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25" r:id="rId3"/>
    <p:sldMasterId id="2147483741" r:id="rId4"/>
  </p:sldMasterIdLst>
  <p:notesMasterIdLst>
    <p:notesMasterId r:id="rId21"/>
  </p:notesMasterIdLst>
  <p:handoutMasterIdLst>
    <p:handoutMasterId r:id="rId22"/>
  </p:handoutMasterIdLst>
  <p:sldIdLst>
    <p:sldId id="491" r:id="rId5"/>
    <p:sldId id="670" r:id="rId6"/>
    <p:sldId id="672" r:id="rId7"/>
    <p:sldId id="671" r:id="rId8"/>
    <p:sldId id="647" r:id="rId9"/>
    <p:sldId id="674" r:id="rId10"/>
    <p:sldId id="673" r:id="rId11"/>
    <p:sldId id="657" r:id="rId12"/>
    <p:sldId id="676" r:id="rId13"/>
    <p:sldId id="677" r:id="rId14"/>
    <p:sldId id="663" r:id="rId15"/>
    <p:sldId id="678" r:id="rId16"/>
    <p:sldId id="679" r:id="rId17"/>
    <p:sldId id="664" r:id="rId18"/>
    <p:sldId id="668" r:id="rId19"/>
    <p:sldId id="675" r:id="rId20"/>
  </p:sldIdLst>
  <p:sldSz cx="9144000" cy="6858000" type="screen4x3"/>
  <p:notesSz cx="67833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6600"/>
    <a:srgbClr val="0066FF"/>
    <a:srgbClr val="FF6600"/>
    <a:srgbClr val="9933FF"/>
    <a:srgbClr val="CC00FF"/>
    <a:srgbClr val="6600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19" autoAdjust="0"/>
    <p:restoredTop sz="87739" autoAdjust="0"/>
  </p:normalViewPr>
  <p:slideViewPr>
    <p:cSldViewPr>
      <p:cViewPr>
        <p:scale>
          <a:sx n="125" d="100"/>
          <a:sy n="125" d="100"/>
        </p:scale>
        <p:origin x="-15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notesViewPr>
    <p:cSldViewPr>
      <p:cViewPr varScale="1">
        <p:scale>
          <a:sx n="46" d="100"/>
          <a:sy n="46" d="100"/>
        </p:scale>
        <p:origin x="-3024" y="-96"/>
      </p:cViewPr>
      <p:guideLst>
        <p:guide orient="horz" pos="3127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ranet.ufz.de\dfs\Home\marquard\NeFo3\Veranstaltungen\NSF-Department-Sitzung%20Jun%202016\ECA-Assessment_Autho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val>
            <c:numRef>
              <c:f>Tabelle1!$J$2:$J$3</c:f>
              <c:numCache>
                <c:formatCode>General</c:formatCode>
                <c:ptCount val="2"/>
                <c:pt idx="0">
                  <c:v>24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4A-49A0-9135-CD6324078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91862620297462816"/>
          <c:y val="0.41651173811606884"/>
          <c:w val="8.1373797025371827E-2"/>
          <c:h val="0.16697652376786234"/>
        </c:manualLayout>
      </c:layout>
      <c:overlay val="0"/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39887" cy="496569"/>
          </a:xfrm>
          <a:prstGeom prst="rect">
            <a:avLst/>
          </a:prstGeom>
        </p:spPr>
        <p:txBody>
          <a:bodyPr vert="horz" lIns="90591" tIns="45297" rIns="90591" bIns="45297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1934" y="2"/>
            <a:ext cx="2939887" cy="496569"/>
          </a:xfrm>
          <a:prstGeom prst="rect">
            <a:avLst/>
          </a:prstGeom>
        </p:spPr>
        <p:txBody>
          <a:bodyPr vert="horz" lIns="90591" tIns="45297" rIns="90591" bIns="45297" rtlCol="0"/>
          <a:lstStyle>
            <a:lvl1pPr algn="r">
              <a:defRPr sz="1300"/>
            </a:lvl1pPr>
          </a:lstStyle>
          <a:p>
            <a:fld id="{D80C27FC-A7C9-48F4-859A-C97237C770E2}" type="datetimeFigureOut">
              <a:rPr lang="de-DE" smtClean="0"/>
              <a:t>22.02.2018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493"/>
            <a:ext cx="2939887" cy="496568"/>
          </a:xfrm>
          <a:prstGeom prst="rect">
            <a:avLst/>
          </a:prstGeom>
        </p:spPr>
        <p:txBody>
          <a:bodyPr vert="horz" lIns="90591" tIns="45297" rIns="90591" bIns="45297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1934" y="9428493"/>
            <a:ext cx="2939887" cy="496568"/>
          </a:xfrm>
          <a:prstGeom prst="rect">
            <a:avLst/>
          </a:prstGeom>
        </p:spPr>
        <p:txBody>
          <a:bodyPr vert="horz" lIns="90591" tIns="45297" rIns="90591" bIns="45297" rtlCol="0" anchor="b"/>
          <a:lstStyle>
            <a:lvl1pPr algn="r">
              <a:defRPr sz="1300"/>
            </a:lvl1pPr>
          </a:lstStyle>
          <a:p>
            <a:fld id="{BDED3C05-431C-48A7-ACA0-E16F64F25B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25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39468" cy="496332"/>
          </a:xfrm>
          <a:prstGeom prst="rect">
            <a:avLst/>
          </a:prstGeom>
        </p:spPr>
        <p:txBody>
          <a:bodyPr vert="horz" lIns="92979" tIns="46489" rIns="92979" bIns="4648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2353" y="2"/>
            <a:ext cx="2939468" cy="496332"/>
          </a:xfrm>
          <a:prstGeom prst="rect">
            <a:avLst/>
          </a:prstGeom>
        </p:spPr>
        <p:txBody>
          <a:bodyPr vert="horz" lIns="92979" tIns="46489" rIns="92979" bIns="46489" rtlCol="0"/>
          <a:lstStyle>
            <a:lvl1pPr algn="r">
              <a:defRPr sz="1300"/>
            </a:lvl1pPr>
          </a:lstStyle>
          <a:p>
            <a:fld id="{27099DD6-3D90-4898-902E-9548D75E9A8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79" tIns="46489" rIns="92979" bIns="46489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339" y="4715156"/>
            <a:ext cx="5426710" cy="4466987"/>
          </a:xfrm>
          <a:prstGeom prst="rect">
            <a:avLst/>
          </a:prstGeom>
        </p:spPr>
        <p:txBody>
          <a:bodyPr vert="horz" lIns="92979" tIns="46489" rIns="92979" bIns="46489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39468" cy="496332"/>
          </a:xfrm>
          <a:prstGeom prst="rect">
            <a:avLst/>
          </a:prstGeom>
        </p:spPr>
        <p:txBody>
          <a:bodyPr vert="horz" lIns="92979" tIns="46489" rIns="92979" bIns="4648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2353" y="9428584"/>
            <a:ext cx="2939468" cy="496332"/>
          </a:xfrm>
          <a:prstGeom prst="rect">
            <a:avLst/>
          </a:prstGeom>
        </p:spPr>
        <p:txBody>
          <a:bodyPr vert="horz" lIns="92979" tIns="46489" rIns="92979" bIns="46489" rtlCol="0" anchor="b"/>
          <a:lstStyle>
            <a:lvl1pPr algn="r">
              <a:defRPr sz="1300"/>
            </a:lvl1pPr>
          </a:lstStyle>
          <a:p>
            <a:fld id="{96DBD1A4-779B-450E-84AD-BB55DCFBB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4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B10F9-EEAF-4A25-9250-CB5095B836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770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 1: auch:</a:t>
            </a:r>
            <a:r>
              <a:rPr lang="de-DE" baseline="0" dirty="0" smtClean="0"/>
              <a:t> Training Workshops, </a:t>
            </a:r>
            <a:r>
              <a:rPr lang="de-DE" baseline="0" dirty="0" err="1" smtClean="0"/>
              <a:t>Webinars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BD1A4-779B-450E-84AD-BB55DCFBB8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72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BD1A4-779B-450E-84AD-BB55DCFBB8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64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B10F9-EEAF-4A25-9250-CB5095B8365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77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BD1A4-779B-450E-84AD-BB55DCFBB8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6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BD1A4-779B-450E-84AD-BB55DCFBB8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36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BD1A4-779B-450E-84AD-BB55DCFBB8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2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BD1A4-779B-450E-84AD-BB55DCFBB8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21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BD1A4-779B-450E-84AD-BB55DCFBB8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BD1A4-779B-450E-84AD-BB55DCFBB8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7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 1: auch:</a:t>
            </a:r>
            <a:r>
              <a:rPr lang="de-DE" baseline="0" dirty="0" smtClean="0"/>
              <a:t> Training Workshops, </a:t>
            </a:r>
            <a:r>
              <a:rPr lang="de-DE" baseline="0" dirty="0" err="1" smtClean="0"/>
              <a:t>Webinars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BD1A4-779B-450E-84AD-BB55DCFBB8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72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 1: auch:</a:t>
            </a:r>
            <a:r>
              <a:rPr lang="de-DE" baseline="0" dirty="0" smtClean="0"/>
              <a:t> Training Workshops, </a:t>
            </a:r>
            <a:r>
              <a:rPr lang="de-DE" baseline="0" dirty="0" err="1" smtClean="0"/>
              <a:t>Webinars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BD1A4-779B-450E-84AD-BB55DCFBB8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7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E4B97A9-C1CC-4206-8B10-544DD7F8E94B}" type="datetimeFigureOut">
              <a:rPr lang="de-DE" smtClean="0"/>
              <a:pPr/>
              <a:t>22.02.2018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0AE5333-62CF-4DBE-A736-5F4C3592B4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69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97A9-C1CC-4206-8B10-544DD7F8E94B}" type="datetimeFigureOut">
              <a:rPr lang="de-DE" smtClean="0"/>
              <a:t>22.02.2018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5333-62CF-4DBE-A736-5F4C3592B4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31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97A9-C1CC-4206-8B10-544DD7F8E94B}" type="datetimeFigureOut">
              <a:rPr lang="de-DE" smtClean="0"/>
              <a:t>22.02.2018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5333-62CF-4DBE-A736-5F4C3592B4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44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0" y="733366"/>
            <a:ext cx="9144000" cy="1047016"/>
            <a:chOff x="0" y="733366"/>
            <a:chExt cx="9144000" cy="1047016"/>
          </a:xfrm>
        </p:grpSpPr>
        <p:sp>
          <p:nvSpPr>
            <p:cNvPr id="15" name="Rechteck 14"/>
            <p:cNvSpPr/>
            <p:nvPr userDrawn="1"/>
          </p:nvSpPr>
          <p:spPr>
            <a:xfrm>
              <a:off x="0" y="1679513"/>
              <a:ext cx="9144000" cy="100869"/>
            </a:xfrm>
            <a:prstGeom prst="rect">
              <a:avLst/>
            </a:prstGeom>
            <a:solidFill>
              <a:srgbClr val="A2C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35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0" y="733366"/>
              <a:ext cx="9144000" cy="957323"/>
            </a:xfrm>
            <a:prstGeom prst="rect">
              <a:avLst/>
            </a:prstGeom>
            <a:solidFill>
              <a:srgbClr val="4B95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350"/>
            </a:p>
          </p:txBody>
        </p:sp>
      </p:grp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393700" y="1780382"/>
            <a:ext cx="8356600" cy="3479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cxnSp>
        <p:nvCxnSpPr>
          <p:cNvPr id="29" name="Gerader Verbinder 28"/>
          <p:cNvCxnSpPr/>
          <p:nvPr/>
        </p:nvCxnSpPr>
        <p:spPr>
          <a:xfrm flipV="1">
            <a:off x="4065218" y="5473702"/>
            <a:ext cx="4685082" cy="10316"/>
          </a:xfrm>
          <a:prstGeom prst="line">
            <a:avLst/>
          </a:prstGeom>
          <a:ln w="6350">
            <a:gradFill flip="none" rotWithShape="1">
              <a:gsLst>
                <a:gs pos="0">
                  <a:srgbClr val="4B95CC"/>
                </a:gs>
                <a:gs pos="100000">
                  <a:srgbClr val="A1C757"/>
                </a:gs>
              </a:gsLst>
              <a:lin ang="0" scaled="1"/>
              <a:tileRect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3700" y="755297"/>
            <a:ext cx="8356600" cy="505177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de-DE" smtClean="0"/>
              <a:t>Hier steht eine längere Überschrift</a:t>
            </a:r>
            <a:br>
              <a:rPr lang="de-DE" smtClean="0"/>
            </a:br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393700" y="1261037"/>
            <a:ext cx="8356600" cy="376128"/>
          </a:xfrm>
          <a:prstGeom prst="rect">
            <a:avLst/>
          </a:prstGeom>
        </p:spPr>
        <p:txBody>
          <a:bodyPr lIns="0" rIns="0"/>
          <a:lstStyle>
            <a:lvl1pPr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Hier steht eine längere Unterüberschrift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350753" y="5640262"/>
            <a:ext cx="1265238" cy="901700"/>
            <a:chOff x="2432" y="3553"/>
            <a:chExt cx="797" cy="56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432" y="3553"/>
              <a:ext cx="797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2432" y="3553"/>
              <a:ext cx="797" cy="568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2432" y="3556"/>
              <a:ext cx="791" cy="562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697" y="3866"/>
              <a:ext cx="19" cy="27"/>
            </a:xfrm>
            <a:custGeom>
              <a:avLst/>
              <a:gdLst>
                <a:gd name="T0" fmla="*/ 70 w 93"/>
                <a:gd name="T1" fmla="*/ 89 h 136"/>
                <a:gd name="T2" fmla="*/ 69 w 93"/>
                <a:gd name="T3" fmla="*/ 101 h 136"/>
                <a:gd name="T4" fmla="*/ 64 w 93"/>
                <a:gd name="T5" fmla="*/ 109 h 136"/>
                <a:gd name="T6" fmla="*/ 58 w 93"/>
                <a:gd name="T7" fmla="*/ 115 h 136"/>
                <a:gd name="T8" fmla="*/ 51 w 93"/>
                <a:gd name="T9" fmla="*/ 118 h 136"/>
                <a:gd name="T10" fmla="*/ 43 w 93"/>
                <a:gd name="T11" fmla="*/ 119 h 136"/>
                <a:gd name="T12" fmla="*/ 34 w 93"/>
                <a:gd name="T13" fmla="*/ 118 h 136"/>
                <a:gd name="T14" fmla="*/ 26 w 93"/>
                <a:gd name="T15" fmla="*/ 112 h 136"/>
                <a:gd name="T16" fmla="*/ 23 w 93"/>
                <a:gd name="T17" fmla="*/ 103 h 136"/>
                <a:gd name="T18" fmla="*/ 22 w 93"/>
                <a:gd name="T19" fmla="*/ 92 h 136"/>
                <a:gd name="T20" fmla="*/ 22 w 93"/>
                <a:gd name="T21" fmla="*/ 0 h 136"/>
                <a:gd name="T22" fmla="*/ 0 w 93"/>
                <a:gd name="T23" fmla="*/ 0 h 136"/>
                <a:gd name="T24" fmla="*/ 0 w 93"/>
                <a:gd name="T25" fmla="*/ 102 h 136"/>
                <a:gd name="T26" fmla="*/ 2 w 93"/>
                <a:gd name="T27" fmla="*/ 117 h 136"/>
                <a:gd name="T28" fmla="*/ 10 w 93"/>
                <a:gd name="T29" fmla="*/ 128 h 136"/>
                <a:gd name="T30" fmla="*/ 20 w 93"/>
                <a:gd name="T31" fmla="*/ 134 h 136"/>
                <a:gd name="T32" fmla="*/ 35 w 93"/>
                <a:gd name="T33" fmla="*/ 136 h 136"/>
                <a:gd name="T34" fmla="*/ 48 w 93"/>
                <a:gd name="T35" fmla="*/ 134 h 136"/>
                <a:gd name="T36" fmla="*/ 60 w 93"/>
                <a:gd name="T37" fmla="*/ 128 h 136"/>
                <a:gd name="T38" fmla="*/ 69 w 93"/>
                <a:gd name="T39" fmla="*/ 118 h 136"/>
                <a:gd name="T40" fmla="*/ 70 w 93"/>
                <a:gd name="T41" fmla="*/ 118 h 136"/>
                <a:gd name="T42" fmla="*/ 70 w 93"/>
                <a:gd name="T43" fmla="*/ 134 h 136"/>
                <a:gd name="T44" fmla="*/ 93 w 93"/>
                <a:gd name="T45" fmla="*/ 134 h 136"/>
                <a:gd name="T46" fmla="*/ 92 w 93"/>
                <a:gd name="T47" fmla="*/ 106 h 136"/>
                <a:gd name="T48" fmla="*/ 92 w 93"/>
                <a:gd name="T49" fmla="*/ 0 h 136"/>
                <a:gd name="T50" fmla="*/ 70 w 93"/>
                <a:gd name="T51" fmla="*/ 0 h 136"/>
                <a:gd name="T52" fmla="*/ 70 w 93"/>
                <a:gd name="T53" fmla="*/ 8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36">
                  <a:moveTo>
                    <a:pt x="70" y="89"/>
                  </a:moveTo>
                  <a:lnTo>
                    <a:pt x="69" y="101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1" y="118"/>
                  </a:lnTo>
                  <a:lnTo>
                    <a:pt x="43" y="119"/>
                  </a:lnTo>
                  <a:lnTo>
                    <a:pt x="34" y="118"/>
                  </a:lnTo>
                  <a:lnTo>
                    <a:pt x="26" y="112"/>
                  </a:lnTo>
                  <a:lnTo>
                    <a:pt x="23" y="103"/>
                  </a:lnTo>
                  <a:lnTo>
                    <a:pt x="22" y="92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2" y="117"/>
                  </a:lnTo>
                  <a:lnTo>
                    <a:pt x="10" y="128"/>
                  </a:lnTo>
                  <a:lnTo>
                    <a:pt x="20" y="134"/>
                  </a:lnTo>
                  <a:lnTo>
                    <a:pt x="35" y="136"/>
                  </a:lnTo>
                  <a:lnTo>
                    <a:pt x="48" y="134"/>
                  </a:lnTo>
                  <a:lnTo>
                    <a:pt x="60" y="128"/>
                  </a:lnTo>
                  <a:lnTo>
                    <a:pt x="69" y="118"/>
                  </a:lnTo>
                  <a:lnTo>
                    <a:pt x="70" y="118"/>
                  </a:lnTo>
                  <a:lnTo>
                    <a:pt x="70" y="134"/>
                  </a:lnTo>
                  <a:lnTo>
                    <a:pt x="93" y="134"/>
                  </a:lnTo>
                  <a:lnTo>
                    <a:pt x="92" y="106"/>
                  </a:lnTo>
                  <a:lnTo>
                    <a:pt x="92" y="0"/>
                  </a:lnTo>
                  <a:lnTo>
                    <a:pt x="70" y="0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723" y="3866"/>
              <a:ext cx="19" cy="27"/>
            </a:xfrm>
            <a:custGeom>
              <a:avLst/>
              <a:gdLst>
                <a:gd name="T0" fmla="*/ 94 w 94"/>
                <a:gd name="T1" fmla="*/ 136 h 136"/>
                <a:gd name="T2" fmla="*/ 94 w 94"/>
                <a:gd name="T3" fmla="*/ 44 h 136"/>
                <a:gd name="T4" fmla="*/ 93 w 94"/>
                <a:gd name="T5" fmla="*/ 29 h 136"/>
                <a:gd name="T6" fmla="*/ 89 w 94"/>
                <a:gd name="T7" fmla="*/ 17 h 136"/>
                <a:gd name="T8" fmla="*/ 83 w 94"/>
                <a:gd name="T9" fmla="*/ 9 h 136"/>
                <a:gd name="T10" fmla="*/ 74 w 94"/>
                <a:gd name="T11" fmla="*/ 2 h 136"/>
                <a:gd name="T12" fmla="*/ 58 w 94"/>
                <a:gd name="T13" fmla="*/ 0 h 136"/>
                <a:gd name="T14" fmla="*/ 44 w 94"/>
                <a:gd name="T15" fmla="*/ 2 h 136"/>
                <a:gd name="T16" fmla="*/ 33 w 94"/>
                <a:gd name="T17" fmla="*/ 9 h 136"/>
                <a:gd name="T18" fmla="*/ 23 w 94"/>
                <a:gd name="T19" fmla="*/ 21 h 136"/>
                <a:gd name="T20" fmla="*/ 22 w 94"/>
                <a:gd name="T21" fmla="*/ 21 h 136"/>
                <a:gd name="T22" fmla="*/ 22 w 94"/>
                <a:gd name="T23" fmla="*/ 2 h 136"/>
                <a:gd name="T24" fmla="*/ 0 w 94"/>
                <a:gd name="T25" fmla="*/ 2 h 136"/>
                <a:gd name="T26" fmla="*/ 1 w 94"/>
                <a:gd name="T27" fmla="*/ 30 h 136"/>
                <a:gd name="T28" fmla="*/ 1 w 94"/>
                <a:gd name="T29" fmla="*/ 136 h 136"/>
                <a:gd name="T30" fmla="*/ 22 w 94"/>
                <a:gd name="T31" fmla="*/ 136 h 136"/>
                <a:gd name="T32" fmla="*/ 22 w 94"/>
                <a:gd name="T33" fmla="*/ 57 h 136"/>
                <a:gd name="T34" fmla="*/ 23 w 94"/>
                <a:gd name="T35" fmla="*/ 47 h 136"/>
                <a:gd name="T36" fmla="*/ 24 w 94"/>
                <a:gd name="T37" fmla="*/ 39 h 136"/>
                <a:gd name="T38" fmla="*/ 27 w 94"/>
                <a:gd name="T39" fmla="*/ 30 h 136"/>
                <a:gd name="T40" fmla="*/ 32 w 94"/>
                <a:gd name="T41" fmla="*/ 24 h 136"/>
                <a:gd name="T42" fmla="*/ 39 w 94"/>
                <a:gd name="T43" fmla="*/ 19 h 136"/>
                <a:gd name="T44" fmla="*/ 50 w 94"/>
                <a:gd name="T45" fmla="*/ 18 h 136"/>
                <a:gd name="T46" fmla="*/ 61 w 94"/>
                <a:gd name="T47" fmla="*/ 19 h 136"/>
                <a:gd name="T48" fmla="*/ 68 w 94"/>
                <a:gd name="T49" fmla="*/ 25 h 136"/>
                <a:gd name="T50" fmla="*/ 71 w 94"/>
                <a:gd name="T51" fmla="*/ 34 h 136"/>
                <a:gd name="T52" fmla="*/ 73 w 94"/>
                <a:gd name="T53" fmla="*/ 44 h 136"/>
                <a:gd name="T54" fmla="*/ 73 w 94"/>
                <a:gd name="T55" fmla="*/ 136 h 136"/>
                <a:gd name="T56" fmla="*/ 94 w 94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36">
                  <a:moveTo>
                    <a:pt x="94" y="136"/>
                  </a:moveTo>
                  <a:lnTo>
                    <a:pt x="94" y="44"/>
                  </a:lnTo>
                  <a:lnTo>
                    <a:pt x="93" y="29"/>
                  </a:lnTo>
                  <a:lnTo>
                    <a:pt x="89" y="17"/>
                  </a:lnTo>
                  <a:lnTo>
                    <a:pt x="83" y="9"/>
                  </a:lnTo>
                  <a:lnTo>
                    <a:pt x="74" y="2"/>
                  </a:lnTo>
                  <a:lnTo>
                    <a:pt x="58" y="0"/>
                  </a:lnTo>
                  <a:lnTo>
                    <a:pt x="44" y="2"/>
                  </a:lnTo>
                  <a:lnTo>
                    <a:pt x="33" y="9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"/>
                  </a:lnTo>
                  <a:lnTo>
                    <a:pt x="0" y="2"/>
                  </a:lnTo>
                  <a:lnTo>
                    <a:pt x="1" y="30"/>
                  </a:lnTo>
                  <a:lnTo>
                    <a:pt x="1" y="136"/>
                  </a:lnTo>
                  <a:lnTo>
                    <a:pt x="22" y="136"/>
                  </a:lnTo>
                  <a:lnTo>
                    <a:pt x="22" y="57"/>
                  </a:lnTo>
                  <a:lnTo>
                    <a:pt x="23" y="47"/>
                  </a:lnTo>
                  <a:lnTo>
                    <a:pt x="24" y="39"/>
                  </a:lnTo>
                  <a:lnTo>
                    <a:pt x="27" y="30"/>
                  </a:lnTo>
                  <a:lnTo>
                    <a:pt x="32" y="24"/>
                  </a:lnTo>
                  <a:lnTo>
                    <a:pt x="39" y="19"/>
                  </a:lnTo>
                  <a:lnTo>
                    <a:pt x="50" y="18"/>
                  </a:lnTo>
                  <a:lnTo>
                    <a:pt x="61" y="19"/>
                  </a:lnTo>
                  <a:lnTo>
                    <a:pt x="68" y="25"/>
                  </a:lnTo>
                  <a:lnTo>
                    <a:pt x="71" y="34"/>
                  </a:lnTo>
                  <a:lnTo>
                    <a:pt x="73" y="44"/>
                  </a:lnTo>
                  <a:lnTo>
                    <a:pt x="73" y="136"/>
                  </a:lnTo>
                  <a:lnTo>
                    <a:pt x="94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2748" y="3855"/>
              <a:ext cx="19" cy="38"/>
            </a:xfrm>
            <a:custGeom>
              <a:avLst/>
              <a:gdLst>
                <a:gd name="T0" fmla="*/ 73 w 95"/>
                <a:gd name="T1" fmla="*/ 118 h 192"/>
                <a:gd name="T2" fmla="*/ 73 w 95"/>
                <a:gd name="T3" fmla="*/ 132 h 192"/>
                <a:gd name="T4" fmla="*/ 72 w 95"/>
                <a:gd name="T5" fmla="*/ 145 h 192"/>
                <a:gd name="T6" fmla="*/ 71 w 95"/>
                <a:gd name="T7" fmla="*/ 156 h 192"/>
                <a:gd name="T8" fmla="*/ 66 w 95"/>
                <a:gd name="T9" fmla="*/ 165 h 192"/>
                <a:gd name="T10" fmla="*/ 59 w 95"/>
                <a:gd name="T11" fmla="*/ 173 h 192"/>
                <a:gd name="T12" fmla="*/ 49 w 95"/>
                <a:gd name="T13" fmla="*/ 174 h 192"/>
                <a:gd name="T14" fmla="*/ 38 w 95"/>
                <a:gd name="T15" fmla="*/ 173 h 192"/>
                <a:gd name="T16" fmla="*/ 30 w 95"/>
                <a:gd name="T17" fmla="*/ 167 h 192"/>
                <a:gd name="T18" fmla="*/ 26 w 95"/>
                <a:gd name="T19" fmla="*/ 157 h 192"/>
                <a:gd name="T20" fmla="*/ 24 w 95"/>
                <a:gd name="T21" fmla="*/ 147 h 192"/>
                <a:gd name="T22" fmla="*/ 23 w 95"/>
                <a:gd name="T23" fmla="*/ 136 h 192"/>
                <a:gd name="T24" fmla="*/ 23 w 95"/>
                <a:gd name="T25" fmla="*/ 125 h 192"/>
                <a:gd name="T26" fmla="*/ 23 w 95"/>
                <a:gd name="T27" fmla="*/ 106 h 192"/>
                <a:gd name="T28" fmla="*/ 25 w 95"/>
                <a:gd name="T29" fmla="*/ 92 h 192"/>
                <a:gd name="T30" fmla="*/ 30 w 95"/>
                <a:gd name="T31" fmla="*/ 81 h 192"/>
                <a:gd name="T32" fmla="*/ 37 w 95"/>
                <a:gd name="T33" fmla="*/ 75 h 192"/>
                <a:gd name="T34" fmla="*/ 48 w 95"/>
                <a:gd name="T35" fmla="*/ 72 h 192"/>
                <a:gd name="T36" fmla="*/ 59 w 95"/>
                <a:gd name="T37" fmla="*/ 75 h 192"/>
                <a:gd name="T38" fmla="*/ 66 w 95"/>
                <a:gd name="T39" fmla="*/ 79 h 192"/>
                <a:gd name="T40" fmla="*/ 70 w 95"/>
                <a:gd name="T41" fmla="*/ 88 h 192"/>
                <a:gd name="T42" fmla="*/ 72 w 95"/>
                <a:gd name="T43" fmla="*/ 98 h 192"/>
                <a:gd name="T44" fmla="*/ 73 w 95"/>
                <a:gd name="T45" fmla="*/ 109 h 192"/>
                <a:gd name="T46" fmla="*/ 73 w 95"/>
                <a:gd name="T47" fmla="*/ 118 h 192"/>
                <a:gd name="T48" fmla="*/ 73 w 95"/>
                <a:gd name="T49" fmla="*/ 70 h 192"/>
                <a:gd name="T50" fmla="*/ 72 w 95"/>
                <a:gd name="T51" fmla="*/ 70 h 192"/>
                <a:gd name="T52" fmla="*/ 65 w 95"/>
                <a:gd name="T53" fmla="*/ 61 h 192"/>
                <a:gd name="T54" fmla="*/ 55 w 95"/>
                <a:gd name="T55" fmla="*/ 56 h 192"/>
                <a:gd name="T56" fmla="*/ 43 w 95"/>
                <a:gd name="T57" fmla="*/ 54 h 192"/>
                <a:gd name="T58" fmla="*/ 30 w 95"/>
                <a:gd name="T59" fmla="*/ 56 h 192"/>
                <a:gd name="T60" fmla="*/ 19 w 95"/>
                <a:gd name="T61" fmla="*/ 61 h 192"/>
                <a:gd name="T62" fmla="*/ 11 w 95"/>
                <a:gd name="T63" fmla="*/ 69 h 192"/>
                <a:gd name="T64" fmla="*/ 6 w 95"/>
                <a:gd name="T65" fmla="*/ 77 h 192"/>
                <a:gd name="T66" fmla="*/ 2 w 95"/>
                <a:gd name="T67" fmla="*/ 88 h 192"/>
                <a:gd name="T68" fmla="*/ 1 w 95"/>
                <a:gd name="T69" fmla="*/ 100 h 192"/>
                <a:gd name="T70" fmla="*/ 0 w 95"/>
                <a:gd name="T71" fmla="*/ 113 h 192"/>
                <a:gd name="T72" fmla="*/ 0 w 95"/>
                <a:gd name="T73" fmla="*/ 125 h 192"/>
                <a:gd name="T74" fmla="*/ 1 w 95"/>
                <a:gd name="T75" fmla="*/ 147 h 192"/>
                <a:gd name="T76" fmla="*/ 5 w 95"/>
                <a:gd name="T77" fmla="*/ 164 h 192"/>
                <a:gd name="T78" fmla="*/ 11 w 95"/>
                <a:gd name="T79" fmla="*/ 176 h 192"/>
                <a:gd name="T80" fmla="*/ 17 w 95"/>
                <a:gd name="T81" fmla="*/ 184 h 192"/>
                <a:gd name="T82" fmla="*/ 25 w 95"/>
                <a:gd name="T83" fmla="*/ 188 h 192"/>
                <a:gd name="T84" fmla="*/ 34 w 95"/>
                <a:gd name="T85" fmla="*/ 191 h 192"/>
                <a:gd name="T86" fmla="*/ 42 w 95"/>
                <a:gd name="T87" fmla="*/ 192 h 192"/>
                <a:gd name="T88" fmla="*/ 55 w 95"/>
                <a:gd name="T89" fmla="*/ 190 h 192"/>
                <a:gd name="T90" fmla="*/ 65 w 95"/>
                <a:gd name="T91" fmla="*/ 184 h 192"/>
                <a:gd name="T92" fmla="*/ 73 w 95"/>
                <a:gd name="T93" fmla="*/ 174 h 192"/>
                <a:gd name="T94" fmla="*/ 73 w 95"/>
                <a:gd name="T95" fmla="*/ 174 h 192"/>
                <a:gd name="T96" fmla="*/ 73 w 95"/>
                <a:gd name="T97" fmla="*/ 190 h 192"/>
                <a:gd name="T98" fmla="*/ 95 w 95"/>
                <a:gd name="T99" fmla="*/ 190 h 192"/>
                <a:gd name="T100" fmla="*/ 95 w 95"/>
                <a:gd name="T101" fmla="*/ 0 h 192"/>
                <a:gd name="T102" fmla="*/ 73 w 95"/>
                <a:gd name="T103" fmla="*/ 0 h 192"/>
                <a:gd name="T104" fmla="*/ 73 w 95"/>
                <a:gd name="T10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92">
                  <a:moveTo>
                    <a:pt x="73" y="118"/>
                  </a:moveTo>
                  <a:lnTo>
                    <a:pt x="73" y="132"/>
                  </a:lnTo>
                  <a:lnTo>
                    <a:pt x="72" y="145"/>
                  </a:lnTo>
                  <a:lnTo>
                    <a:pt x="71" y="156"/>
                  </a:lnTo>
                  <a:lnTo>
                    <a:pt x="66" y="165"/>
                  </a:lnTo>
                  <a:lnTo>
                    <a:pt x="59" y="173"/>
                  </a:lnTo>
                  <a:lnTo>
                    <a:pt x="49" y="174"/>
                  </a:lnTo>
                  <a:lnTo>
                    <a:pt x="38" y="173"/>
                  </a:lnTo>
                  <a:lnTo>
                    <a:pt x="30" y="167"/>
                  </a:lnTo>
                  <a:lnTo>
                    <a:pt x="26" y="157"/>
                  </a:lnTo>
                  <a:lnTo>
                    <a:pt x="24" y="147"/>
                  </a:lnTo>
                  <a:lnTo>
                    <a:pt x="23" y="136"/>
                  </a:lnTo>
                  <a:lnTo>
                    <a:pt x="23" y="125"/>
                  </a:lnTo>
                  <a:lnTo>
                    <a:pt x="23" y="106"/>
                  </a:lnTo>
                  <a:lnTo>
                    <a:pt x="25" y="92"/>
                  </a:lnTo>
                  <a:lnTo>
                    <a:pt x="30" y="81"/>
                  </a:lnTo>
                  <a:lnTo>
                    <a:pt x="37" y="75"/>
                  </a:lnTo>
                  <a:lnTo>
                    <a:pt x="48" y="72"/>
                  </a:lnTo>
                  <a:lnTo>
                    <a:pt x="59" y="75"/>
                  </a:lnTo>
                  <a:lnTo>
                    <a:pt x="66" y="79"/>
                  </a:lnTo>
                  <a:lnTo>
                    <a:pt x="70" y="88"/>
                  </a:lnTo>
                  <a:lnTo>
                    <a:pt x="72" y="98"/>
                  </a:lnTo>
                  <a:lnTo>
                    <a:pt x="73" y="109"/>
                  </a:lnTo>
                  <a:lnTo>
                    <a:pt x="73" y="118"/>
                  </a:lnTo>
                  <a:close/>
                  <a:moveTo>
                    <a:pt x="73" y="70"/>
                  </a:moveTo>
                  <a:lnTo>
                    <a:pt x="72" y="70"/>
                  </a:lnTo>
                  <a:lnTo>
                    <a:pt x="65" y="61"/>
                  </a:lnTo>
                  <a:lnTo>
                    <a:pt x="55" y="56"/>
                  </a:lnTo>
                  <a:lnTo>
                    <a:pt x="43" y="54"/>
                  </a:lnTo>
                  <a:lnTo>
                    <a:pt x="30" y="56"/>
                  </a:lnTo>
                  <a:lnTo>
                    <a:pt x="19" y="61"/>
                  </a:lnTo>
                  <a:lnTo>
                    <a:pt x="11" y="69"/>
                  </a:lnTo>
                  <a:lnTo>
                    <a:pt x="6" y="77"/>
                  </a:lnTo>
                  <a:lnTo>
                    <a:pt x="2" y="88"/>
                  </a:lnTo>
                  <a:lnTo>
                    <a:pt x="1" y="100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1" y="147"/>
                  </a:lnTo>
                  <a:lnTo>
                    <a:pt x="5" y="164"/>
                  </a:lnTo>
                  <a:lnTo>
                    <a:pt x="11" y="176"/>
                  </a:lnTo>
                  <a:lnTo>
                    <a:pt x="17" y="184"/>
                  </a:lnTo>
                  <a:lnTo>
                    <a:pt x="25" y="188"/>
                  </a:lnTo>
                  <a:lnTo>
                    <a:pt x="34" y="191"/>
                  </a:lnTo>
                  <a:lnTo>
                    <a:pt x="42" y="192"/>
                  </a:lnTo>
                  <a:lnTo>
                    <a:pt x="55" y="190"/>
                  </a:lnTo>
                  <a:lnTo>
                    <a:pt x="65" y="184"/>
                  </a:lnTo>
                  <a:lnTo>
                    <a:pt x="73" y="174"/>
                  </a:lnTo>
                  <a:lnTo>
                    <a:pt x="73" y="174"/>
                  </a:lnTo>
                  <a:lnTo>
                    <a:pt x="73" y="190"/>
                  </a:lnTo>
                  <a:lnTo>
                    <a:pt x="95" y="190"/>
                  </a:lnTo>
                  <a:lnTo>
                    <a:pt x="95" y="0"/>
                  </a:lnTo>
                  <a:lnTo>
                    <a:pt x="73" y="0"/>
                  </a:lnTo>
                  <a:lnTo>
                    <a:pt x="73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785" y="3855"/>
              <a:ext cx="19" cy="38"/>
            </a:xfrm>
            <a:custGeom>
              <a:avLst/>
              <a:gdLst>
                <a:gd name="T0" fmla="*/ 25 w 95"/>
                <a:gd name="T1" fmla="*/ 190 h 190"/>
                <a:gd name="T2" fmla="*/ 25 w 95"/>
                <a:gd name="T3" fmla="*/ 102 h 190"/>
                <a:gd name="T4" fmla="*/ 91 w 95"/>
                <a:gd name="T5" fmla="*/ 102 h 190"/>
                <a:gd name="T6" fmla="*/ 91 w 95"/>
                <a:gd name="T7" fmla="*/ 82 h 190"/>
                <a:gd name="T8" fmla="*/ 25 w 95"/>
                <a:gd name="T9" fmla="*/ 82 h 190"/>
                <a:gd name="T10" fmla="*/ 25 w 95"/>
                <a:gd name="T11" fmla="*/ 21 h 190"/>
                <a:gd name="T12" fmla="*/ 95 w 95"/>
                <a:gd name="T13" fmla="*/ 21 h 190"/>
                <a:gd name="T14" fmla="*/ 95 w 95"/>
                <a:gd name="T15" fmla="*/ 0 h 190"/>
                <a:gd name="T16" fmla="*/ 0 w 95"/>
                <a:gd name="T17" fmla="*/ 0 h 190"/>
                <a:gd name="T18" fmla="*/ 0 w 95"/>
                <a:gd name="T19" fmla="*/ 190 h 190"/>
                <a:gd name="T20" fmla="*/ 25 w 95"/>
                <a:gd name="T2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90">
                  <a:moveTo>
                    <a:pt x="25" y="190"/>
                  </a:moveTo>
                  <a:lnTo>
                    <a:pt x="25" y="102"/>
                  </a:lnTo>
                  <a:lnTo>
                    <a:pt x="91" y="102"/>
                  </a:lnTo>
                  <a:lnTo>
                    <a:pt x="91" y="82"/>
                  </a:lnTo>
                  <a:lnTo>
                    <a:pt x="25" y="82"/>
                  </a:lnTo>
                  <a:lnTo>
                    <a:pt x="25" y="21"/>
                  </a:lnTo>
                  <a:lnTo>
                    <a:pt x="95" y="21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25" y="1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2807" y="3866"/>
              <a:ext cx="20" cy="27"/>
            </a:xfrm>
            <a:custGeom>
              <a:avLst/>
              <a:gdLst>
                <a:gd name="T0" fmla="*/ 51 w 101"/>
                <a:gd name="T1" fmla="*/ 120 h 138"/>
                <a:gd name="T2" fmla="*/ 39 w 101"/>
                <a:gd name="T3" fmla="*/ 119 h 138"/>
                <a:gd name="T4" fmla="*/ 31 w 101"/>
                <a:gd name="T5" fmla="*/ 113 h 138"/>
                <a:gd name="T6" fmla="*/ 26 w 101"/>
                <a:gd name="T7" fmla="*/ 102 h 138"/>
                <a:gd name="T8" fmla="*/ 23 w 101"/>
                <a:gd name="T9" fmla="*/ 85 h 138"/>
                <a:gd name="T10" fmla="*/ 23 w 101"/>
                <a:gd name="T11" fmla="*/ 62 h 138"/>
                <a:gd name="T12" fmla="*/ 25 w 101"/>
                <a:gd name="T13" fmla="*/ 44 h 138"/>
                <a:gd name="T14" fmla="*/ 28 w 101"/>
                <a:gd name="T15" fmla="*/ 30 h 138"/>
                <a:gd name="T16" fmla="*/ 34 w 101"/>
                <a:gd name="T17" fmla="*/ 23 h 138"/>
                <a:gd name="T18" fmla="*/ 41 w 101"/>
                <a:gd name="T19" fmla="*/ 19 h 138"/>
                <a:gd name="T20" fmla="*/ 51 w 101"/>
                <a:gd name="T21" fmla="*/ 18 h 138"/>
                <a:gd name="T22" fmla="*/ 60 w 101"/>
                <a:gd name="T23" fmla="*/ 19 h 138"/>
                <a:gd name="T24" fmla="*/ 67 w 101"/>
                <a:gd name="T25" fmla="*/ 23 h 138"/>
                <a:gd name="T26" fmla="*/ 73 w 101"/>
                <a:gd name="T27" fmla="*/ 30 h 138"/>
                <a:gd name="T28" fmla="*/ 76 w 101"/>
                <a:gd name="T29" fmla="*/ 44 h 138"/>
                <a:gd name="T30" fmla="*/ 78 w 101"/>
                <a:gd name="T31" fmla="*/ 62 h 138"/>
                <a:gd name="T32" fmla="*/ 78 w 101"/>
                <a:gd name="T33" fmla="*/ 85 h 138"/>
                <a:gd name="T34" fmla="*/ 75 w 101"/>
                <a:gd name="T35" fmla="*/ 102 h 138"/>
                <a:gd name="T36" fmla="*/ 70 w 101"/>
                <a:gd name="T37" fmla="*/ 113 h 138"/>
                <a:gd name="T38" fmla="*/ 62 w 101"/>
                <a:gd name="T39" fmla="*/ 119 h 138"/>
                <a:gd name="T40" fmla="*/ 51 w 101"/>
                <a:gd name="T41" fmla="*/ 120 h 138"/>
                <a:gd name="T42" fmla="*/ 51 w 101"/>
                <a:gd name="T43" fmla="*/ 138 h 138"/>
                <a:gd name="T44" fmla="*/ 62 w 101"/>
                <a:gd name="T45" fmla="*/ 137 h 138"/>
                <a:gd name="T46" fmla="*/ 73 w 101"/>
                <a:gd name="T47" fmla="*/ 134 h 138"/>
                <a:gd name="T48" fmla="*/ 82 w 101"/>
                <a:gd name="T49" fmla="*/ 130 h 138"/>
                <a:gd name="T50" fmla="*/ 90 w 101"/>
                <a:gd name="T51" fmla="*/ 122 h 138"/>
                <a:gd name="T52" fmla="*/ 96 w 101"/>
                <a:gd name="T53" fmla="*/ 110 h 138"/>
                <a:gd name="T54" fmla="*/ 99 w 101"/>
                <a:gd name="T55" fmla="*/ 93 h 138"/>
                <a:gd name="T56" fmla="*/ 101 w 101"/>
                <a:gd name="T57" fmla="*/ 71 h 138"/>
                <a:gd name="T58" fmla="*/ 101 w 101"/>
                <a:gd name="T59" fmla="*/ 55 h 138"/>
                <a:gd name="T60" fmla="*/ 98 w 101"/>
                <a:gd name="T61" fmla="*/ 40 h 138"/>
                <a:gd name="T62" fmla="*/ 96 w 101"/>
                <a:gd name="T63" fmla="*/ 27 h 138"/>
                <a:gd name="T64" fmla="*/ 90 w 101"/>
                <a:gd name="T65" fmla="*/ 16 h 138"/>
                <a:gd name="T66" fmla="*/ 80 w 101"/>
                <a:gd name="T67" fmla="*/ 7 h 138"/>
                <a:gd name="T68" fmla="*/ 68 w 101"/>
                <a:gd name="T69" fmla="*/ 2 h 138"/>
                <a:gd name="T70" fmla="*/ 51 w 101"/>
                <a:gd name="T71" fmla="*/ 0 h 138"/>
                <a:gd name="T72" fmla="*/ 33 w 101"/>
                <a:gd name="T73" fmla="*/ 2 h 138"/>
                <a:gd name="T74" fmla="*/ 21 w 101"/>
                <a:gd name="T75" fmla="*/ 7 h 138"/>
                <a:gd name="T76" fmla="*/ 11 w 101"/>
                <a:gd name="T77" fmla="*/ 16 h 138"/>
                <a:gd name="T78" fmla="*/ 5 w 101"/>
                <a:gd name="T79" fmla="*/ 27 h 138"/>
                <a:gd name="T80" fmla="*/ 3 w 101"/>
                <a:gd name="T81" fmla="*/ 40 h 138"/>
                <a:gd name="T82" fmla="*/ 0 w 101"/>
                <a:gd name="T83" fmla="*/ 55 h 138"/>
                <a:gd name="T84" fmla="*/ 0 w 101"/>
                <a:gd name="T85" fmla="*/ 71 h 138"/>
                <a:gd name="T86" fmla="*/ 2 w 101"/>
                <a:gd name="T87" fmla="*/ 93 h 138"/>
                <a:gd name="T88" fmla="*/ 5 w 101"/>
                <a:gd name="T89" fmla="*/ 110 h 138"/>
                <a:gd name="T90" fmla="*/ 11 w 101"/>
                <a:gd name="T91" fmla="*/ 122 h 138"/>
                <a:gd name="T92" fmla="*/ 18 w 101"/>
                <a:gd name="T93" fmla="*/ 130 h 138"/>
                <a:gd name="T94" fmla="*/ 28 w 101"/>
                <a:gd name="T95" fmla="*/ 134 h 138"/>
                <a:gd name="T96" fmla="*/ 39 w 101"/>
                <a:gd name="T97" fmla="*/ 137 h 138"/>
                <a:gd name="T98" fmla="*/ 51 w 101"/>
                <a:gd name="T9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38">
                  <a:moveTo>
                    <a:pt x="51" y="120"/>
                  </a:moveTo>
                  <a:lnTo>
                    <a:pt x="39" y="119"/>
                  </a:lnTo>
                  <a:lnTo>
                    <a:pt x="31" y="113"/>
                  </a:lnTo>
                  <a:lnTo>
                    <a:pt x="26" y="102"/>
                  </a:lnTo>
                  <a:lnTo>
                    <a:pt x="23" y="85"/>
                  </a:lnTo>
                  <a:lnTo>
                    <a:pt x="23" y="62"/>
                  </a:lnTo>
                  <a:lnTo>
                    <a:pt x="25" y="44"/>
                  </a:lnTo>
                  <a:lnTo>
                    <a:pt x="28" y="30"/>
                  </a:lnTo>
                  <a:lnTo>
                    <a:pt x="34" y="23"/>
                  </a:lnTo>
                  <a:lnTo>
                    <a:pt x="41" y="19"/>
                  </a:lnTo>
                  <a:lnTo>
                    <a:pt x="51" y="18"/>
                  </a:lnTo>
                  <a:lnTo>
                    <a:pt x="60" y="19"/>
                  </a:lnTo>
                  <a:lnTo>
                    <a:pt x="67" y="23"/>
                  </a:lnTo>
                  <a:lnTo>
                    <a:pt x="73" y="30"/>
                  </a:lnTo>
                  <a:lnTo>
                    <a:pt x="76" y="44"/>
                  </a:lnTo>
                  <a:lnTo>
                    <a:pt x="78" y="62"/>
                  </a:lnTo>
                  <a:lnTo>
                    <a:pt x="78" y="85"/>
                  </a:lnTo>
                  <a:lnTo>
                    <a:pt x="75" y="102"/>
                  </a:lnTo>
                  <a:lnTo>
                    <a:pt x="70" y="113"/>
                  </a:lnTo>
                  <a:lnTo>
                    <a:pt x="62" y="119"/>
                  </a:lnTo>
                  <a:lnTo>
                    <a:pt x="51" y="120"/>
                  </a:lnTo>
                  <a:close/>
                  <a:moveTo>
                    <a:pt x="51" y="138"/>
                  </a:moveTo>
                  <a:lnTo>
                    <a:pt x="62" y="137"/>
                  </a:lnTo>
                  <a:lnTo>
                    <a:pt x="73" y="134"/>
                  </a:lnTo>
                  <a:lnTo>
                    <a:pt x="82" y="130"/>
                  </a:lnTo>
                  <a:lnTo>
                    <a:pt x="90" y="122"/>
                  </a:lnTo>
                  <a:lnTo>
                    <a:pt x="96" y="110"/>
                  </a:lnTo>
                  <a:lnTo>
                    <a:pt x="99" y="93"/>
                  </a:lnTo>
                  <a:lnTo>
                    <a:pt x="101" y="71"/>
                  </a:lnTo>
                  <a:lnTo>
                    <a:pt x="101" y="55"/>
                  </a:lnTo>
                  <a:lnTo>
                    <a:pt x="98" y="40"/>
                  </a:lnTo>
                  <a:lnTo>
                    <a:pt x="96" y="27"/>
                  </a:lnTo>
                  <a:lnTo>
                    <a:pt x="90" y="16"/>
                  </a:lnTo>
                  <a:lnTo>
                    <a:pt x="80" y="7"/>
                  </a:lnTo>
                  <a:lnTo>
                    <a:pt x="68" y="2"/>
                  </a:lnTo>
                  <a:lnTo>
                    <a:pt x="51" y="0"/>
                  </a:lnTo>
                  <a:lnTo>
                    <a:pt x="33" y="2"/>
                  </a:lnTo>
                  <a:lnTo>
                    <a:pt x="21" y="7"/>
                  </a:lnTo>
                  <a:lnTo>
                    <a:pt x="11" y="16"/>
                  </a:lnTo>
                  <a:lnTo>
                    <a:pt x="5" y="27"/>
                  </a:lnTo>
                  <a:lnTo>
                    <a:pt x="3" y="40"/>
                  </a:lnTo>
                  <a:lnTo>
                    <a:pt x="0" y="55"/>
                  </a:lnTo>
                  <a:lnTo>
                    <a:pt x="0" y="71"/>
                  </a:lnTo>
                  <a:lnTo>
                    <a:pt x="2" y="93"/>
                  </a:lnTo>
                  <a:lnTo>
                    <a:pt x="5" y="110"/>
                  </a:lnTo>
                  <a:lnTo>
                    <a:pt x="11" y="122"/>
                  </a:lnTo>
                  <a:lnTo>
                    <a:pt x="18" y="130"/>
                  </a:lnTo>
                  <a:lnTo>
                    <a:pt x="28" y="134"/>
                  </a:lnTo>
                  <a:lnTo>
                    <a:pt x="39" y="137"/>
                  </a:lnTo>
                  <a:lnTo>
                    <a:pt x="51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2834" y="3866"/>
              <a:ext cx="12" cy="27"/>
            </a:xfrm>
            <a:custGeom>
              <a:avLst/>
              <a:gdLst>
                <a:gd name="T0" fmla="*/ 22 w 63"/>
                <a:gd name="T1" fmla="*/ 2 h 136"/>
                <a:gd name="T2" fmla="*/ 0 w 63"/>
                <a:gd name="T3" fmla="*/ 2 h 136"/>
                <a:gd name="T4" fmla="*/ 0 w 63"/>
                <a:gd name="T5" fmla="*/ 136 h 136"/>
                <a:gd name="T6" fmla="*/ 22 w 63"/>
                <a:gd name="T7" fmla="*/ 136 h 136"/>
                <a:gd name="T8" fmla="*/ 22 w 63"/>
                <a:gd name="T9" fmla="*/ 57 h 136"/>
                <a:gd name="T10" fmla="*/ 22 w 63"/>
                <a:gd name="T11" fmla="*/ 47 h 136"/>
                <a:gd name="T12" fmla="*/ 26 w 63"/>
                <a:gd name="T13" fmla="*/ 36 h 136"/>
                <a:gd name="T14" fmla="*/ 31 w 63"/>
                <a:gd name="T15" fmla="*/ 29 h 136"/>
                <a:gd name="T16" fmla="*/ 39 w 63"/>
                <a:gd name="T17" fmla="*/ 23 h 136"/>
                <a:gd name="T18" fmla="*/ 51 w 63"/>
                <a:gd name="T19" fmla="*/ 22 h 136"/>
                <a:gd name="T20" fmla="*/ 57 w 63"/>
                <a:gd name="T21" fmla="*/ 22 h 136"/>
                <a:gd name="T22" fmla="*/ 63 w 63"/>
                <a:gd name="T23" fmla="*/ 23 h 136"/>
                <a:gd name="T24" fmla="*/ 63 w 63"/>
                <a:gd name="T25" fmla="*/ 0 h 136"/>
                <a:gd name="T26" fmla="*/ 49 w 63"/>
                <a:gd name="T27" fmla="*/ 1 h 136"/>
                <a:gd name="T28" fmla="*/ 38 w 63"/>
                <a:gd name="T29" fmla="*/ 4 h 136"/>
                <a:gd name="T30" fmla="*/ 29 w 63"/>
                <a:gd name="T31" fmla="*/ 11 h 136"/>
                <a:gd name="T32" fmla="*/ 22 w 63"/>
                <a:gd name="T33" fmla="*/ 23 h 136"/>
                <a:gd name="T34" fmla="*/ 22 w 63"/>
                <a:gd name="T35" fmla="*/ 23 h 136"/>
                <a:gd name="T36" fmla="*/ 22 w 63"/>
                <a:gd name="T37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136">
                  <a:moveTo>
                    <a:pt x="22" y="2"/>
                  </a:moveTo>
                  <a:lnTo>
                    <a:pt x="0" y="2"/>
                  </a:lnTo>
                  <a:lnTo>
                    <a:pt x="0" y="136"/>
                  </a:lnTo>
                  <a:lnTo>
                    <a:pt x="22" y="136"/>
                  </a:lnTo>
                  <a:lnTo>
                    <a:pt x="22" y="57"/>
                  </a:lnTo>
                  <a:lnTo>
                    <a:pt x="22" y="47"/>
                  </a:lnTo>
                  <a:lnTo>
                    <a:pt x="26" y="36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51" y="22"/>
                  </a:lnTo>
                  <a:lnTo>
                    <a:pt x="57" y="22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29" y="1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850" y="3866"/>
              <a:ext cx="18" cy="27"/>
            </a:xfrm>
            <a:custGeom>
              <a:avLst/>
              <a:gdLst>
                <a:gd name="T0" fmla="*/ 90 w 90"/>
                <a:gd name="T1" fmla="*/ 98 h 138"/>
                <a:gd name="T2" fmla="*/ 89 w 90"/>
                <a:gd name="T3" fmla="*/ 86 h 138"/>
                <a:gd name="T4" fmla="*/ 83 w 90"/>
                <a:gd name="T5" fmla="*/ 76 h 138"/>
                <a:gd name="T6" fmla="*/ 74 w 90"/>
                <a:gd name="T7" fmla="*/ 69 h 138"/>
                <a:gd name="T8" fmla="*/ 64 w 90"/>
                <a:gd name="T9" fmla="*/ 62 h 138"/>
                <a:gd name="T10" fmla="*/ 53 w 90"/>
                <a:gd name="T11" fmla="*/ 57 h 138"/>
                <a:gd name="T12" fmla="*/ 42 w 90"/>
                <a:gd name="T13" fmla="*/ 52 h 138"/>
                <a:gd name="T14" fmla="*/ 34 w 90"/>
                <a:gd name="T15" fmla="*/ 47 h 138"/>
                <a:gd name="T16" fmla="*/ 28 w 90"/>
                <a:gd name="T17" fmla="*/ 41 h 138"/>
                <a:gd name="T18" fmla="*/ 25 w 90"/>
                <a:gd name="T19" fmla="*/ 34 h 138"/>
                <a:gd name="T20" fmla="*/ 28 w 90"/>
                <a:gd name="T21" fmla="*/ 24 h 138"/>
                <a:gd name="T22" fmla="*/ 35 w 90"/>
                <a:gd name="T23" fmla="*/ 18 h 138"/>
                <a:gd name="T24" fmla="*/ 46 w 90"/>
                <a:gd name="T25" fmla="*/ 17 h 138"/>
                <a:gd name="T26" fmla="*/ 57 w 90"/>
                <a:gd name="T27" fmla="*/ 19 h 138"/>
                <a:gd name="T28" fmla="*/ 64 w 90"/>
                <a:gd name="T29" fmla="*/ 27 h 138"/>
                <a:gd name="T30" fmla="*/ 66 w 90"/>
                <a:gd name="T31" fmla="*/ 38 h 138"/>
                <a:gd name="T32" fmla="*/ 90 w 90"/>
                <a:gd name="T33" fmla="*/ 38 h 138"/>
                <a:gd name="T34" fmla="*/ 88 w 90"/>
                <a:gd name="T35" fmla="*/ 24 h 138"/>
                <a:gd name="T36" fmla="*/ 83 w 90"/>
                <a:gd name="T37" fmla="*/ 13 h 138"/>
                <a:gd name="T38" fmla="*/ 74 w 90"/>
                <a:gd name="T39" fmla="*/ 6 h 138"/>
                <a:gd name="T40" fmla="*/ 61 w 90"/>
                <a:gd name="T41" fmla="*/ 1 h 138"/>
                <a:gd name="T42" fmla="*/ 48 w 90"/>
                <a:gd name="T43" fmla="*/ 0 h 138"/>
                <a:gd name="T44" fmla="*/ 31 w 90"/>
                <a:gd name="T45" fmla="*/ 2 h 138"/>
                <a:gd name="T46" fmla="*/ 20 w 90"/>
                <a:gd name="T47" fmla="*/ 6 h 138"/>
                <a:gd name="T48" fmla="*/ 12 w 90"/>
                <a:gd name="T49" fmla="*/ 13 h 138"/>
                <a:gd name="T50" fmla="*/ 6 w 90"/>
                <a:gd name="T51" fmla="*/ 21 h 138"/>
                <a:gd name="T52" fmla="*/ 4 w 90"/>
                <a:gd name="T53" fmla="*/ 29 h 138"/>
                <a:gd name="T54" fmla="*/ 2 w 90"/>
                <a:gd name="T55" fmla="*/ 36 h 138"/>
                <a:gd name="T56" fmla="*/ 5 w 90"/>
                <a:gd name="T57" fmla="*/ 48 h 138"/>
                <a:gd name="T58" fmla="*/ 11 w 90"/>
                <a:gd name="T59" fmla="*/ 58 h 138"/>
                <a:gd name="T60" fmla="*/ 19 w 90"/>
                <a:gd name="T61" fmla="*/ 65 h 138"/>
                <a:gd name="T62" fmla="*/ 30 w 90"/>
                <a:gd name="T63" fmla="*/ 71 h 138"/>
                <a:gd name="T64" fmla="*/ 41 w 90"/>
                <a:gd name="T65" fmla="*/ 78 h 138"/>
                <a:gd name="T66" fmla="*/ 52 w 90"/>
                <a:gd name="T67" fmla="*/ 82 h 138"/>
                <a:gd name="T68" fmla="*/ 60 w 90"/>
                <a:gd name="T69" fmla="*/ 87 h 138"/>
                <a:gd name="T70" fmla="*/ 66 w 90"/>
                <a:gd name="T71" fmla="*/ 93 h 138"/>
                <a:gd name="T72" fmla="*/ 69 w 90"/>
                <a:gd name="T73" fmla="*/ 101 h 138"/>
                <a:gd name="T74" fmla="*/ 66 w 90"/>
                <a:gd name="T75" fmla="*/ 109 h 138"/>
                <a:gd name="T76" fmla="*/ 61 w 90"/>
                <a:gd name="T77" fmla="*/ 115 h 138"/>
                <a:gd name="T78" fmla="*/ 54 w 90"/>
                <a:gd name="T79" fmla="*/ 119 h 138"/>
                <a:gd name="T80" fmla="*/ 46 w 90"/>
                <a:gd name="T81" fmla="*/ 120 h 138"/>
                <a:gd name="T82" fmla="*/ 35 w 90"/>
                <a:gd name="T83" fmla="*/ 119 h 138"/>
                <a:gd name="T84" fmla="*/ 29 w 90"/>
                <a:gd name="T85" fmla="*/ 114 h 138"/>
                <a:gd name="T86" fmla="*/ 25 w 90"/>
                <a:gd name="T87" fmla="*/ 108 h 138"/>
                <a:gd name="T88" fmla="*/ 24 w 90"/>
                <a:gd name="T89" fmla="*/ 101 h 138"/>
                <a:gd name="T90" fmla="*/ 24 w 90"/>
                <a:gd name="T91" fmla="*/ 94 h 138"/>
                <a:gd name="T92" fmla="*/ 0 w 90"/>
                <a:gd name="T93" fmla="*/ 94 h 138"/>
                <a:gd name="T94" fmla="*/ 1 w 90"/>
                <a:gd name="T95" fmla="*/ 111 h 138"/>
                <a:gd name="T96" fmla="*/ 7 w 90"/>
                <a:gd name="T97" fmla="*/ 124 h 138"/>
                <a:gd name="T98" fmla="*/ 17 w 90"/>
                <a:gd name="T99" fmla="*/ 132 h 138"/>
                <a:gd name="T100" fmla="*/ 29 w 90"/>
                <a:gd name="T101" fmla="*/ 137 h 138"/>
                <a:gd name="T102" fmla="*/ 45 w 90"/>
                <a:gd name="T103" fmla="*/ 138 h 138"/>
                <a:gd name="T104" fmla="*/ 60 w 90"/>
                <a:gd name="T105" fmla="*/ 137 h 138"/>
                <a:gd name="T106" fmla="*/ 72 w 90"/>
                <a:gd name="T107" fmla="*/ 132 h 138"/>
                <a:gd name="T108" fmla="*/ 82 w 90"/>
                <a:gd name="T109" fmla="*/ 125 h 138"/>
                <a:gd name="T110" fmla="*/ 89 w 90"/>
                <a:gd name="T111" fmla="*/ 113 h 138"/>
                <a:gd name="T112" fmla="*/ 90 w 90"/>
                <a:gd name="T113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138">
                  <a:moveTo>
                    <a:pt x="90" y="98"/>
                  </a:moveTo>
                  <a:lnTo>
                    <a:pt x="89" y="86"/>
                  </a:lnTo>
                  <a:lnTo>
                    <a:pt x="83" y="76"/>
                  </a:lnTo>
                  <a:lnTo>
                    <a:pt x="74" y="69"/>
                  </a:lnTo>
                  <a:lnTo>
                    <a:pt x="64" y="62"/>
                  </a:lnTo>
                  <a:lnTo>
                    <a:pt x="53" y="57"/>
                  </a:lnTo>
                  <a:lnTo>
                    <a:pt x="42" y="52"/>
                  </a:lnTo>
                  <a:lnTo>
                    <a:pt x="34" y="47"/>
                  </a:lnTo>
                  <a:lnTo>
                    <a:pt x="28" y="41"/>
                  </a:lnTo>
                  <a:lnTo>
                    <a:pt x="25" y="34"/>
                  </a:lnTo>
                  <a:lnTo>
                    <a:pt x="28" y="24"/>
                  </a:lnTo>
                  <a:lnTo>
                    <a:pt x="35" y="18"/>
                  </a:lnTo>
                  <a:lnTo>
                    <a:pt x="46" y="17"/>
                  </a:lnTo>
                  <a:lnTo>
                    <a:pt x="57" y="19"/>
                  </a:lnTo>
                  <a:lnTo>
                    <a:pt x="64" y="27"/>
                  </a:lnTo>
                  <a:lnTo>
                    <a:pt x="66" y="38"/>
                  </a:lnTo>
                  <a:lnTo>
                    <a:pt x="90" y="38"/>
                  </a:lnTo>
                  <a:lnTo>
                    <a:pt x="88" y="24"/>
                  </a:lnTo>
                  <a:lnTo>
                    <a:pt x="83" y="13"/>
                  </a:lnTo>
                  <a:lnTo>
                    <a:pt x="74" y="6"/>
                  </a:lnTo>
                  <a:lnTo>
                    <a:pt x="61" y="1"/>
                  </a:lnTo>
                  <a:lnTo>
                    <a:pt x="48" y="0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2" y="13"/>
                  </a:lnTo>
                  <a:lnTo>
                    <a:pt x="6" y="21"/>
                  </a:lnTo>
                  <a:lnTo>
                    <a:pt x="4" y="29"/>
                  </a:lnTo>
                  <a:lnTo>
                    <a:pt x="2" y="36"/>
                  </a:lnTo>
                  <a:lnTo>
                    <a:pt x="5" y="48"/>
                  </a:lnTo>
                  <a:lnTo>
                    <a:pt x="11" y="58"/>
                  </a:lnTo>
                  <a:lnTo>
                    <a:pt x="19" y="65"/>
                  </a:lnTo>
                  <a:lnTo>
                    <a:pt x="30" y="71"/>
                  </a:lnTo>
                  <a:lnTo>
                    <a:pt x="41" y="78"/>
                  </a:lnTo>
                  <a:lnTo>
                    <a:pt x="52" y="82"/>
                  </a:lnTo>
                  <a:lnTo>
                    <a:pt x="60" y="87"/>
                  </a:lnTo>
                  <a:lnTo>
                    <a:pt x="66" y="93"/>
                  </a:lnTo>
                  <a:lnTo>
                    <a:pt x="69" y="101"/>
                  </a:lnTo>
                  <a:lnTo>
                    <a:pt x="66" y="109"/>
                  </a:lnTo>
                  <a:lnTo>
                    <a:pt x="61" y="115"/>
                  </a:lnTo>
                  <a:lnTo>
                    <a:pt x="54" y="119"/>
                  </a:lnTo>
                  <a:lnTo>
                    <a:pt x="46" y="120"/>
                  </a:lnTo>
                  <a:lnTo>
                    <a:pt x="35" y="119"/>
                  </a:lnTo>
                  <a:lnTo>
                    <a:pt x="29" y="114"/>
                  </a:lnTo>
                  <a:lnTo>
                    <a:pt x="25" y="108"/>
                  </a:lnTo>
                  <a:lnTo>
                    <a:pt x="24" y="101"/>
                  </a:lnTo>
                  <a:lnTo>
                    <a:pt x="24" y="94"/>
                  </a:lnTo>
                  <a:lnTo>
                    <a:pt x="0" y="94"/>
                  </a:lnTo>
                  <a:lnTo>
                    <a:pt x="1" y="111"/>
                  </a:lnTo>
                  <a:lnTo>
                    <a:pt x="7" y="124"/>
                  </a:lnTo>
                  <a:lnTo>
                    <a:pt x="17" y="132"/>
                  </a:lnTo>
                  <a:lnTo>
                    <a:pt x="29" y="137"/>
                  </a:lnTo>
                  <a:lnTo>
                    <a:pt x="45" y="138"/>
                  </a:lnTo>
                  <a:lnTo>
                    <a:pt x="60" y="137"/>
                  </a:lnTo>
                  <a:lnTo>
                    <a:pt x="72" y="132"/>
                  </a:lnTo>
                  <a:lnTo>
                    <a:pt x="82" y="125"/>
                  </a:lnTo>
                  <a:lnTo>
                    <a:pt x="89" y="113"/>
                  </a:lnTo>
                  <a:lnTo>
                    <a:pt x="90" y="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873" y="3866"/>
              <a:ext cx="19" cy="27"/>
            </a:xfrm>
            <a:custGeom>
              <a:avLst/>
              <a:gdLst>
                <a:gd name="T0" fmla="*/ 92 w 92"/>
                <a:gd name="T1" fmla="*/ 45 h 138"/>
                <a:gd name="T2" fmla="*/ 91 w 92"/>
                <a:gd name="T3" fmla="*/ 29 h 138"/>
                <a:gd name="T4" fmla="*/ 85 w 92"/>
                <a:gd name="T5" fmla="*/ 17 h 138"/>
                <a:gd name="T6" fmla="*/ 78 w 92"/>
                <a:gd name="T7" fmla="*/ 7 h 138"/>
                <a:gd name="T8" fmla="*/ 65 w 92"/>
                <a:gd name="T9" fmla="*/ 2 h 138"/>
                <a:gd name="T10" fmla="*/ 51 w 92"/>
                <a:gd name="T11" fmla="*/ 0 h 138"/>
                <a:gd name="T12" fmla="*/ 34 w 92"/>
                <a:gd name="T13" fmla="*/ 2 h 138"/>
                <a:gd name="T14" fmla="*/ 21 w 92"/>
                <a:gd name="T15" fmla="*/ 7 h 138"/>
                <a:gd name="T16" fmla="*/ 12 w 92"/>
                <a:gd name="T17" fmla="*/ 16 h 138"/>
                <a:gd name="T18" fmla="*/ 6 w 92"/>
                <a:gd name="T19" fmla="*/ 27 h 138"/>
                <a:gd name="T20" fmla="*/ 3 w 92"/>
                <a:gd name="T21" fmla="*/ 40 h 138"/>
                <a:gd name="T22" fmla="*/ 1 w 92"/>
                <a:gd name="T23" fmla="*/ 55 h 138"/>
                <a:gd name="T24" fmla="*/ 0 w 92"/>
                <a:gd name="T25" fmla="*/ 71 h 138"/>
                <a:gd name="T26" fmla="*/ 1 w 92"/>
                <a:gd name="T27" fmla="*/ 93 h 138"/>
                <a:gd name="T28" fmla="*/ 6 w 92"/>
                <a:gd name="T29" fmla="*/ 110 h 138"/>
                <a:gd name="T30" fmla="*/ 11 w 92"/>
                <a:gd name="T31" fmla="*/ 122 h 138"/>
                <a:gd name="T32" fmla="*/ 20 w 92"/>
                <a:gd name="T33" fmla="*/ 130 h 138"/>
                <a:gd name="T34" fmla="*/ 29 w 92"/>
                <a:gd name="T35" fmla="*/ 134 h 138"/>
                <a:gd name="T36" fmla="*/ 39 w 92"/>
                <a:gd name="T37" fmla="*/ 137 h 138"/>
                <a:gd name="T38" fmla="*/ 51 w 92"/>
                <a:gd name="T39" fmla="*/ 138 h 138"/>
                <a:gd name="T40" fmla="*/ 59 w 92"/>
                <a:gd name="T41" fmla="*/ 137 h 138"/>
                <a:gd name="T42" fmla="*/ 68 w 92"/>
                <a:gd name="T43" fmla="*/ 134 h 138"/>
                <a:gd name="T44" fmla="*/ 78 w 92"/>
                <a:gd name="T45" fmla="*/ 128 h 138"/>
                <a:gd name="T46" fmla="*/ 85 w 92"/>
                <a:gd name="T47" fmla="*/ 120 h 138"/>
                <a:gd name="T48" fmla="*/ 91 w 92"/>
                <a:gd name="T49" fmla="*/ 108 h 138"/>
                <a:gd name="T50" fmla="*/ 92 w 92"/>
                <a:gd name="T51" fmla="*/ 91 h 138"/>
                <a:gd name="T52" fmla="*/ 70 w 92"/>
                <a:gd name="T53" fmla="*/ 91 h 138"/>
                <a:gd name="T54" fmla="*/ 69 w 92"/>
                <a:gd name="T55" fmla="*/ 103 h 138"/>
                <a:gd name="T56" fmla="*/ 65 w 92"/>
                <a:gd name="T57" fmla="*/ 111 h 138"/>
                <a:gd name="T58" fmla="*/ 59 w 92"/>
                <a:gd name="T59" fmla="*/ 117 h 138"/>
                <a:gd name="T60" fmla="*/ 55 w 92"/>
                <a:gd name="T61" fmla="*/ 120 h 138"/>
                <a:gd name="T62" fmla="*/ 51 w 92"/>
                <a:gd name="T63" fmla="*/ 120 h 138"/>
                <a:gd name="T64" fmla="*/ 39 w 92"/>
                <a:gd name="T65" fmla="*/ 119 h 138"/>
                <a:gd name="T66" fmla="*/ 32 w 92"/>
                <a:gd name="T67" fmla="*/ 113 h 138"/>
                <a:gd name="T68" fmla="*/ 27 w 92"/>
                <a:gd name="T69" fmla="*/ 102 h 138"/>
                <a:gd name="T70" fmla="*/ 24 w 92"/>
                <a:gd name="T71" fmla="*/ 85 h 138"/>
                <a:gd name="T72" fmla="*/ 23 w 92"/>
                <a:gd name="T73" fmla="*/ 62 h 138"/>
                <a:gd name="T74" fmla="*/ 24 w 92"/>
                <a:gd name="T75" fmla="*/ 44 h 138"/>
                <a:gd name="T76" fmla="*/ 28 w 92"/>
                <a:gd name="T77" fmla="*/ 30 h 138"/>
                <a:gd name="T78" fmla="*/ 34 w 92"/>
                <a:gd name="T79" fmla="*/ 23 h 138"/>
                <a:gd name="T80" fmla="*/ 41 w 92"/>
                <a:gd name="T81" fmla="*/ 19 h 138"/>
                <a:gd name="T82" fmla="*/ 51 w 92"/>
                <a:gd name="T83" fmla="*/ 18 h 138"/>
                <a:gd name="T84" fmla="*/ 56 w 92"/>
                <a:gd name="T85" fmla="*/ 18 h 138"/>
                <a:gd name="T86" fmla="*/ 61 w 92"/>
                <a:gd name="T87" fmla="*/ 22 h 138"/>
                <a:gd name="T88" fmla="*/ 65 w 92"/>
                <a:gd name="T89" fmla="*/ 27 h 138"/>
                <a:gd name="T90" fmla="*/ 68 w 92"/>
                <a:gd name="T91" fmla="*/ 34 h 138"/>
                <a:gd name="T92" fmla="*/ 69 w 92"/>
                <a:gd name="T93" fmla="*/ 45 h 138"/>
                <a:gd name="T94" fmla="*/ 92 w 92"/>
                <a:gd name="T95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" h="138">
                  <a:moveTo>
                    <a:pt x="92" y="45"/>
                  </a:moveTo>
                  <a:lnTo>
                    <a:pt x="91" y="29"/>
                  </a:lnTo>
                  <a:lnTo>
                    <a:pt x="85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1" y="0"/>
                  </a:lnTo>
                  <a:lnTo>
                    <a:pt x="34" y="2"/>
                  </a:lnTo>
                  <a:lnTo>
                    <a:pt x="21" y="7"/>
                  </a:lnTo>
                  <a:lnTo>
                    <a:pt x="12" y="16"/>
                  </a:lnTo>
                  <a:lnTo>
                    <a:pt x="6" y="27"/>
                  </a:lnTo>
                  <a:lnTo>
                    <a:pt x="3" y="40"/>
                  </a:lnTo>
                  <a:lnTo>
                    <a:pt x="1" y="55"/>
                  </a:lnTo>
                  <a:lnTo>
                    <a:pt x="0" y="71"/>
                  </a:lnTo>
                  <a:lnTo>
                    <a:pt x="1" y="93"/>
                  </a:lnTo>
                  <a:lnTo>
                    <a:pt x="6" y="110"/>
                  </a:lnTo>
                  <a:lnTo>
                    <a:pt x="11" y="122"/>
                  </a:lnTo>
                  <a:lnTo>
                    <a:pt x="20" y="130"/>
                  </a:lnTo>
                  <a:lnTo>
                    <a:pt x="29" y="134"/>
                  </a:lnTo>
                  <a:lnTo>
                    <a:pt x="39" y="137"/>
                  </a:lnTo>
                  <a:lnTo>
                    <a:pt x="51" y="138"/>
                  </a:lnTo>
                  <a:lnTo>
                    <a:pt x="59" y="137"/>
                  </a:lnTo>
                  <a:lnTo>
                    <a:pt x="68" y="134"/>
                  </a:lnTo>
                  <a:lnTo>
                    <a:pt x="78" y="128"/>
                  </a:lnTo>
                  <a:lnTo>
                    <a:pt x="85" y="120"/>
                  </a:lnTo>
                  <a:lnTo>
                    <a:pt x="91" y="108"/>
                  </a:lnTo>
                  <a:lnTo>
                    <a:pt x="92" y="91"/>
                  </a:lnTo>
                  <a:lnTo>
                    <a:pt x="70" y="91"/>
                  </a:lnTo>
                  <a:lnTo>
                    <a:pt x="69" y="103"/>
                  </a:lnTo>
                  <a:lnTo>
                    <a:pt x="65" y="111"/>
                  </a:lnTo>
                  <a:lnTo>
                    <a:pt x="59" y="117"/>
                  </a:lnTo>
                  <a:lnTo>
                    <a:pt x="55" y="120"/>
                  </a:lnTo>
                  <a:lnTo>
                    <a:pt x="51" y="120"/>
                  </a:lnTo>
                  <a:lnTo>
                    <a:pt x="39" y="119"/>
                  </a:lnTo>
                  <a:lnTo>
                    <a:pt x="32" y="113"/>
                  </a:lnTo>
                  <a:lnTo>
                    <a:pt x="27" y="102"/>
                  </a:lnTo>
                  <a:lnTo>
                    <a:pt x="24" y="85"/>
                  </a:lnTo>
                  <a:lnTo>
                    <a:pt x="23" y="62"/>
                  </a:lnTo>
                  <a:lnTo>
                    <a:pt x="24" y="44"/>
                  </a:lnTo>
                  <a:lnTo>
                    <a:pt x="28" y="30"/>
                  </a:lnTo>
                  <a:lnTo>
                    <a:pt x="34" y="23"/>
                  </a:lnTo>
                  <a:lnTo>
                    <a:pt x="41" y="19"/>
                  </a:lnTo>
                  <a:lnTo>
                    <a:pt x="51" y="18"/>
                  </a:lnTo>
                  <a:lnTo>
                    <a:pt x="56" y="18"/>
                  </a:lnTo>
                  <a:lnTo>
                    <a:pt x="61" y="22"/>
                  </a:lnTo>
                  <a:lnTo>
                    <a:pt x="65" y="27"/>
                  </a:lnTo>
                  <a:lnTo>
                    <a:pt x="68" y="34"/>
                  </a:lnTo>
                  <a:lnTo>
                    <a:pt x="69" y="45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2899" y="3855"/>
              <a:ext cx="18" cy="38"/>
            </a:xfrm>
            <a:custGeom>
              <a:avLst/>
              <a:gdLst>
                <a:gd name="T0" fmla="*/ 93 w 93"/>
                <a:gd name="T1" fmla="*/ 190 h 190"/>
                <a:gd name="T2" fmla="*/ 93 w 93"/>
                <a:gd name="T3" fmla="*/ 95 h 190"/>
                <a:gd name="T4" fmla="*/ 92 w 93"/>
                <a:gd name="T5" fmla="*/ 79 h 190"/>
                <a:gd name="T6" fmla="*/ 87 w 93"/>
                <a:gd name="T7" fmla="*/ 69 h 190"/>
                <a:gd name="T8" fmla="*/ 80 w 93"/>
                <a:gd name="T9" fmla="*/ 60 h 190"/>
                <a:gd name="T10" fmla="*/ 70 w 93"/>
                <a:gd name="T11" fmla="*/ 55 h 190"/>
                <a:gd name="T12" fmla="*/ 58 w 93"/>
                <a:gd name="T13" fmla="*/ 54 h 190"/>
                <a:gd name="T14" fmla="*/ 44 w 93"/>
                <a:gd name="T15" fmla="*/ 56 h 190"/>
                <a:gd name="T16" fmla="*/ 31 w 93"/>
                <a:gd name="T17" fmla="*/ 63 h 190"/>
                <a:gd name="T18" fmla="*/ 22 w 93"/>
                <a:gd name="T19" fmla="*/ 75 h 190"/>
                <a:gd name="T20" fmla="*/ 22 w 93"/>
                <a:gd name="T21" fmla="*/ 75 h 190"/>
                <a:gd name="T22" fmla="*/ 22 w 93"/>
                <a:gd name="T23" fmla="*/ 0 h 190"/>
                <a:gd name="T24" fmla="*/ 0 w 93"/>
                <a:gd name="T25" fmla="*/ 0 h 190"/>
                <a:gd name="T26" fmla="*/ 0 w 93"/>
                <a:gd name="T27" fmla="*/ 190 h 190"/>
                <a:gd name="T28" fmla="*/ 22 w 93"/>
                <a:gd name="T29" fmla="*/ 190 h 190"/>
                <a:gd name="T30" fmla="*/ 22 w 93"/>
                <a:gd name="T31" fmla="*/ 111 h 190"/>
                <a:gd name="T32" fmla="*/ 22 w 93"/>
                <a:gd name="T33" fmla="*/ 99 h 190"/>
                <a:gd name="T34" fmla="*/ 24 w 93"/>
                <a:gd name="T35" fmla="*/ 88 h 190"/>
                <a:gd name="T36" fmla="*/ 29 w 93"/>
                <a:gd name="T37" fmla="*/ 79 h 190"/>
                <a:gd name="T38" fmla="*/ 37 w 93"/>
                <a:gd name="T39" fmla="*/ 73 h 190"/>
                <a:gd name="T40" fmla="*/ 48 w 93"/>
                <a:gd name="T41" fmla="*/ 72 h 190"/>
                <a:gd name="T42" fmla="*/ 59 w 93"/>
                <a:gd name="T43" fmla="*/ 73 h 190"/>
                <a:gd name="T44" fmla="*/ 66 w 93"/>
                <a:gd name="T45" fmla="*/ 79 h 190"/>
                <a:gd name="T46" fmla="*/ 70 w 93"/>
                <a:gd name="T47" fmla="*/ 88 h 190"/>
                <a:gd name="T48" fmla="*/ 71 w 93"/>
                <a:gd name="T49" fmla="*/ 100 h 190"/>
                <a:gd name="T50" fmla="*/ 71 w 93"/>
                <a:gd name="T51" fmla="*/ 190 h 190"/>
                <a:gd name="T52" fmla="*/ 93 w 93"/>
                <a:gd name="T5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90">
                  <a:moveTo>
                    <a:pt x="93" y="190"/>
                  </a:moveTo>
                  <a:lnTo>
                    <a:pt x="93" y="95"/>
                  </a:lnTo>
                  <a:lnTo>
                    <a:pt x="92" y="79"/>
                  </a:lnTo>
                  <a:lnTo>
                    <a:pt x="87" y="69"/>
                  </a:lnTo>
                  <a:lnTo>
                    <a:pt x="80" y="60"/>
                  </a:lnTo>
                  <a:lnTo>
                    <a:pt x="70" y="55"/>
                  </a:lnTo>
                  <a:lnTo>
                    <a:pt x="58" y="54"/>
                  </a:lnTo>
                  <a:lnTo>
                    <a:pt x="44" y="56"/>
                  </a:lnTo>
                  <a:lnTo>
                    <a:pt x="31" y="63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22" y="190"/>
                  </a:lnTo>
                  <a:lnTo>
                    <a:pt x="22" y="111"/>
                  </a:lnTo>
                  <a:lnTo>
                    <a:pt x="22" y="99"/>
                  </a:lnTo>
                  <a:lnTo>
                    <a:pt x="24" y="88"/>
                  </a:lnTo>
                  <a:lnTo>
                    <a:pt x="29" y="79"/>
                  </a:lnTo>
                  <a:lnTo>
                    <a:pt x="37" y="73"/>
                  </a:lnTo>
                  <a:lnTo>
                    <a:pt x="48" y="72"/>
                  </a:lnTo>
                  <a:lnTo>
                    <a:pt x="59" y="73"/>
                  </a:lnTo>
                  <a:lnTo>
                    <a:pt x="66" y="79"/>
                  </a:lnTo>
                  <a:lnTo>
                    <a:pt x="70" y="88"/>
                  </a:lnTo>
                  <a:lnTo>
                    <a:pt x="71" y="100"/>
                  </a:lnTo>
                  <a:lnTo>
                    <a:pt x="71" y="190"/>
                  </a:lnTo>
                  <a:lnTo>
                    <a:pt x="93" y="1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2925" y="3866"/>
              <a:ext cx="19" cy="27"/>
            </a:xfrm>
            <a:custGeom>
              <a:avLst/>
              <a:gdLst>
                <a:gd name="T0" fmla="*/ 70 w 93"/>
                <a:gd name="T1" fmla="*/ 89 h 136"/>
                <a:gd name="T2" fmla="*/ 67 w 93"/>
                <a:gd name="T3" fmla="*/ 101 h 136"/>
                <a:gd name="T4" fmla="*/ 64 w 93"/>
                <a:gd name="T5" fmla="*/ 109 h 136"/>
                <a:gd name="T6" fmla="*/ 58 w 93"/>
                <a:gd name="T7" fmla="*/ 115 h 136"/>
                <a:gd name="T8" fmla="*/ 50 w 93"/>
                <a:gd name="T9" fmla="*/ 118 h 136"/>
                <a:gd name="T10" fmla="*/ 43 w 93"/>
                <a:gd name="T11" fmla="*/ 119 h 136"/>
                <a:gd name="T12" fmla="*/ 33 w 93"/>
                <a:gd name="T13" fmla="*/ 118 h 136"/>
                <a:gd name="T14" fmla="*/ 26 w 93"/>
                <a:gd name="T15" fmla="*/ 112 h 136"/>
                <a:gd name="T16" fmla="*/ 23 w 93"/>
                <a:gd name="T17" fmla="*/ 103 h 136"/>
                <a:gd name="T18" fmla="*/ 21 w 93"/>
                <a:gd name="T19" fmla="*/ 92 h 136"/>
                <a:gd name="T20" fmla="*/ 21 w 93"/>
                <a:gd name="T21" fmla="*/ 0 h 136"/>
                <a:gd name="T22" fmla="*/ 0 w 93"/>
                <a:gd name="T23" fmla="*/ 0 h 136"/>
                <a:gd name="T24" fmla="*/ 0 w 93"/>
                <a:gd name="T25" fmla="*/ 102 h 136"/>
                <a:gd name="T26" fmla="*/ 2 w 93"/>
                <a:gd name="T27" fmla="*/ 117 h 136"/>
                <a:gd name="T28" fmla="*/ 9 w 93"/>
                <a:gd name="T29" fmla="*/ 128 h 136"/>
                <a:gd name="T30" fmla="*/ 20 w 93"/>
                <a:gd name="T31" fmla="*/ 134 h 136"/>
                <a:gd name="T32" fmla="*/ 35 w 93"/>
                <a:gd name="T33" fmla="*/ 136 h 136"/>
                <a:gd name="T34" fmla="*/ 48 w 93"/>
                <a:gd name="T35" fmla="*/ 134 h 136"/>
                <a:gd name="T36" fmla="*/ 60 w 93"/>
                <a:gd name="T37" fmla="*/ 128 h 136"/>
                <a:gd name="T38" fmla="*/ 68 w 93"/>
                <a:gd name="T39" fmla="*/ 118 h 136"/>
                <a:gd name="T40" fmla="*/ 70 w 93"/>
                <a:gd name="T41" fmla="*/ 118 h 136"/>
                <a:gd name="T42" fmla="*/ 70 w 93"/>
                <a:gd name="T43" fmla="*/ 134 h 136"/>
                <a:gd name="T44" fmla="*/ 93 w 93"/>
                <a:gd name="T45" fmla="*/ 134 h 136"/>
                <a:gd name="T46" fmla="*/ 90 w 93"/>
                <a:gd name="T47" fmla="*/ 106 h 136"/>
                <a:gd name="T48" fmla="*/ 90 w 93"/>
                <a:gd name="T49" fmla="*/ 0 h 136"/>
                <a:gd name="T50" fmla="*/ 70 w 93"/>
                <a:gd name="T51" fmla="*/ 0 h 136"/>
                <a:gd name="T52" fmla="*/ 70 w 93"/>
                <a:gd name="T53" fmla="*/ 8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36">
                  <a:moveTo>
                    <a:pt x="70" y="89"/>
                  </a:moveTo>
                  <a:lnTo>
                    <a:pt x="67" y="101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0" y="118"/>
                  </a:lnTo>
                  <a:lnTo>
                    <a:pt x="43" y="119"/>
                  </a:lnTo>
                  <a:lnTo>
                    <a:pt x="33" y="118"/>
                  </a:lnTo>
                  <a:lnTo>
                    <a:pt x="26" y="112"/>
                  </a:lnTo>
                  <a:lnTo>
                    <a:pt x="23" y="103"/>
                  </a:lnTo>
                  <a:lnTo>
                    <a:pt x="21" y="9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2" y="117"/>
                  </a:lnTo>
                  <a:lnTo>
                    <a:pt x="9" y="128"/>
                  </a:lnTo>
                  <a:lnTo>
                    <a:pt x="20" y="134"/>
                  </a:lnTo>
                  <a:lnTo>
                    <a:pt x="35" y="136"/>
                  </a:lnTo>
                  <a:lnTo>
                    <a:pt x="48" y="134"/>
                  </a:lnTo>
                  <a:lnTo>
                    <a:pt x="60" y="128"/>
                  </a:lnTo>
                  <a:lnTo>
                    <a:pt x="68" y="118"/>
                  </a:lnTo>
                  <a:lnTo>
                    <a:pt x="70" y="118"/>
                  </a:lnTo>
                  <a:lnTo>
                    <a:pt x="70" y="134"/>
                  </a:lnTo>
                  <a:lnTo>
                    <a:pt x="93" y="134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951" y="3866"/>
              <a:ext cx="19" cy="27"/>
            </a:xfrm>
            <a:custGeom>
              <a:avLst/>
              <a:gdLst>
                <a:gd name="T0" fmla="*/ 95 w 95"/>
                <a:gd name="T1" fmla="*/ 136 h 136"/>
                <a:gd name="T2" fmla="*/ 95 w 95"/>
                <a:gd name="T3" fmla="*/ 44 h 136"/>
                <a:gd name="T4" fmla="*/ 94 w 95"/>
                <a:gd name="T5" fmla="*/ 29 h 136"/>
                <a:gd name="T6" fmla="*/ 90 w 95"/>
                <a:gd name="T7" fmla="*/ 17 h 136"/>
                <a:gd name="T8" fmla="*/ 84 w 95"/>
                <a:gd name="T9" fmla="*/ 9 h 136"/>
                <a:gd name="T10" fmla="*/ 73 w 95"/>
                <a:gd name="T11" fmla="*/ 2 h 136"/>
                <a:gd name="T12" fmla="*/ 59 w 95"/>
                <a:gd name="T13" fmla="*/ 0 h 136"/>
                <a:gd name="T14" fmla="*/ 44 w 95"/>
                <a:gd name="T15" fmla="*/ 2 h 136"/>
                <a:gd name="T16" fmla="*/ 33 w 95"/>
                <a:gd name="T17" fmla="*/ 9 h 136"/>
                <a:gd name="T18" fmla="*/ 24 w 95"/>
                <a:gd name="T19" fmla="*/ 21 h 136"/>
                <a:gd name="T20" fmla="*/ 23 w 95"/>
                <a:gd name="T21" fmla="*/ 21 h 136"/>
                <a:gd name="T22" fmla="*/ 23 w 95"/>
                <a:gd name="T23" fmla="*/ 2 h 136"/>
                <a:gd name="T24" fmla="*/ 0 w 95"/>
                <a:gd name="T25" fmla="*/ 2 h 136"/>
                <a:gd name="T26" fmla="*/ 2 w 95"/>
                <a:gd name="T27" fmla="*/ 30 h 136"/>
                <a:gd name="T28" fmla="*/ 2 w 95"/>
                <a:gd name="T29" fmla="*/ 136 h 136"/>
                <a:gd name="T30" fmla="*/ 23 w 95"/>
                <a:gd name="T31" fmla="*/ 136 h 136"/>
                <a:gd name="T32" fmla="*/ 23 w 95"/>
                <a:gd name="T33" fmla="*/ 57 h 136"/>
                <a:gd name="T34" fmla="*/ 24 w 95"/>
                <a:gd name="T35" fmla="*/ 47 h 136"/>
                <a:gd name="T36" fmla="*/ 25 w 95"/>
                <a:gd name="T37" fmla="*/ 39 h 136"/>
                <a:gd name="T38" fmla="*/ 27 w 95"/>
                <a:gd name="T39" fmla="*/ 30 h 136"/>
                <a:gd name="T40" fmla="*/ 32 w 95"/>
                <a:gd name="T41" fmla="*/ 24 h 136"/>
                <a:gd name="T42" fmla="*/ 40 w 95"/>
                <a:gd name="T43" fmla="*/ 19 h 136"/>
                <a:gd name="T44" fmla="*/ 50 w 95"/>
                <a:gd name="T45" fmla="*/ 18 h 136"/>
                <a:gd name="T46" fmla="*/ 61 w 95"/>
                <a:gd name="T47" fmla="*/ 19 h 136"/>
                <a:gd name="T48" fmla="*/ 68 w 95"/>
                <a:gd name="T49" fmla="*/ 25 h 136"/>
                <a:gd name="T50" fmla="*/ 72 w 95"/>
                <a:gd name="T51" fmla="*/ 34 h 136"/>
                <a:gd name="T52" fmla="*/ 73 w 95"/>
                <a:gd name="T53" fmla="*/ 44 h 136"/>
                <a:gd name="T54" fmla="*/ 73 w 95"/>
                <a:gd name="T55" fmla="*/ 136 h 136"/>
                <a:gd name="T56" fmla="*/ 95 w 95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36">
                  <a:moveTo>
                    <a:pt x="95" y="136"/>
                  </a:moveTo>
                  <a:lnTo>
                    <a:pt x="95" y="44"/>
                  </a:lnTo>
                  <a:lnTo>
                    <a:pt x="94" y="29"/>
                  </a:lnTo>
                  <a:lnTo>
                    <a:pt x="90" y="17"/>
                  </a:lnTo>
                  <a:lnTo>
                    <a:pt x="84" y="9"/>
                  </a:lnTo>
                  <a:lnTo>
                    <a:pt x="73" y="2"/>
                  </a:lnTo>
                  <a:lnTo>
                    <a:pt x="59" y="0"/>
                  </a:lnTo>
                  <a:lnTo>
                    <a:pt x="44" y="2"/>
                  </a:lnTo>
                  <a:lnTo>
                    <a:pt x="33" y="9"/>
                  </a:lnTo>
                  <a:lnTo>
                    <a:pt x="24" y="21"/>
                  </a:lnTo>
                  <a:lnTo>
                    <a:pt x="23" y="21"/>
                  </a:lnTo>
                  <a:lnTo>
                    <a:pt x="23" y="2"/>
                  </a:lnTo>
                  <a:lnTo>
                    <a:pt x="0" y="2"/>
                  </a:lnTo>
                  <a:lnTo>
                    <a:pt x="2" y="30"/>
                  </a:lnTo>
                  <a:lnTo>
                    <a:pt x="2" y="136"/>
                  </a:lnTo>
                  <a:lnTo>
                    <a:pt x="23" y="136"/>
                  </a:lnTo>
                  <a:lnTo>
                    <a:pt x="23" y="57"/>
                  </a:lnTo>
                  <a:lnTo>
                    <a:pt x="24" y="47"/>
                  </a:lnTo>
                  <a:lnTo>
                    <a:pt x="25" y="39"/>
                  </a:lnTo>
                  <a:lnTo>
                    <a:pt x="27" y="30"/>
                  </a:lnTo>
                  <a:lnTo>
                    <a:pt x="32" y="24"/>
                  </a:lnTo>
                  <a:lnTo>
                    <a:pt x="40" y="19"/>
                  </a:lnTo>
                  <a:lnTo>
                    <a:pt x="50" y="18"/>
                  </a:lnTo>
                  <a:lnTo>
                    <a:pt x="61" y="19"/>
                  </a:lnTo>
                  <a:lnTo>
                    <a:pt x="68" y="25"/>
                  </a:lnTo>
                  <a:lnTo>
                    <a:pt x="72" y="34"/>
                  </a:lnTo>
                  <a:lnTo>
                    <a:pt x="73" y="44"/>
                  </a:lnTo>
                  <a:lnTo>
                    <a:pt x="73" y="136"/>
                  </a:lnTo>
                  <a:lnTo>
                    <a:pt x="95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2976" y="3866"/>
              <a:ext cx="19" cy="37"/>
            </a:xfrm>
            <a:custGeom>
              <a:avLst/>
              <a:gdLst>
                <a:gd name="T0" fmla="*/ 72 w 94"/>
                <a:gd name="T1" fmla="*/ 79 h 185"/>
                <a:gd name="T2" fmla="*/ 70 w 94"/>
                <a:gd name="T3" fmla="*/ 101 h 185"/>
                <a:gd name="T4" fmla="*/ 59 w 94"/>
                <a:gd name="T5" fmla="*/ 115 h 185"/>
                <a:gd name="T6" fmla="*/ 40 w 94"/>
                <a:gd name="T7" fmla="*/ 116 h 185"/>
                <a:gd name="T8" fmla="*/ 29 w 94"/>
                <a:gd name="T9" fmla="*/ 108 h 185"/>
                <a:gd name="T10" fmla="*/ 23 w 94"/>
                <a:gd name="T11" fmla="*/ 84 h 185"/>
                <a:gd name="T12" fmla="*/ 21 w 94"/>
                <a:gd name="T13" fmla="*/ 56 h 185"/>
                <a:gd name="T14" fmla="*/ 25 w 94"/>
                <a:gd name="T15" fmla="*/ 35 h 185"/>
                <a:gd name="T16" fmla="*/ 37 w 94"/>
                <a:gd name="T17" fmla="*/ 21 h 185"/>
                <a:gd name="T18" fmla="*/ 56 w 94"/>
                <a:gd name="T19" fmla="*/ 19 h 185"/>
                <a:gd name="T20" fmla="*/ 69 w 94"/>
                <a:gd name="T21" fmla="*/ 32 h 185"/>
                <a:gd name="T22" fmla="*/ 72 w 94"/>
                <a:gd name="T23" fmla="*/ 50 h 185"/>
                <a:gd name="T24" fmla="*/ 72 w 94"/>
                <a:gd name="T25" fmla="*/ 69 h 185"/>
                <a:gd name="T26" fmla="*/ 72 w 94"/>
                <a:gd name="T27" fmla="*/ 19 h 185"/>
                <a:gd name="T28" fmla="*/ 54 w 94"/>
                <a:gd name="T29" fmla="*/ 2 h 185"/>
                <a:gd name="T30" fmla="*/ 36 w 94"/>
                <a:gd name="T31" fmla="*/ 1 h 185"/>
                <a:gd name="T32" fmla="*/ 23 w 94"/>
                <a:gd name="T33" fmla="*/ 5 h 185"/>
                <a:gd name="T34" fmla="*/ 9 w 94"/>
                <a:gd name="T35" fmla="*/ 18 h 185"/>
                <a:gd name="T36" fmla="*/ 1 w 94"/>
                <a:gd name="T37" fmla="*/ 45 h 185"/>
                <a:gd name="T38" fmla="*/ 0 w 94"/>
                <a:gd name="T39" fmla="*/ 81 h 185"/>
                <a:gd name="T40" fmla="*/ 4 w 94"/>
                <a:gd name="T41" fmla="*/ 109 h 185"/>
                <a:gd name="T42" fmla="*/ 18 w 94"/>
                <a:gd name="T43" fmla="*/ 128 h 185"/>
                <a:gd name="T44" fmla="*/ 42 w 94"/>
                <a:gd name="T45" fmla="*/ 136 h 185"/>
                <a:gd name="T46" fmla="*/ 64 w 94"/>
                <a:gd name="T47" fmla="*/ 128 h 185"/>
                <a:gd name="T48" fmla="*/ 72 w 94"/>
                <a:gd name="T49" fmla="*/ 119 h 185"/>
                <a:gd name="T50" fmla="*/ 71 w 94"/>
                <a:gd name="T51" fmla="*/ 156 h 185"/>
                <a:gd name="T52" fmla="*/ 59 w 94"/>
                <a:gd name="T53" fmla="*/ 167 h 185"/>
                <a:gd name="T54" fmla="*/ 38 w 94"/>
                <a:gd name="T55" fmla="*/ 167 h 185"/>
                <a:gd name="T56" fmla="*/ 29 w 94"/>
                <a:gd name="T57" fmla="*/ 150 h 185"/>
                <a:gd name="T58" fmla="*/ 6 w 94"/>
                <a:gd name="T59" fmla="*/ 163 h 185"/>
                <a:gd name="T60" fmla="*/ 20 w 94"/>
                <a:gd name="T61" fmla="*/ 180 h 185"/>
                <a:gd name="T62" fmla="*/ 44 w 94"/>
                <a:gd name="T63" fmla="*/ 185 h 185"/>
                <a:gd name="T64" fmla="*/ 71 w 94"/>
                <a:gd name="T65" fmla="*/ 183 h 185"/>
                <a:gd name="T66" fmla="*/ 88 w 94"/>
                <a:gd name="T67" fmla="*/ 172 h 185"/>
                <a:gd name="T68" fmla="*/ 94 w 94"/>
                <a:gd name="T69" fmla="*/ 149 h 185"/>
                <a:gd name="T70" fmla="*/ 72 w 94"/>
                <a:gd name="T71" fmla="*/ 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85">
                  <a:moveTo>
                    <a:pt x="72" y="69"/>
                  </a:moveTo>
                  <a:lnTo>
                    <a:pt x="72" y="79"/>
                  </a:lnTo>
                  <a:lnTo>
                    <a:pt x="72" y="90"/>
                  </a:lnTo>
                  <a:lnTo>
                    <a:pt x="70" y="101"/>
                  </a:lnTo>
                  <a:lnTo>
                    <a:pt x="66" y="109"/>
                  </a:lnTo>
                  <a:lnTo>
                    <a:pt x="59" y="115"/>
                  </a:lnTo>
                  <a:lnTo>
                    <a:pt x="48" y="117"/>
                  </a:lnTo>
                  <a:lnTo>
                    <a:pt x="40" y="116"/>
                  </a:lnTo>
                  <a:lnTo>
                    <a:pt x="33" y="114"/>
                  </a:lnTo>
                  <a:lnTo>
                    <a:pt x="29" y="108"/>
                  </a:lnTo>
                  <a:lnTo>
                    <a:pt x="25" y="98"/>
                  </a:lnTo>
                  <a:lnTo>
                    <a:pt x="23" y="84"/>
                  </a:lnTo>
                  <a:lnTo>
                    <a:pt x="21" y="65"/>
                  </a:lnTo>
                  <a:lnTo>
                    <a:pt x="21" y="56"/>
                  </a:lnTo>
                  <a:lnTo>
                    <a:pt x="23" y="45"/>
                  </a:lnTo>
                  <a:lnTo>
                    <a:pt x="25" y="35"/>
                  </a:lnTo>
                  <a:lnTo>
                    <a:pt x="30" y="27"/>
                  </a:lnTo>
                  <a:lnTo>
                    <a:pt x="37" y="21"/>
                  </a:lnTo>
                  <a:lnTo>
                    <a:pt x="47" y="18"/>
                  </a:lnTo>
                  <a:lnTo>
                    <a:pt x="56" y="19"/>
                  </a:lnTo>
                  <a:lnTo>
                    <a:pt x="64" y="24"/>
                  </a:lnTo>
                  <a:lnTo>
                    <a:pt x="69" y="32"/>
                  </a:lnTo>
                  <a:lnTo>
                    <a:pt x="71" y="40"/>
                  </a:lnTo>
                  <a:lnTo>
                    <a:pt x="72" y="50"/>
                  </a:lnTo>
                  <a:lnTo>
                    <a:pt x="72" y="59"/>
                  </a:lnTo>
                  <a:lnTo>
                    <a:pt x="72" y="69"/>
                  </a:lnTo>
                  <a:close/>
                  <a:moveTo>
                    <a:pt x="72" y="19"/>
                  </a:moveTo>
                  <a:lnTo>
                    <a:pt x="72" y="19"/>
                  </a:lnTo>
                  <a:lnTo>
                    <a:pt x="64" y="9"/>
                  </a:lnTo>
                  <a:lnTo>
                    <a:pt x="54" y="2"/>
                  </a:lnTo>
                  <a:lnTo>
                    <a:pt x="41" y="0"/>
                  </a:lnTo>
                  <a:lnTo>
                    <a:pt x="36" y="1"/>
                  </a:lnTo>
                  <a:lnTo>
                    <a:pt x="30" y="2"/>
                  </a:lnTo>
                  <a:lnTo>
                    <a:pt x="23" y="5"/>
                  </a:lnTo>
                  <a:lnTo>
                    <a:pt x="17" y="10"/>
                  </a:lnTo>
                  <a:lnTo>
                    <a:pt x="9" y="18"/>
                  </a:lnTo>
                  <a:lnTo>
                    <a:pt x="4" y="29"/>
                  </a:lnTo>
                  <a:lnTo>
                    <a:pt x="1" y="45"/>
                  </a:lnTo>
                  <a:lnTo>
                    <a:pt x="0" y="65"/>
                  </a:lnTo>
                  <a:lnTo>
                    <a:pt x="0" y="81"/>
                  </a:lnTo>
                  <a:lnTo>
                    <a:pt x="2" y="96"/>
                  </a:lnTo>
                  <a:lnTo>
                    <a:pt x="4" y="109"/>
                  </a:lnTo>
                  <a:lnTo>
                    <a:pt x="11" y="120"/>
                  </a:lnTo>
                  <a:lnTo>
                    <a:pt x="18" y="128"/>
                  </a:lnTo>
                  <a:lnTo>
                    <a:pt x="29" y="133"/>
                  </a:lnTo>
                  <a:lnTo>
                    <a:pt x="42" y="136"/>
                  </a:lnTo>
                  <a:lnTo>
                    <a:pt x="54" y="133"/>
                  </a:lnTo>
                  <a:lnTo>
                    <a:pt x="64" y="128"/>
                  </a:lnTo>
                  <a:lnTo>
                    <a:pt x="71" y="119"/>
                  </a:lnTo>
                  <a:lnTo>
                    <a:pt x="72" y="119"/>
                  </a:lnTo>
                  <a:lnTo>
                    <a:pt x="72" y="147"/>
                  </a:lnTo>
                  <a:lnTo>
                    <a:pt x="71" y="156"/>
                  </a:lnTo>
                  <a:lnTo>
                    <a:pt x="66" y="163"/>
                  </a:lnTo>
                  <a:lnTo>
                    <a:pt x="59" y="167"/>
                  </a:lnTo>
                  <a:lnTo>
                    <a:pt x="49" y="170"/>
                  </a:lnTo>
                  <a:lnTo>
                    <a:pt x="38" y="167"/>
                  </a:lnTo>
                  <a:lnTo>
                    <a:pt x="31" y="161"/>
                  </a:lnTo>
                  <a:lnTo>
                    <a:pt x="29" y="150"/>
                  </a:lnTo>
                  <a:lnTo>
                    <a:pt x="4" y="150"/>
                  </a:lnTo>
                  <a:lnTo>
                    <a:pt x="6" y="163"/>
                  </a:lnTo>
                  <a:lnTo>
                    <a:pt x="12" y="173"/>
                  </a:lnTo>
                  <a:lnTo>
                    <a:pt x="20" y="180"/>
                  </a:lnTo>
                  <a:lnTo>
                    <a:pt x="32" y="184"/>
                  </a:lnTo>
                  <a:lnTo>
                    <a:pt x="44" y="185"/>
                  </a:lnTo>
                  <a:lnTo>
                    <a:pt x="59" y="185"/>
                  </a:lnTo>
                  <a:lnTo>
                    <a:pt x="71" y="183"/>
                  </a:lnTo>
                  <a:lnTo>
                    <a:pt x="81" y="178"/>
                  </a:lnTo>
                  <a:lnTo>
                    <a:pt x="88" y="172"/>
                  </a:lnTo>
                  <a:lnTo>
                    <a:pt x="91" y="162"/>
                  </a:lnTo>
                  <a:lnTo>
                    <a:pt x="94" y="149"/>
                  </a:lnTo>
                  <a:lnTo>
                    <a:pt x="94" y="2"/>
                  </a:lnTo>
                  <a:lnTo>
                    <a:pt x="72" y="2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2695" y="3799"/>
              <a:ext cx="14" cy="38"/>
            </a:xfrm>
            <a:custGeom>
              <a:avLst/>
              <a:gdLst>
                <a:gd name="T0" fmla="*/ 0 w 69"/>
                <a:gd name="T1" fmla="*/ 57 h 190"/>
                <a:gd name="T2" fmla="*/ 0 w 69"/>
                <a:gd name="T3" fmla="*/ 74 h 190"/>
                <a:gd name="T4" fmla="*/ 21 w 69"/>
                <a:gd name="T5" fmla="*/ 74 h 190"/>
                <a:gd name="T6" fmla="*/ 21 w 69"/>
                <a:gd name="T7" fmla="*/ 190 h 190"/>
                <a:gd name="T8" fmla="*/ 43 w 69"/>
                <a:gd name="T9" fmla="*/ 190 h 190"/>
                <a:gd name="T10" fmla="*/ 43 w 69"/>
                <a:gd name="T11" fmla="*/ 74 h 190"/>
                <a:gd name="T12" fmla="*/ 69 w 69"/>
                <a:gd name="T13" fmla="*/ 74 h 190"/>
                <a:gd name="T14" fmla="*/ 69 w 69"/>
                <a:gd name="T15" fmla="*/ 57 h 190"/>
                <a:gd name="T16" fmla="*/ 43 w 69"/>
                <a:gd name="T17" fmla="*/ 57 h 190"/>
                <a:gd name="T18" fmla="*/ 43 w 69"/>
                <a:gd name="T19" fmla="*/ 35 h 190"/>
                <a:gd name="T20" fmla="*/ 43 w 69"/>
                <a:gd name="T21" fmla="*/ 29 h 190"/>
                <a:gd name="T22" fmla="*/ 45 w 69"/>
                <a:gd name="T23" fmla="*/ 23 h 190"/>
                <a:gd name="T24" fmla="*/ 50 w 69"/>
                <a:gd name="T25" fmla="*/ 19 h 190"/>
                <a:gd name="T26" fmla="*/ 57 w 69"/>
                <a:gd name="T27" fmla="*/ 15 h 190"/>
                <a:gd name="T28" fmla="*/ 69 w 69"/>
                <a:gd name="T29" fmla="*/ 15 h 190"/>
                <a:gd name="T30" fmla="*/ 69 w 69"/>
                <a:gd name="T31" fmla="*/ 0 h 190"/>
                <a:gd name="T32" fmla="*/ 65 w 69"/>
                <a:gd name="T33" fmla="*/ 0 h 190"/>
                <a:gd name="T34" fmla="*/ 63 w 69"/>
                <a:gd name="T35" fmla="*/ 0 h 190"/>
                <a:gd name="T36" fmla="*/ 58 w 69"/>
                <a:gd name="T37" fmla="*/ 0 h 190"/>
                <a:gd name="T38" fmla="*/ 50 w 69"/>
                <a:gd name="T39" fmla="*/ 0 h 190"/>
                <a:gd name="T40" fmla="*/ 40 w 69"/>
                <a:gd name="T41" fmla="*/ 2 h 190"/>
                <a:gd name="T42" fmla="*/ 33 w 69"/>
                <a:gd name="T43" fmla="*/ 6 h 190"/>
                <a:gd name="T44" fmla="*/ 27 w 69"/>
                <a:gd name="T45" fmla="*/ 12 h 190"/>
                <a:gd name="T46" fmla="*/ 22 w 69"/>
                <a:gd name="T47" fmla="*/ 20 h 190"/>
                <a:gd name="T48" fmla="*/ 21 w 69"/>
                <a:gd name="T49" fmla="*/ 31 h 190"/>
                <a:gd name="T50" fmla="*/ 21 w 69"/>
                <a:gd name="T51" fmla="*/ 57 h 190"/>
                <a:gd name="T52" fmla="*/ 0 w 69"/>
                <a:gd name="T53" fmla="*/ 5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190">
                  <a:moveTo>
                    <a:pt x="0" y="57"/>
                  </a:moveTo>
                  <a:lnTo>
                    <a:pt x="0" y="74"/>
                  </a:lnTo>
                  <a:lnTo>
                    <a:pt x="21" y="74"/>
                  </a:lnTo>
                  <a:lnTo>
                    <a:pt x="21" y="190"/>
                  </a:lnTo>
                  <a:lnTo>
                    <a:pt x="43" y="190"/>
                  </a:lnTo>
                  <a:lnTo>
                    <a:pt x="43" y="74"/>
                  </a:lnTo>
                  <a:lnTo>
                    <a:pt x="69" y="74"/>
                  </a:lnTo>
                  <a:lnTo>
                    <a:pt x="69" y="57"/>
                  </a:lnTo>
                  <a:lnTo>
                    <a:pt x="43" y="57"/>
                  </a:lnTo>
                  <a:lnTo>
                    <a:pt x="43" y="35"/>
                  </a:lnTo>
                  <a:lnTo>
                    <a:pt x="43" y="29"/>
                  </a:lnTo>
                  <a:lnTo>
                    <a:pt x="45" y="23"/>
                  </a:lnTo>
                  <a:lnTo>
                    <a:pt x="50" y="19"/>
                  </a:lnTo>
                  <a:lnTo>
                    <a:pt x="57" y="15"/>
                  </a:lnTo>
                  <a:lnTo>
                    <a:pt x="69" y="15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3" y="6"/>
                  </a:lnTo>
                  <a:lnTo>
                    <a:pt x="27" y="12"/>
                  </a:lnTo>
                  <a:lnTo>
                    <a:pt x="22" y="20"/>
                  </a:lnTo>
                  <a:lnTo>
                    <a:pt x="21" y="31"/>
                  </a:lnTo>
                  <a:lnTo>
                    <a:pt x="21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 noEditPoints="1"/>
            </p:cNvSpPr>
            <p:nvPr userDrawn="1"/>
          </p:nvSpPr>
          <p:spPr bwMode="auto">
            <a:xfrm>
              <a:off x="2713" y="3800"/>
              <a:ext cx="19" cy="37"/>
            </a:xfrm>
            <a:custGeom>
              <a:avLst/>
              <a:gdLst>
                <a:gd name="T0" fmla="*/ 35 w 92"/>
                <a:gd name="T1" fmla="*/ 0 h 185"/>
                <a:gd name="T2" fmla="*/ 9 w 92"/>
                <a:gd name="T3" fmla="*/ 0 h 185"/>
                <a:gd name="T4" fmla="*/ 9 w 92"/>
                <a:gd name="T5" fmla="*/ 28 h 185"/>
                <a:gd name="T6" fmla="*/ 35 w 92"/>
                <a:gd name="T7" fmla="*/ 28 h 185"/>
                <a:gd name="T8" fmla="*/ 35 w 92"/>
                <a:gd name="T9" fmla="*/ 0 h 185"/>
                <a:gd name="T10" fmla="*/ 81 w 92"/>
                <a:gd name="T11" fmla="*/ 0 h 185"/>
                <a:gd name="T12" fmla="*/ 55 w 92"/>
                <a:gd name="T13" fmla="*/ 0 h 185"/>
                <a:gd name="T14" fmla="*/ 55 w 92"/>
                <a:gd name="T15" fmla="*/ 28 h 185"/>
                <a:gd name="T16" fmla="*/ 81 w 92"/>
                <a:gd name="T17" fmla="*/ 28 h 185"/>
                <a:gd name="T18" fmla="*/ 81 w 92"/>
                <a:gd name="T19" fmla="*/ 0 h 185"/>
                <a:gd name="T20" fmla="*/ 69 w 92"/>
                <a:gd name="T21" fmla="*/ 138 h 185"/>
                <a:gd name="T22" fmla="*/ 67 w 92"/>
                <a:gd name="T23" fmla="*/ 150 h 185"/>
                <a:gd name="T24" fmla="*/ 64 w 92"/>
                <a:gd name="T25" fmla="*/ 159 h 185"/>
                <a:gd name="T26" fmla="*/ 58 w 92"/>
                <a:gd name="T27" fmla="*/ 165 h 185"/>
                <a:gd name="T28" fmla="*/ 51 w 92"/>
                <a:gd name="T29" fmla="*/ 167 h 185"/>
                <a:gd name="T30" fmla="*/ 43 w 92"/>
                <a:gd name="T31" fmla="*/ 168 h 185"/>
                <a:gd name="T32" fmla="*/ 34 w 92"/>
                <a:gd name="T33" fmla="*/ 167 h 185"/>
                <a:gd name="T34" fmla="*/ 26 w 92"/>
                <a:gd name="T35" fmla="*/ 161 h 185"/>
                <a:gd name="T36" fmla="*/ 23 w 92"/>
                <a:gd name="T37" fmla="*/ 153 h 185"/>
                <a:gd name="T38" fmla="*/ 20 w 92"/>
                <a:gd name="T39" fmla="*/ 142 h 185"/>
                <a:gd name="T40" fmla="*/ 20 w 92"/>
                <a:gd name="T41" fmla="*/ 50 h 185"/>
                <a:gd name="T42" fmla="*/ 0 w 92"/>
                <a:gd name="T43" fmla="*/ 50 h 185"/>
                <a:gd name="T44" fmla="*/ 0 w 92"/>
                <a:gd name="T45" fmla="*/ 151 h 185"/>
                <a:gd name="T46" fmla="*/ 2 w 92"/>
                <a:gd name="T47" fmla="*/ 166 h 185"/>
                <a:gd name="T48" fmla="*/ 8 w 92"/>
                <a:gd name="T49" fmla="*/ 177 h 185"/>
                <a:gd name="T50" fmla="*/ 19 w 92"/>
                <a:gd name="T51" fmla="*/ 183 h 185"/>
                <a:gd name="T52" fmla="*/ 35 w 92"/>
                <a:gd name="T53" fmla="*/ 185 h 185"/>
                <a:gd name="T54" fmla="*/ 48 w 92"/>
                <a:gd name="T55" fmla="*/ 183 h 185"/>
                <a:gd name="T56" fmla="*/ 60 w 92"/>
                <a:gd name="T57" fmla="*/ 177 h 185"/>
                <a:gd name="T58" fmla="*/ 69 w 92"/>
                <a:gd name="T59" fmla="*/ 167 h 185"/>
                <a:gd name="T60" fmla="*/ 69 w 92"/>
                <a:gd name="T61" fmla="*/ 167 h 185"/>
                <a:gd name="T62" fmla="*/ 69 w 92"/>
                <a:gd name="T63" fmla="*/ 183 h 185"/>
                <a:gd name="T64" fmla="*/ 92 w 92"/>
                <a:gd name="T65" fmla="*/ 183 h 185"/>
                <a:gd name="T66" fmla="*/ 90 w 92"/>
                <a:gd name="T67" fmla="*/ 155 h 185"/>
                <a:gd name="T68" fmla="*/ 90 w 92"/>
                <a:gd name="T69" fmla="*/ 50 h 185"/>
                <a:gd name="T70" fmla="*/ 69 w 92"/>
                <a:gd name="T71" fmla="*/ 50 h 185"/>
                <a:gd name="T72" fmla="*/ 69 w 92"/>
                <a:gd name="T73" fmla="*/ 13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185">
                  <a:moveTo>
                    <a:pt x="35" y="0"/>
                  </a:moveTo>
                  <a:lnTo>
                    <a:pt x="9" y="0"/>
                  </a:lnTo>
                  <a:lnTo>
                    <a:pt x="9" y="28"/>
                  </a:lnTo>
                  <a:lnTo>
                    <a:pt x="35" y="28"/>
                  </a:lnTo>
                  <a:lnTo>
                    <a:pt x="35" y="0"/>
                  </a:lnTo>
                  <a:close/>
                  <a:moveTo>
                    <a:pt x="81" y="0"/>
                  </a:moveTo>
                  <a:lnTo>
                    <a:pt x="55" y="0"/>
                  </a:lnTo>
                  <a:lnTo>
                    <a:pt x="55" y="28"/>
                  </a:lnTo>
                  <a:lnTo>
                    <a:pt x="81" y="28"/>
                  </a:lnTo>
                  <a:lnTo>
                    <a:pt x="81" y="0"/>
                  </a:lnTo>
                  <a:close/>
                  <a:moveTo>
                    <a:pt x="69" y="138"/>
                  </a:moveTo>
                  <a:lnTo>
                    <a:pt x="67" y="150"/>
                  </a:lnTo>
                  <a:lnTo>
                    <a:pt x="64" y="159"/>
                  </a:lnTo>
                  <a:lnTo>
                    <a:pt x="58" y="165"/>
                  </a:lnTo>
                  <a:lnTo>
                    <a:pt x="51" y="167"/>
                  </a:lnTo>
                  <a:lnTo>
                    <a:pt x="43" y="168"/>
                  </a:lnTo>
                  <a:lnTo>
                    <a:pt x="34" y="167"/>
                  </a:lnTo>
                  <a:lnTo>
                    <a:pt x="26" y="161"/>
                  </a:lnTo>
                  <a:lnTo>
                    <a:pt x="23" y="153"/>
                  </a:lnTo>
                  <a:lnTo>
                    <a:pt x="20" y="142"/>
                  </a:lnTo>
                  <a:lnTo>
                    <a:pt x="20" y="50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6"/>
                  </a:lnTo>
                  <a:lnTo>
                    <a:pt x="8" y="177"/>
                  </a:lnTo>
                  <a:lnTo>
                    <a:pt x="19" y="183"/>
                  </a:lnTo>
                  <a:lnTo>
                    <a:pt x="35" y="185"/>
                  </a:lnTo>
                  <a:lnTo>
                    <a:pt x="48" y="183"/>
                  </a:lnTo>
                  <a:lnTo>
                    <a:pt x="60" y="177"/>
                  </a:lnTo>
                  <a:lnTo>
                    <a:pt x="69" y="167"/>
                  </a:lnTo>
                  <a:lnTo>
                    <a:pt x="69" y="167"/>
                  </a:lnTo>
                  <a:lnTo>
                    <a:pt x="69" y="183"/>
                  </a:lnTo>
                  <a:lnTo>
                    <a:pt x="92" y="183"/>
                  </a:lnTo>
                  <a:lnTo>
                    <a:pt x="90" y="155"/>
                  </a:lnTo>
                  <a:lnTo>
                    <a:pt x="90" y="50"/>
                  </a:lnTo>
                  <a:lnTo>
                    <a:pt x="69" y="50"/>
                  </a:lnTo>
                  <a:lnTo>
                    <a:pt x="69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2739" y="3810"/>
              <a:ext cx="13" cy="27"/>
            </a:xfrm>
            <a:custGeom>
              <a:avLst/>
              <a:gdLst>
                <a:gd name="T0" fmla="*/ 22 w 63"/>
                <a:gd name="T1" fmla="*/ 3 h 136"/>
                <a:gd name="T2" fmla="*/ 0 w 63"/>
                <a:gd name="T3" fmla="*/ 3 h 136"/>
                <a:gd name="T4" fmla="*/ 0 w 63"/>
                <a:gd name="T5" fmla="*/ 136 h 136"/>
                <a:gd name="T6" fmla="*/ 22 w 63"/>
                <a:gd name="T7" fmla="*/ 136 h 136"/>
                <a:gd name="T8" fmla="*/ 22 w 63"/>
                <a:gd name="T9" fmla="*/ 57 h 136"/>
                <a:gd name="T10" fmla="*/ 22 w 63"/>
                <a:gd name="T11" fmla="*/ 46 h 136"/>
                <a:gd name="T12" fmla="*/ 26 w 63"/>
                <a:gd name="T13" fmla="*/ 37 h 136"/>
                <a:gd name="T14" fmla="*/ 30 w 63"/>
                <a:gd name="T15" fmla="*/ 29 h 136"/>
                <a:gd name="T16" fmla="*/ 39 w 63"/>
                <a:gd name="T17" fmla="*/ 23 h 136"/>
                <a:gd name="T18" fmla="*/ 51 w 63"/>
                <a:gd name="T19" fmla="*/ 22 h 136"/>
                <a:gd name="T20" fmla="*/ 57 w 63"/>
                <a:gd name="T21" fmla="*/ 22 h 136"/>
                <a:gd name="T22" fmla="*/ 63 w 63"/>
                <a:gd name="T23" fmla="*/ 23 h 136"/>
                <a:gd name="T24" fmla="*/ 63 w 63"/>
                <a:gd name="T25" fmla="*/ 0 h 136"/>
                <a:gd name="T26" fmla="*/ 49 w 63"/>
                <a:gd name="T27" fmla="*/ 1 h 136"/>
                <a:gd name="T28" fmla="*/ 38 w 63"/>
                <a:gd name="T29" fmla="*/ 4 h 136"/>
                <a:gd name="T30" fmla="*/ 29 w 63"/>
                <a:gd name="T31" fmla="*/ 11 h 136"/>
                <a:gd name="T32" fmla="*/ 22 w 63"/>
                <a:gd name="T33" fmla="*/ 23 h 136"/>
                <a:gd name="T34" fmla="*/ 22 w 63"/>
                <a:gd name="T35" fmla="*/ 23 h 136"/>
                <a:gd name="T36" fmla="*/ 22 w 63"/>
                <a:gd name="T37" fmla="*/ 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136">
                  <a:moveTo>
                    <a:pt x="22" y="3"/>
                  </a:moveTo>
                  <a:lnTo>
                    <a:pt x="0" y="3"/>
                  </a:lnTo>
                  <a:lnTo>
                    <a:pt x="0" y="136"/>
                  </a:lnTo>
                  <a:lnTo>
                    <a:pt x="22" y="136"/>
                  </a:lnTo>
                  <a:lnTo>
                    <a:pt x="22" y="57"/>
                  </a:lnTo>
                  <a:lnTo>
                    <a:pt x="22" y="46"/>
                  </a:lnTo>
                  <a:lnTo>
                    <a:pt x="26" y="37"/>
                  </a:lnTo>
                  <a:lnTo>
                    <a:pt x="30" y="29"/>
                  </a:lnTo>
                  <a:lnTo>
                    <a:pt x="39" y="23"/>
                  </a:lnTo>
                  <a:lnTo>
                    <a:pt x="51" y="22"/>
                  </a:lnTo>
                  <a:lnTo>
                    <a:pt x="57" y="22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29" y="1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2"/>
            <p:cNvSpPr>
              <a:spLocks noEditPoints="1"/>
            </p:cNvSpPr>
            <p:nvPr userDrawn="1"/>
          </p:nvSpPr>
          <p:spPr bwMode="auto">
            <a:xfrm>
              <a:off x="2765" y="3799"/>
              <a:ext cx="23" cy="38"/>
            </a:xfrm>
            <a:custGeom>
              <a:avLst/>
              <a:gdLst>
                <a:gd name="T0" fmla="*/ 24 w 117"/>
                <a:gd name="T1" fmla="*/ 101 h 190"/>
                <a:gd name="T2" fmla="*/ 50 w 117"/>
                <a:gd name="T3" fmla="*/ 101 h 190"/>
                <a:gd name="T4" fmla="*/ 62 w 117"/>
                <a:gd name="T5" fmla="*/ 101 h 190"/>
                <a:gd name="T6" fmla="*/ 71 w 117"/>
                <a:gd name="T7" fmla="*/ 104 h 190"/>
                <a:gd name="T8" fmla="*/ 81 w 117"/>
                <a:gd name="T9" fmla="*/ 107 h 190"/>
                <a:gd name="T10" fmla="*/ 87 w 117"/>
                <a:gd name="T11" fmla="*/ 114 h 190"/>
                <a:gd name="T12" fmla="*/ 92 w 117"/>
                <a:gd name="T13" fmla="*/ 123 h 190"/>
                <a:gd name="T14" fmla="*/ 93 w 117"/>
                <a:gd name="T15" fmla="*/ 137 h 190"/>
                <a:gd name="T16" fmla="*/ 92 w 117"/>
                <a:gd name="T17" fmla="*/ 145 h 190"/>
                <a:gd name="T18" fmla="*/ 88 w 117"/>
                <a:gd name="T19" fmla="*/ 153 h 190"/>
                <a:gd name="T20" fmla="*/ 81 w 117"/>
                <a:gd name="T21" fmla="*/ 161 h 190"/>
                <a:gd name="T22" fmla="*/ 71 w 117"/>
                <a:gd name="T23" fmla="*/ 167 h 190"/>
                <a:gd name="T24" fmla="*/ 58 w 117"/>
                <a:gd name="T25" fmla="*/ 168 h 190"/>
                <a:gd name="T26" fmla="*/ 24 w 117"/>
                <a:gd name="T27" fmla="*/ 168 h 190"/>
                <a:gd name="T28" fmla="*/ 24 w 117"/>
                <a:gd name="T29" fmla="*/ 101 h 190"/>
                <a:gd name="T30" fmla="*/ 24 w 117"/>
                <a:gd name="T31" fmla="*/ 22 h 190"/>
                <a:gd name="T32" fmla="*/ 58 w 117"/>
                <a:gd name="T33" fmla="*/ 22 h 190"/>
                <a:gd name="T34" fmla="*/ 71 w 117"/>
                <a:gd name="T35" fmla="*/ 24 h 190"/>
                <a:gd name="T36" fmla="*/ 80 w 117"/>
                <a:gd name="T37" fmla="*/ 30 h 190"/>
                <a:gd name="T38" fmla="*/ 86 w 117"/>
                <a:gd name="T39" fmla="*/ 38 h 190"/>
                <a:gd name="T40" fmla="*/ 87 w 117"/>
                <a:gd name="T41" fmla="*/ 49 h 190"/>
                <a:gd name="T42" fmla="*/ 86 w 117"/>
                <a:gd name="T43" fmla="*/ 63 h 190"/>
                <a:gd name="T44" fmla="*/ 80 w 117"/>
                <a:gd name="T45" fmla="*/ 71 h 190"/>
                <a:gd name="T46" fmla="*/ 71 w 117"/>
                <a:gd name="T47" fmla="*/ 77 h 190"/>
                <a:gd name="T48" fmla="*/ 59 w 117"/>
                <a:gd name="T49" fmla="*/ 80 h 190"/>
                <a:gd name="T50" fmla="*/ 24 w 117"/>
                <a:gd name="T51" fmla="*/ 80 h 190"/>
                <a:gd name="T52" fmla="*/ 24 w 117"/>
                <a:gd name="T53" fmla="*/ 22 h 190"/>
                <a:gd name="T54" fmla="*/ 61 w 117"/>
                <a:gd name="T55" fmla="*/ 190 h 190"/>
                <a:gd name="T56" fmla="*/ 69 w 117"/>
                <a:gd name="T57" fmla="*/ 190 h 190"/>
                <a:gd name="T58" fmla="*/ 79 w 117"/>
                <a:gd name="T59" fmla="*/ 189 h 190"/>
                <a:gd name="T60" fmla="*/ 88 w 117"/>
                <a:gd name="T61" fmla="*/ 185 h 190"/>
                <a:gd name="T62" fmla="*/ 97 w 117"/>
                <a:gd name="T63" fmla="*/ 181 h 190"/>
                <a:gd name="T64" fmla="*/ 105 w 117"/>
                <a:gd name="T65" fmla="*/ 174 h 190"/>
                <a:gd name="T66" fmla="*/ 111 w 117"/>
                <a:gd name="T67" fmla="*/ 166 h 190"/>
                <a:gd name="T68" fmla="*/ 116 w 117"/>
                <a:gd name="T69" fmla="*/ 152 h 190"/>
                <a:gd name="T70" fmla="*/ 117 w 117"/>
                <a:gd name="T71" fmla="*/ 137 h 190"/>
                <a:gd name="T72" fmla="*/ 116 w 117"/>
                <a:gd name="T73" fmla="*/ 122 h 190"/>
                <a:gd name="T74" fmla="*/ 111 w 117"/>
                <a:gd name="T75" fmla="*/ 110 h 190"/>
                <a:gd name="T76" fmla="*/ 104 w 117"/>
                <a:gd name="T77" fmla="*/ 100 h 190"/>
                <a:gd name="T78" fmla="*/ 93 w 117"/>
                <a:gd name="T79" fmla="*/ 94 h 190"/>
                <a:gd name="T80" fmla="*/ 79 w 117"/>
                <a:gd name="T81" fmla="*/ 91 h 190"/>
                <a:gd name="T82" fmla="*/ 79 w 117"/>
                <a:gd name="T83" fmla="*/ 89 h 190"/>
                <a:gd name="T84" fmla="*/ 92 w 117"/>
                <a:gd name="T85" fmla="*/ 86 h 190"/>
                <a:gd name="T86" fmla="*/ 100 w 117"/>
                <a:gd name="T87" fmla="*/ 78 h 190"/>
                <a:gd name="T88" fmla="*/ 107 w 117"/>
                <a:gd name="T89" fmla="*/ 69 h 190"/>
                <a:gd name="T90" fmla="*/ 110 w 117"/>
                <a:gd name="T91" fmla="*/ 58 h 190"/>
                <a:gd name="T92" fmla="*/ 111 w 117"/>
                <a:gd name="T93" fmla="*/ 45 h 190"/>
                <a:gd name="T94" fmla="*/ 111 w 117"/>
                <a:gd name="T95" fmla="*/ 38 h 190"/>
                <a:gd name="T96" fmla="*/ 109 w 117"/>
                <a:gd name="T97" fmla="*/ 30 h 190"/>
                <a:gd name="T98" fmla="*/ 104 w 117"/>
                <a:gd name="T99" fmla="*/ 19 h 190"/>
                <a:gd name="T100" fmla="*/ 99 w 117"/>
                <a:gd name="T101" fmla="*/ 13 h 190"/>
                <a:gd name="T102" fmla="*/ 93 w 117"/>
                <a:gd name="T103" fmla="*/ 8 h 190"/>
                <a:gd name="T104" fmla="*/ 86 w 117"/>
                <a:gd name="T105" fmla="*/ 5 h 190"/>
                <a:gd name="T106" fmla="*/ 75 w 117"/>
                <a:gd name="T107" fmla="*/ 1 h 190"/>
                <a:gd name="T108" fmla="*/ 62 w 117"/>
                <a:gd name="T109" fmla="*/ 0 h 190"/>
                <a:gd name="T110" fmla="*/ 0 w 117"/>
                <a:gd name="T111" fmla="*/ 0 h 190"/>
                <a:gd name="T112" fmla="*/ 0 w 117"/>
                <a:gd name="T113" fmla="*/ 190 h 190"/>
                <a:gd name="T114" fmla="*/ 61 w 117"/>
                <a:gd name="T1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" h="190">
                  <a:moveTo>
                    <a:pt x="24" y="101"/>
                  </a:moveTo>
                  <a:lnTo>
                    <a:pt x="50" y="101"/>
                  </a:lnTo>
                  <a:lnTo>
                    <a:pt x="62" y="101"/>
                  </a:lnTo>
                  <a:lnTo>
                    <a:pt x="71" y="104"/>
                  </a:lnTo>
                  <a:lnTo>
                    <a:pt x="81" y="107"/>
                  </a:lnTo>
                  <a:lnTo>
                    <a:pt x="87" y="114"/>
                  </a:lnTo>
                  <a:lnTo>
                    <a:pt x="92" y="123"/>
                  </a:lnTo>
                  <a:lnTo>
                    <a:pt x="93" y="137"/>
                  </a:lnTo>
                  <a:lnTo>
                    <a:pt x="92" y="145"/>
                  </a:lnTo>
                  <a:lnTo>
                    <a:pt x="88" y="153"/>
                  </a:lnTo>
                  <a:lnTo>
                    <a:pt x="81" y="161"/>
                  </a:lnTo>
                  <a:lnTo>
                    <a:pt x="71" y="167"/>
                  </a:lnTo>
                  <a:lnTo>
                    <a:pt x="58" y="168"/>
                  </a:lnTo>
                  <a:lnTo>
                    <a:pt x="24" y="168"/>
                  </a:lnTo>
                  <a:lnTo>
                    <a:pt x="24" y="101"/>
                  </a:lnTo>
                  <a:close/>
                  <a:moveTo>
                    <a:pt x="24" y="22"/>
                  </a:moveTo>
                  <a:lnTo>
                    <a:pt x="58" y="22"/>
                  </a:lnTo>
                  <a:lnTo>
                    <a:pt x="71" y="24"/>
                  </a:lnTo>
                  <a:lnTo>
                    <a:pt x="80" y="30"/>
                  </a:lnTo>
                  <a:lnTo>
                    <a:pt x="86" y="38"/>
                  </a:lnTo>
                  <a:lnTo>
                    <a:pt x="87" y="49"/>
                  </a:lnTo>
                  <a:lnTo>
                    <a:pt x="86" y="63"/>
                  </a:lnTo>
                  <a:lnTo>
                    <a:pt x="80" y="71"/>
                  </a:lnTo>
                  <a:lnTo>
                    <a:pt x="71" y="77"/>
                  </a:lnTo>
                  <a:lnTo>
                    <a:pt x="59" y="80"/>
                  </a:lnTo>
                  <a:lnTo>
                    <a:pt x="24" y="80"/>
                  </a:lnTo>
                  <a:lnTo>
                    <a:pt x="24" y="22"/>
                  </a:lnTo>
                  <a:close/>
                  <a:moveTo>
                    <a:pt x="61" y="190"/>
                  </a:moveTo>
                  <a:lnTo>
                    <a:pt x="69" y="190"/>
                  </a:lnTo>
                  <a:lnTo>
                    <a:pt x="79" y="189"/>
                  </a:lnTo>
                  <a:lnTo>
                    <a:pt x="88" y="185"/>
                  </a:lnTo>
                  <a:lnTo>
                    <a:pt x="97" y="181"/>
                  </a:lnTo>
                  <a:lnTo>
                    <a:pt x="105" y="174"/>
                  </a:lnTo>
                  <a:lnTo>
                    <a:pt x="111" y="166"/>
                  </a:lnTo>
                  <a:lnTo>
                    <a:pt x="116" y="152"/>
                  </a:lnTo>
                  <a:lnTo>
                    <a:pt x="117" y="137"/>
                  </a:lnTo>
                  <a:lnTo>
                    <a:pt x="116" y="122"/>
                  </a:lnTo>
                  <a:lnTo>
                    <a:pt x="111" y="110"/>
                  </a:lnTo>
                  <a:lnTo>
                    <a:pt x="104" y="100"/>
                  </a:lnTo>
                  <a:lnTo>
                    <a:pt x="93" y="94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92" y="86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10" y="58"/>
                  </a:lnTo>
                  <a:lnTo>
                    <a:pt x="111" y="45"/>
                  </a:lnTo>
                  <a:lnTo>
                    <a:pt x="111" y="38"/>
                  </a:lnTo>
                  <a:lnTo>
                    <a:pt x="109" y="30"/>
                  </a:lnTo>
                  <a:lnTo>
                    <a:pt x="104" y="19"/>
                  </a:lnTo>
                  <a:lnTo>
                    <a:pt x="99" y="13"/>
                  </a:lnTo>
                  <a:lnTo>
                    <a:pt x="93" y="8"/>
                  </a:lnTo>
                  <a:lnTo>
                    <a:pt x="86" y="5"/>
                  </a:lnTo>
                  <a:lnTo>
                    <a:pt x="75" y="1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61" y="1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2795" y="3799"/>
              <a:ext cx="5" cy="38"/>
            </a:xfrm>
            <a:custGeom>
              <a:avLst/>
              <a:gdLst>
                <a:gd name="T0" fmla="*/ 22 w 23"/>
                <a:gd name="T1" fmla="*/ 57 h 190"/>
                <a:gd name="T2" fmla="*/ 1 w 23"/>
                <a:gd name="T3" fmla="*/ 57 h 190"/>
                <a:gd name="T4" fmla="*/ 1 w 23"/>
                <a:gd name="T5" fmla="*/ 190 h 190"/>
                <a:gd name="T6" fmla="*/ 22 w 23"/>
                <a:gd name="T7" fmla="*/ 190 h 190"/>
                <a:gd name="T8" fmla="*/ 22 w 23"/>
                <a:gd name="T9" fmla="*/ 57 h 190"/>
                <a:gd name="T10" fmla="*/ 0 w 23"/>
                <a:gd name="T11" fmla="*/ 23 h 190"/>
                <a:gd name="T12" fmla="*/ 23 w 23"/>
                <a:gd name="T13" fmla="*/ 23 h 190"/>
                <a:gd name="T14" fmla="*/ 23 w 23"/>
                <a:gd name="T15" fmla="*/ 0 h 190"/>
                <a:gd name="T16" fmla="*/ 0 w 23"/>
                <a:gd name="T17" fmla="*/ 0 h 190"/>
                <a:gd name="T18" fmla="*/ 0 w 23"/>
                <a:gd name="T19" fmla="*/ 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90">
                  <a:moveTo>
                    <a:pt x="22" y="57"/>
                  </a:moveTo>
                  <a:lnTo>
                    <a:pt x="1" y="57"/>
                  </a:lnTo>
                  <a:lnTo>
                    <a:pt x="1" y="190"/>
                  </a:lnTo>
                  <a:lnTo>
                    <a:pt x="22" y="190"/>
                  </a:lnTo>
                  <a:lnTo>
                    <a:pt x="22" y="57"/>
                  </a:lnTo>
                  <a:close/>
                  <a:moveTo>
                    <a:pt x="0" y="23"/>
                  </a:moveTo>
                  <a:lnTo>
                    <a:pt x="23" y="23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Rectangle 24"/>
            <p:cNvSpPr>
              <a:spLocks noChangeArrowheads="1"/>
            </p:cNvSpPr>
            <p:nvPr userDrawn="1"/>
          </p:nvSpPr>
          <p:spPr bwMode="auto">
            <a:xfrm>
              <a:off x="2808" y="3799"/>
              <a:ext cx="4" cy="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2818" y="3799"/>
              <a:ext cx="20" cy="38"/>
            </a:xfrm>
            <a:custGeom>
              <a:avLst/>
              <a:gdLst>
                <a:gd name="T0" fmla="*/ 74 w 96"/>
                <a:gd name="T1" fmla="*/ 118 h 192"/>
                <a:gd name="T2" fmla="*/ 74 w 96"/>
                <a:gd name="T3" fmla="*/ 132 h 192"/>
                <a:gd name="T4" fmla="*/ 73 w 96"/>
                <a:gd name="T5" fmla="*/ 145 h 192"/>
                <a:gd name="T6" fmla="*/ 71 w 96"/>
                <a:gd name="T7" fmla="*/ 156 h 192"/>
                <a:gd name="T8" fmla="*/ 67 w 96"/>
                <a:gd name="T9" fmla="*/ 166 h 192"/>
                <a:gd name="T10" fmla="*/ 59 w 96"/>
                <a:gd name="T11" fmla="*/ 172 h 192"/>
                <a:gd name="T12" fmla="*/ 50 w 96"/>
                <a:gd name="T13" fmla="*/ 174 h 192"/>
                <a:gd name="T14" fmla="*/ 39 w 96"/>
                <a:gd name="T15" fmla="*/ 173 h 192"/>
                <a:gd name="T16" fmla="*/ 32 w 96"/>
                <a:gd name="T17" fmla="*/ 167 h 192"/>
                <a:gd name="T18" fmla="*/ 27 w 96"/>
                <a:gd name="T19" fmla="*/ 157 h 192"/>
                <a:gd name="T20" fmla="*/ 24 w 96"/>
                <a:gd name="T21" fmla="*/ 147 h 192"/>
                <a:gd name="T22" fmla="*/ 23 w 96"/>
                <a:gd name="T23" fmla="*/ 137 h 192"/>
                <a:gd name="T24" fmla="*/ 23 w 96"/>
                <a:gd name="T25" fmla="*/ 126 h 192"/>
                <a:gd name="T26" fmla="*/ 23 w 96"/>
                <a:gd name="T27" fmla="*/ 106 h 192"/>
                <a:gd name="T28" fmla="*/ 25 w 96"/>
                <a:gd name="T29" fmla="*/ 92 h 192"/>
                <a:gd name="T30" fmla="*/ 30 w 96"/>
                <a:gd name="T31" fmla="*/ 81 h 192"/>
                <a:gd name="T32" fmla="*/ 38 w 96"/>
                <a:gd name="T33" fmla="*/ 75 h 192"/>
                <a:gd name="T34" fmla="*/ 50 w 96"/>
                <a:gd name="T35" fmla="*/ 72 h 192"/>
                <a:gd name="T36" fmla="*/ 59 w 96"/>
                <a:gd name="T37" fmla="*/ 75 h 192"/>
                <a:gd name="T38" fmla="*/ 67 w 96"/>
                <a:gd name="T39" fmla="*/ 80 h 192"/>
                <a:gd name="T40" fmla="*/ 70 w 96"/>
                <a:gd name="T41" fmla="*/ 88 h 192"/>
                <a:gd name="T42" fmla="*/ 73 w 96"/>
                <a:gd name="T43" fmla="*/ 98 h 192"/>
                <a:gd name="T44" fmla="*/ 74 w 96"/>
                <a:gd name="T45" fmla="*/ 109 h 192"/>
                <a:gd name="T46" fmla="*/ 74 w 96"/>
                <a:gd name="T47" fmla="*/ 118 h 192"/>
                <a:gd name="T48" fmla="*/ 74 w 96"/>
                <a:gd name="T49" fmla="*/ 70 h 192"/>
                <a:gd name="T50" fmla="*/ 73 w 96"/>
                <a:gd name="T51" fmla="*/ 70 h 192"/>
                <a:gd name="T52" fmla="*/ 65 w 96"/>
                <a:gd name="T53" fmla="*/ 61 h 192"/>
                <a:gd name="T54" fmla="*/ 56 w 96"/>
                <a:gd name="T55" fmla="*/ 57 h 192"/>
                <a:gd name="T56" fmla="*/ 44 w 96"/>
                <a:gd name="T57" fmla="*/ 54 h 192"/>
                <a:gd name="T58" fmla="*/ 30 w 96"/>
                <a:gd name="T59" fmla="*/ 57 h 192"/>
                <a:gd name="T60" fmla="*/ 19 w 96"/>
                <a:gd name="T61" fmla="*/ 61 h 192"/>
                <a:gd name="T62" fmla="*/ 11 w 96"/>
                <a:gd name="T63" fmla="*/ 69 h 192"/>
                <a:gd name="T64" fmla="*/ 6 w 96"/>
                <a:gd name="T65" fmla="*/ 77 h 192"/>
                <a:gd name="T66" fmla="*/ 3 w 96"/>
                <a:gd name="T67" fmla="*/ 88 h 192"/>
                <a:gd name="T68" fmla="*/ 1 w 96"/>
                <a:gd name="T69" fmla="*/ 100 h 192"/>
                <a:gd name="T70" fmla="*/ 0 w 96"/>
                <a:gd name="T71" fmla="*/ 114 h 192"/>
                <a:gd name="T72" fmla="*/ 0 w 96"/>
                <a:gd name="T73" fmla="*/ 126 h 192"/>
                <a:gd name="T74" fmla="*/ 1 w 96"/>
                <a:gd name="T75" fmla="*/ 147 h 192"/>
                <a:gd name="T76" fmla="*/ 5 w 96"/>
                <a:gd name="T77" fmla="*/ 164 h 192"/>
                <a:gd name="T78" fmla="*/ 11 w 96"/>
                <a:gd name="T79" fmla="*/ 176 h 192"/>
                <a:gd name="T80" fmla="*/ 17 w 96"/>
                <a:gd name="T81" fmla="*/ 184 h 192"/>
                <a:gd name="T82" fmla="*/ 25 w 96"/>
                <a:gd name="T83" fmla="*/ 189 h 192"/>
                <a:gd name="T84" fmla="*/ 34 w 96"/>
                <a:gd name="T85" fmla="*/ 191 h 192"/>
                <a:gd name="T86" fmla="*/ 44 w 96"/>
                <a:gd name="T87" fmla="*/ 192 h 192"/>
                <a:gd name="T88" fmla="*/ 56 w 96"/>
                <a:gd name="T89" fmla="*/ 190 h 192"/>
                <a:gd name="T90" fmla="*/ 65 w 96"/>
                <a:gd name="T91" fmla="*/ 184 h 192"/>
                <a:gd name="T92" fmla="*/ 74 w 96"/>
                <a:gd name="T93" fmla="*/ 174 h 192"/>
                <a:gd name="T94" fmla="*/ 74 w 96"/>
                <a:gd name="T95" fmla="*/ 174 h 192"/>
                <a:gd name="T96" fmla="*/ 74 w 96"/>
                <a:gd name="T97" fmla="*/ 190 h 192"/>
                <a:gd name="T98" fmla="*/ 96 w 96"/>
                <a:gd name="T99" fmla="*/ 190 h 192"/>
                <a:gd name="T100" fmla="*/ 96 w 96"/>
                <a:gd name="T101" fmla="*/ 0 h 192"/>
                <a:gd name="T102" fmla="*/ 74 w 96"/>
                <a:gd name="T103" fmla="*/ 0 h 192"/>
                <a:gd name="T104" fmla="*/ 74 w 96"/>
                <a:gd name="T10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" h="192">
                  <a:moveTo>
                    <a:pt x="74" y="118"/>
                  </a:moveTo>
                  <a:lnTo>
                    <a:pt x="74" y="132"/>
                  </a:lnTo>
                  <a:lnTo>
                    <a:pt x="73" y="145"/>
                  </a:lnTo>
                  <a:lnTo>
                    <a:pt x="71" y="156"/>
                  </a:lnTo>
                  <a:lnTo>
                    <a:pt x="67" y="166"/>
                  </a:lnTo>
                  <a:lnTo>
                    <a:pt x="59" y="172"/>
                  </a:lnTo>
                  <a:lnTo>
                    <a:pt x="50" y="174"/>
                  </a:lnTo>
                  <a:lnTo>
                    <a:pt x="39" y="173"/>
                  </a:lnTo>
                  <a:lnTo>
                    <a:pt x="32" y="167"/>
                  </a:lnTo>
                  <a:lnTo>
                    <a:pt x="27" y="157"/>
                  </a:lnTo>
                  <a:lnTo>
                    <a:pt x="24" y="147"/>
                  </a:lnTo>
                  <a:lnTo>
                    <a:pt x="23" y="137"/>
                  </a:lnTo>
                  <a:lnTo>
                    <a:pt x="23" y="126"/>
                  </a:lnTo>
                  <a:lnTo>
                    <a:pt x="23" y="106"/>
                  </a:lnTo>
                  <a:lnTo>
                    <a:pt x="25" y="92"/>
                  </a:lnTo>
                  <a:lnTo>
                    <a:pt x="30" y="81"/>
                  </a:lnTo>
                  <a:lnTo>
                    <a:pt x="38" y="75"/>
                  </a:lnTo>
                  <a:lnTo>
                    <a:pt x="50" y="72"/>
                  </a:lnTo>
                  <a:lnTo>
                    <a:pt x="59" y="75"/>
                  </a:lnTo>
                  <a:lnTo>
                    <a:pt x="67" y="80"/>
                  </a:lnTo>
                  <a:lnTo>
                    <a:pt x="70" y="88"/>
                  </a:lnTo>
                  <a:lnTo>
                    <a:pt x="73" y="98"/>
                  </a:lnTo>
                  <a:lnTo>
                    <a:pt x="74" y="109"/>
                  </a:lnTo>
                  <a:lnTo>
                    <a:pt x="74" y="118"/>
                  </a:lnTo>
                  <a:close/>
                  <a:moveTo>
                    <a:pt x="74" y="70"/>
                  </a:moveTo>
                  <a:lnTo>
                    <a:pt x="73" y="70"/>
                  </a:lnTo>
                  <a:lnTo>
                    <a:pt x="65" y="61"/>
                  </a:lnTo>
                  <a:lnTo>
                    <a:pt x="56" y="57"/>
                  </a:lnTo>
                  <a:lnTo>
                    <a:pt x="44" y="54"/>
                  </a:lnTo>
                  <a:lnTo>
                    <a:pt x="30" y="57"/>
                  </a:lnTo>
                  <a:lnTo>
                    <a:pt x="19" y="61"/>
                  </a:lnTo>
                  <a:lnTo>
                    <a:pt x="11" y="69"/>
                  </a:lnTo>
                  <a:lnTo>
                    <a:pt x="6" y="77"/>
                  </a:lnTo>
                  <a:lnTo>
                    <a:pt x="3" y="88"/>
                  </a:lnTo>
                  <a:lnTo>
                    <a:pt x="1" y="100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1" y="147"/>
                  </a:lnTo>
                  <a:lnTo>
                    <a:pt x="5" y="164"/>
                  </a:lnTo>
                  <a:lnTo>
                    <a:pt x="11" y="176"/>
                  </a:lnTo>
                  <a:lnTo>
                    <a:pt x="17" y="184"/>
                  </a:lnTo>
                  <a:lnTo>
                    <a:pt x="25" y="189"/>
                  </a:lnTo>
                  <a:lnTo>
                    <a:pt x="34" y="191"/>
                  </a:lnTo>
                  <a:lnTo>
                    <a:pt x="44" y="192"/>
                  </a:lnTo>
                  <a:lnTo>
                    <a:pt x="56" y="190"/>
                  </a:lnTo>
                  <a:lnTo>
                    <a:pt x="65" y="18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90"/>
                  </a:lnTo>
                  <a:lnTo>
                    <a:pt x="96" y="190"/>
                  </a:lnTo>
                  <a:lnTo>
                    <a:pt x="96" y="0"/>
                  </a:lnTo>
                  <a:lnTo>
                    <a:pt x="74" y="0"/>
                  </a:lnTo>
                  <a:lnTo>
                    <a:pt x="7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26"/>
            <p:cNvSpPr>
              <a:spLocks/>
            </p:cNvSpPr>
            <p:nvPr userDrawn="1"/>
          </p:nvSpPr>
          <p:spPr bwMode="auto">
            <a:xfrm>
              <a:off x="2845" y="3810"/>
              <a:ext cx="19" cy="27"/>
            </a:xfrm>
            <a:custGeom>
              <a:avLst/>
              <a:gdLst>
                <a:gd name="T0" fmla="*/ 70 w 93"/>
                <a:gd name="T1" fmla="*/ 88 h 135"/>
                <a:gd name="T2" fmla="*/ 69 w 93"/>
                <a:gd name="T3" fmla="*/ 100 h 135"/>
                <a:gd name="T4" fmla="*/ 64 w 93"/>
                <a:gd name="T5" fmla="*/ 109 h 135"/>
                <a:gd name="T6" fmla="*/ 58 w 93"/>
                <a:gd name="T7" fmla="*/ 115 h 135"/>
                <a:gd name="T8" fmla="*/ 52 w 93"/>
                <a:gd name="T9" fmla="*/ 117 h 135"/>
                <a:gd name="T10" fmla="*/ 45 w 93"/>
                <a:gd name="T11" fmla="*/ 118 h 135"/>
                <a:gd name="T12" fmla="*/ 34 w 93"/>
                <a:gd name="T13" fmla="*/ 117 h 135"/>
                <a:gd name="T14" fmla="*/ 28 w 93"/>
                <a:gd name="T15" fmla="*/ 111 h 135"/>
                <a:gd name="T16" fmla="*/ 23 w 93"/>
                <a:gd name="T17" fmla="*/ 103 h 135"/>
                <a:gd name="T18" fmla="*/ 22 w 93"/>
                <a:gd name="T19" fmla="*/ 92 h 135"/>
                <a:gd name="T20" fmla="*/ 22 w 93"/>
                <a:gd name="T21" fmla="*/ 0 h 135"/>
                <a:gd name="T22" fmla="*/ 0 w 93"/>
                <a:gd name="T23" fmla="*/ 0 h 135"/>
                <a:gd name="T24" fmla="*/ 0 w 93"/>
                <a:gd name="T25" fmla="*/ 101 h 135"/>
                <a:gd name="T26" fmla="*/ 3 w 93"/>
                <a:gd name="T27" fmla="*/ 116 h 135"/>
                <a:gd name="T28" fmla="*/ 10 w 93"/>
                <a:gd name="T29" fmla="*/ 127 h 135"/>
                <a:gd name="T30" fmla="*/ 21 w 93"/>
                <a:gd name="T31" fmla="*/ 133 h 135"/>
                <a:gd name="T32" fmla="*/ 37 w 93"/>
                <a:gd name="T33" fmla="*/ 135 h 135"/>
                <a:gd name="T34" fmla="*/ 50 w 93"/>
                <a:gd name="T35" fmla="*/ 133 h 135"/>
                <a:gd name="T36" fmla="*/ 61 w 93"/>
                <a:gd name="T37" fmla="*/ 127 h 135"/>
                <a:gd name="T38" fmla="*/ 69 w 93"/>
                <a:gd name="T39" fmla="*/ 117 h 135"/>
                <a:gd name="T40" fmla="*/ 70 w 93"/>
                <a:gd name="T41" fmla="*/ 117 h 135"/>
                <a:gd name="T42" fmla="*/ 70 w 93"/>
                <a:gd name="T43" fmla="*/ 133 h 135"/>
                <a:gd name="T44" fmla="*/ 93 w 93"/>
                <a:gd name="T45" fmla="*/ 133 h 135"/>
                <a:gd name="T46" fmla="*/ 92 w 93"/>
                <a:gd name="T47" fmla="*/ 105 h 135"/>
                <a:gd name="T48" fmla="*/ 92 w 93"/>
                <a:gd name="T49" fmla="*/ 0 h 135"/>
                <a:gd name="T50" fmla="*/ 70 w 93"/>
                <a:gd name="T51" fmla="*/ 0 h 135"/>
                <a:gd name="T52" fmla="*/ 70 w 93"/>
                <a:gd name="T5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35">
                  <a:moveTo>
                    <a:pt x="70" y="88"/>
                  </a:moveTo>
                  <a:lnTo>
                    <a:pt x="69" y="100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2" y="117"/>
                  </a:lnTo>
                  <a:lnTo>
                    <a:pt x="45" y="118"/>
                  </a:lnTo>
                  <a:lnTo>
                    <a:pt x="34" y="117"/>
                  </a:lnTo>
                  <a:lnTo>
                    <a:pt x="28" y="111"/>
                  </a:lnTo>
                  <a:lnTo>
                    <a:pt x="23" y="103"/>
                  </a:lnTo>
                  <a:lnTo>
                    <a:pt x="22" y="92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3" y="116"/>
                  </a:lnTo>
                  <a:lnTo>
                    <a:pt x="10" y="127"/>
                  </a:lnTo>
                  <a:lnTo>
                    <a:pt x="21" y="133"/>
                  </a:lnTo>
                  <a:lnTo>
                    <a:pt x="37" y="135"/>
                  </a:lnTo>
                  <a:lnTo>
                    <a:pt x="50" y="133"/>
                  </a:lnTo>
                  <a:lnTo>
                    <a:pt x="61" y="127"/>
                  </a:lnTo>
                  <a:lnTo>
                    <a:pt x="69" y="117"/>
                  </a:lnTo>
                  <a:lnTo>
                    <a:pt x="70" y="117"/>
                  </a:lnTo>
                  <a:lnTo>
                    <a:pt x="70" y="133"/>
                  </a:lnTo>
                  <a:lnTo>
                    <a:pt x="93" y="133"/>
                  </a:lnTo>
                  <a:lnTo>
                    <a:pt x="92" y="105"/>
                  </a:lnTo>
                  <a:lnTo>
                    <a:pt x="92" y="0"/>
                  </a:lnTo>
                  <a:lnTo>
                    <a:pt x="70" y="0"/>
                  </a:lnTo>
                  <a:lnTo>
                    <a:pt x="70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27"/>
            <p:cNvSpPr>
              <a:spLocks/>
            </p:cNvSpPr>
            <p:nvPr userDrawn="1"/>
          </p:nvSpPr>
          <p:spPr bwMode="auto">
            <a:xfrm>
              <a:off x="2871" y="3810"/>
              <a:ext cx="19" cy="27"/>
            </a:xfrm>
            <a:custGeom>
              <a:avLst/>
              <a:gdLst>
                <a:gd name="T0" fmla="*/ 94 w 94"/>
                <a:gd name="T1" fmla="*/ 136 h 136"/>
                <a:gd name="T2" fmla="*/ 94 w 94"/>
                <a:gd name="T3" fmla="*/ 44 h 136"/>
                <a:gd name="T4" fmla="*/ 93 w 94"/>
                <a:gd name="T5" fmla="*/ 29 h 136"/>
                <a:gd name="T6" fmla="*/ 89 w 94"/>
                <a:gd name="T7" fmla="*/ 17 h 136"/>
                <a:gd name="T8" fmla="*/ 83 w 94"/>
                <a:gd name="T9" fmla="*/ 9 h 136"/>
                <a:gd name="T10" fmla="*/ 73 w 94"/>
                <a:gd name="T11" fmla="*/ 3 h 136"/>
                <a:gd name="T12" fmla="*/ 59 w 94"/>
                <a:gd name="T13" fmla="*/ 0 h 136"/>
                <a:gd name="T14" fmla="*/ 43 w 94"/>
                <a:gd name="T15" fmla="*/ 3 h 136"/>
                <a:gd name="T16" fmla="*/ 32 w 94"/>
                <a:gd name="T17" fmla="*/ 9 h 136"/>
                <a:gd name="T18" fmla="*/ 24 w 94"/>
                <a:gd name="T19" fmla="*/ 20 h 136"/>
                <a:gd name="T20" fmla="*/ 23 w 94"/>
                <a:gd name="T21" fmla="*/ 20 h 136"/>
                <a:gd name="T22" fmla="*/ 23 w 94"/>
                <a:gd name="T23" fmla="*/ 3 h 136"/>
                <a:gd name="T24" fmla="*/ 0 w 94"/>
                <a:gd name="T25" fmla="*/ 3 h 136"/>
                <a:gd name="T26" fmla="*/ 1 w 94"/>
                <a:gd name="T27" fmla="*/ 30 h 136"/>
                <a:gd name="T28" fmla="*/ 1 w 94"/>
                <a:gd name="T29" fmla="*/ 136 h 136"/>
                <a:gd name="T30" fmla="*/ 23 w 94"/>
                <a:gd name="T31" fmla="*/ 136 h 136"/>
                <a:gd name="T32" fmla="*/ 23 w 94"/>
                <a:gd name="T33" fmla="*/ 57 h 136"/>
                <a:gd name="T34" fmla="*/ 23 w 94"/>
                <a:gd name="T35" fmla="*/ 47 h 136"/>
                <a:gd name="T36" fmla="*/ 24 w 94"/>
                <a:gd name="T37" fmla="*/ 39 h 136"/>
                <a:gd name="T38" fmla="*/ 26 w 94"/>
                <a:gd name="T39" fmla="*/ 30 h 136"/>
                <a:gd name="T40" fmla="*/ 32 w 94"/>
                <a:gd name="T41" fmla="*/ 24 h 136"/>
                <a:gd name="T42" fmla="*/ 39 w 94"/>
                <a:gd name="T43" fmla="*/ 20 h 136"/>
                <a:gd name="T44" fmla="*/ 49 w 94"/>
                <a:gd name="T45" fmla="*/ 18 h 136"/>
                <a:gd name="T46" fmla="*/ 60 w 94"/>
                <a:gd name="T47" fmla="*/ 20 h 136"/>
                <a:gd name="T48" fmla="*/ 67 w 94"/>
                <a:gd name="T49" fmla="*/ 26 h 136"/>
                <a:gd name="T50" fmla="*/ 71 w 94"/>
                <a:gd name="T51" fmla="*/ 34 h 136"/>
                <a:gd name="T52" fmla="*/ 72 w 94"/>
                <a:gd name="T53" fmla="*/ 44 h 136"/>
                <a:gd name="T54" fmla="*/ 72 w 94"/>
                <a:gd name="T55" fmla="*/ 136 h 136"/>
                <a:gd name="T56" fmla="*/ 94 w 94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36">
                  <a:moveTo>
                    <a:pt x="94" y="136"/>
                  </a:moveTo>
                  <a:lnTo>
                    <a:pt x="94" y="44"/>
                  </a:lnTo>
                  <a:lnTo>
                    <a:pt x="93" y="29"/>
                  </a:lnTo>
                  <a:lnTo>
                    <a:pt x="89" y="17"/>
                  </a:lnTo>
                  <a:lnTo>
                    <a:pt x="83" y="9"/>
                  </a:lnTo>
                  <a:lnTo>
                    <a:pt x="73" y="3"/>
                  </a:lnTo>
                  <a:lnTo>
                    <a:pt x="59" y="0"/>
                  </a:lnTo>
                  <a:lnTo>
                    <a:pt x="43" y="3"/>
                  </a:lnTo>
                  <a:lnTo>
                    <a:pt x="32" y="9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3" y="3"/>
                  </a:lnTo>
                  <a:lnTo>
                    <a:pt x="0" y="3"/>
                  </a:lnTo>
                  <a:lnTo>
                    <a:pt x="1" y="30"/>
                  </a:lnTo>
                  <a:lnTo>
                    <a:pt x="1" y="136"/>
                  </a:lnTo>
                  <a:lnTo>
                    <a:pt x="23" y="136"/>
                  </a:lnTo>
                  <a:lnTo>
                    <a:pt x="23" y="57"/>
                  </a:lnTo>
                  <a:lnTo>
                    <a:pt x="23" y="47"/>
                  </a:lnTo>
                  <a:lnTo>
                    <a:pt x="24" y="39"/>
                  </a:lnTo>
                  <a:lnTo>
                    <a:pt x="26" y="30"/>
                  </a:lnTo>
                  <a:lnTo>
                    <a:pt x="32" y="24"/>
                  </a:lnTo>
                  <a:lnTo>
                    <a:pt x="39" y="20"/>
                  </a:lnTo>
                  <a:lnTo>
                    <a:pt x="49" y="18"/>
                  </a:lnTo>
                  <a:lnTo>
                    <a:pt x="60" y="20"/>
                  </a:lnTo>
                  <a:lnTo>
                    <a:pt x="67" y="26"/>
                  </a:lnTo>
                  <a:lnTo>
                    <a:pt x="71" y="34"/>
                  </a:lnTo>
                  <a:lnTo>
                    <a:pt x="72" y="44"/>
                  </a:lnTo>
                  <a:lnTo>
                    <a:pt x="72" y="136"/>
                  </a:lnTo>
                  <a:lnTo>
                    <a:pt x="94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28"/>
            <p:cNvSpPr>
              <a:spLocks noEditPoints="1"/>
            </p:cNvSpPr>
            <p:nvPr userDrawn="1"/>
          </p:nvSpPr>
          <p:spPr bwMode="auto">
            <a:xfrm>
              <a:off x="2897" y="3810"/>
              <a:ext cx="19" cy="37"/>
            </a:xfrm>
            <a:custGeom>
              <a:avLst/>
              <a:gdLst>
                <a:gd name="T0" fmla="*/ 74 w 95"/>
                <a:gd name="T1" fmla="*/ 79 h 185"/>
                <a:gd name="T2" fmla="*/ 70 w 95"/>
                <a:gd name="T3" fmla="*/ 99 h 185"/>
                <a:gd name="T4" fmla="*/ 60 w 95"/>
                <a:gd name="T5" fmla="*/ 115 h 185"/>
                <a:gd name="T6" fmla="*/ 41 w 95"/>
                <a:gd name="T7" fmla="*/ 116 h 185"/>
                <a:gd name="T8" fmla="*/ 29 w 95"/>
                <a:gd name="T9" fmla="*/ 108 h 185"/>
                <a:gd name="T10" fmla="*/ 23 w 95"/>
                <a:gd name="T11" fmla="*/ 84 h 185"/>
                <a:gd name="T12" fmla="*/ 23 w 95"/>
                <a:gd name="T13" fmla="*/ 56 h 185"/>
                <a:gd name="T14" fmla="*/ 27 w 95"/>
                <a:gd name="T15" fmla="*/ 35 h 185"/>
                <a:gd name="T16" fmla="*/ 38 w 95"/>
                <a:gd name="T17" fmla="*/ 21 h 185"/>
                <a:gd name="T18" fmla="*/ 58 w 95"/>
                <a:gd name="T19" fmla="*/ 20 h 185"/>
                <a:gd name="T20" fmla="*/ 69 w 95"/>
                <a:gd name="T21" fmla="*/ 32 h 185"/>
                <a:gd name="T22" fmla="*/ 73 w 95"/>
                <a:gd name="T23" fmla="*/ 50 h 185"/>
                <a:gd name="T24" fmla="*/ 74 w 95"/>
                <a:gd name="T25" fmla="*/ 69 h 185"/>
                <a:gd name="T26" fmla="*/ 73 w 95"/>
                <a:gd name="T27" fmla="*/ 20 h 185"/>
                <a:gd name="T28" fmla="*/ 55 w 95"/>
                <a:gd name="T29" fmla="*/ 3 h 185"/>
                <a:gd name="T30" fmla="*/ 37 w 95"/>
                <a:gd name="T31" fmla="*/ 0 h 185"/>
                <a:gd name="T32" fmla="*/ 25 w 95"/>
                <a:gd name="T33" fmla="*/ 5 h 185"/>
                <a:gd name="T34" fmla="*/ 11 w 95"/>
                <a:gd name="T35" fmla="*/ 18 h 185"/>
                <a:gd name="T36" fmla="*/ 2 w 95"/>
                <a:gd name="T37" fmla="*/ 45 h 185"/>
                <a:gd name="T38" fmla="*/ 0 w 95"/>
                <a:gd name="T39" fmla="*/ 81 h 185"/>
                <a:gd name="T40" fmla="*/ 6 w 95"/>
                <a:gd name="T41" fmla="*/ 109 h 185"/>
                <a:gd name="T42" fmla="*/ 20 w 95"/>
                <a:gd name="T43" fmla="*/ 129 h 185"/>
                <a:gd name="T44" fmla="*/ 44 w 95"/>
                <a:gd name="T45" fmla="*/ 136 h 185"/>
                <a:gd name="T46" fmla="*/ 64 w 95"/>
                <a:gd name="T47" fmla="*/ 129 h 185"/>
                <a:gd name="T48" fmla="*/ 73 w 95"/>
                <a:gd name="T49" fmla="*/ 119 h 185"/>
                <a:gd name="T50" fmla="*/ 72 w 95"/>
                <a:gd name="T51" fmla="*/ 156 h 185"/>
                <a:gd name="T52" fmla="*/ 60 w 95"/>
                <a:gd name="T53" fmla="*/ 167 h 185"/>
                <a:gd name="T54" fmla="*/ 40 w 95"/>
                <a:gd name="T55" fmla="*/ 167 h 185"/>
                <a:gd name="T56" fmla="*/ 31 w 95"/>
                <a:gd name="T57" fmla="*/ 150 h 185"/>
                <a:gd name="T58" fmla="*/ 8 w 95"/>
                <a:gd name="T59" fmla="*/ 164 h 185"/>
                <a:gd name="T60" fmla="*/ 22 w 95"/>
                <a:gd name="T61" fmla="*/ 181 h 185"/>
                <a:gd name="T62" fmla="*/ 46 w 95"/>
                <a:gd name="T63" fmla="*/ 185 h 185"/>
                <a:gd name="T64" fmla="*/ 72 w 95"/>
                <a:gd name="T65" fmla="*/ 183 h 185"/>
                <a:gd name="T66" fmla="*/ 89 w 95"/>
                <a:gd name="T67" fmla="*/ 172 h 185"/>
                <a:gd name="T68" fmla="*/ 95 w 95"/>
                <a:gd name="T69" fmla="*/ 149 h 185"/>
                <a:gd name="T70" fmla="*/ 73 w 95"/>
                <a:gd name="T71" fmla="*/ 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5" h="185">
                  <a:moveTo>
                    <a:pt x="74" y="69"/>
                  </a:moveTo>
                  <a:lnTo>
                    <a:pt x="74" y="79"/>
                  </a:lnTo>
                  <a:lnTo>
                    <a:pt x="73" y="90"/>
                  </a:lnTo>
                  <a:lnTo>
                    <a:pt x="70" y="99"/>
                  </a:lnTo>
                  <a:lnTo>
                    <a:pt x="67" y="109"/>
                  </a:lnTo>
                  <a:lnTo>
                    <a:pt x="60" y="115"/>
                  </a:lnTo>
                  <a:lnTo>
                    <a:pt x="49" y="118"/>
                  </a:lnTo>
                  <a:lnTo>
                    <a:pt x="41" y="116"/>
                  </a:lnTo>
                  <a:lnTo>
                    <a:pt x="35" y="114"/>
                  </a:lnTo>
                  <a:lnTo>
                    <a:pt x="29" y="108"/>
                  </a:lnTo>
                  <a:lnTo>
                    <a:pt x="26" y="98"/>
                  </a:lnTo>
                  <a:lnTo>
                    <a:pt x="23" y="84"/>
                  </a:lnTo>
                  <a:lnTo>
                    <a:pt x="23" y="66"/>
                  </a:lnTo>
                  <a:lnTo>
                    <a:pt x="23" y="56"/>
                  </a:lnTo>
                  <a:lnTo>
                    <a:pt x="25" y="45"/>
                  </a:lnTo>
                  <a:lnTo>
                    <a:pt x="27" y="35"/>
                  </a:lnTo>
                  <a:lnTo>
                    <a:pt x="31" y="27"/>
                  </a:lnTo>
                  <a:lnTo>
                    <a:pt x="38" y="21"/>
                  </a:lnTo>
                  <a:lnTo>
                    <a:pt x="49" y="18"/>
                  </a:lnTo>
                  <a:lnTo>
                    <a:pt x="58" y="20"/>
                  </a:lnTo>
                  <a:lnTo>
                    <a:pt x="64" y="24"/>
                  </a:lnTo>
                  <a:lnTo>
                    <a:pt x="69" y="32"/>
                  </a:lnTo>
                  <a:lnTo>
                    <a:pt x="72" y="40"/>
                  </a:lnTo>
                  <a:lnTo>
                    <a:pt x="73" y="50"/>
                  </a:lnTo>
                  <a:lnTo>
                    <a:pt x="74" y="60"/>
                  </a:lnTo>
                  <a:lnTo>
                    <a:pt x="74" y="69"/>
                  </a:lnTo>
                  <a:close/>
                  <a:moveTo>
                    <a:pt x="73" y="20"/>
                  </a:moveTo>
                  <a:lnTo>
                    <a:pt x="73" y="20"/>
                  </a:lnTo>
                  <a:lnTo>
                    <a:pt x="66" y="9"/>
                  </a:lnTo>
                  <a:lnTo>
                    <a:pt x="55" y="3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1" y="3"/>
                  </a:lnTo>
                  <a:lnTo>
                    <a:pt x="25" y="5"/>
                  </a:lnTo>
                  <a:lnTo>
                    <a:pt x="17" y="10"/>
                  </a:lnTo>
                  <a:lnTo>
                    <a:pt x="11" y="18"/>
                  </a:lnTo>
                  <a:lnTo>
                    <a:pt x="5" y="29"/>
                  </a:lnTo>
                  <a:lnTo>
                    <a:pt x="2" y="45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3" y="96"/>
                  </a:lnTo>
                  <a:lnTo>
                    <a:pt x="6" y="109"/>
                  </a:lnTo>
                  <a:lnTo>
                    <a:pt x="11" y="120"/>
                  </a:lnTo>
                  <a:lnTo>
                    <a:pt x="20" y="129"/>
                  </a:lnTo>
                  <a:lnTo>
                    <a:pt x="29" y="133"/>
                  </a:lnTo>
                  <a:lnTo>
                    <a:pt x="44" y="136"/>
                  </a:lnTo>
                  <a:lnTo>
                    <a:pt x="55" y="133"/>
                  </a:lnTo>
                  <a:lnTo>
                    <a:pt x="64" y="129"/>
                  </a:lnTo>
                  <a:lnTo>
                    <a:pt x="73" y="119"/>
                  </a:lnTo>
                  <a:lnTo>
                    <a:pt x="73" y="119"/>
                  </a:lnTo>
                  <a:lnTo>
                    <a:pt x="73" y="147"/>
                  </a:lnTo>
                  <a:lnTo>
                    <a:pt x="72" y="156"/>
                  </a:lnTo>
                  <a:lnTo>
                    <a:pt x="67" y="164"/>
                  </a:lnTo>
                  <a:lnTo>
                    <a:pt x="60" y="167"/>
                  </a:lnTo>
                  <a:lnTo>
                    <a:pt x="50" y="170"/>
                  </a:lnTo>
                  <a:lnTo>
                    <a:pt x="40" y="167"/>
                  </a:lnTo>
                  <a:lnTo>
                    <a:pt x="33" y="161"/>
                  </a:lnTo>
                  <a:lnTo>
                    <a:pt x="31" y="150"/>
                  </a:lnTo>
                  <a:lnTo>
                    <a:pt x="6" y="150"/>
                  </a:lnTo>
                  <a:lnTo>
                    <a:pt x="8" y="164"/>
                  </a:lnTo>
                  <a:lnTo>
                    <a:pt x="12" y="173"/>
                  </a:lnTo>
                  <a:lnTo>
                    <a:pt x="22" y="181"/>
                  </a:lnTo>
                  <a:lnTo>
                    <a:pt x="33" y="184"/>
                  </a:lnTo>
                  <a:lnTo>
                    <a:pt x="46" y="185"/>
                  </a:lnTo>
                  <a:lnTo>
                    <a:pt x="60" y="185"/>
                  </a:lnTo>
                  <a:lnTo>
                    <a:pt x="72" y="183"/>
                  </a:lnTo>
                  <a:lnTo>
                    <a:pt x="81" y="178"/>
                  </a:lnTo>
                  <a:lnTo>
                    <a:pt x="89" y="172"/>
                  </a:lnTo>
                  <a:lnTo>
                    <a:pt x="93" y="162"/>
                  </a:lnTo>
                  <a:lnTo>
                    <a:pt x="95" y="149"/>
                  </a:lnTo>
                  <a:lnTo>
                    <a:pt x="95" y="3"/>
                  </a:lnTo>
                  <a:lnTo>
                    <a:pt x="73" y="3"/>
                  </a:lnTo>
                  <a:lnTo>
                    <a:pt x="73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29"/>
            <p:cNvSpPr>
              <a:spLocks noEditPoints="1"/>
            </p:cNvSpPr>
            <p:nvPr userDrawn="1"/>
          </p:nvSpPr>
          <p:spPr bwMode="auto">
            <a:xfrm>
              <a:off x="2697" y="3743"/>
              <a:ext cx="24" cy="38"/>
            </a:xfrm>
            <a:custGeom>
              <a:avLst/>
              <a:gdLst>
                <a:gd name="T0" fmla="*/ 24 w 117"/>
                <a:gd name="T1" fmla="*/ 102 h 190"/>
                <a:gd name="T2" fmla="*/ 50 w 117"/>
                <a:gd name="T3" fmla="*/ 102 h 190"/>
                <a:gd name="T4" fmla="*/ 62 w 117"/>
                <a:gd name="T5" fmla="*/ 102 h 190"/>
                <a:gd name="T6" fmla="*/ 71 w 117"/>
                <a:gd name="T7" fmla="*/ 104 h 190"/>
                <a:gd name="T8" fmla="*/ 80 w 117"/>
                <a:gd name="T9" fmla="*/ 108 h 190"/>
                <a:gd name="T10" fmla="*/ 87 w 117"/>
                <a:gd name="T11" fmla="*/ 114 h 190"/>
                <a:gd name="T12" fmla="*/ 91 w 117"/>
                <a:gd name="T13" fmla="*/ 123 h 190"/>
                <a:gd name="T14" fmla="*/ 93 w 117"/>
                <a:gd name="T15" fmla="*/ 137 h 190"/>
                <a:gd name="T16" fmla="*/ 92 w 117"/>
                <a:gd name="T17" fmla="*/ 145 h 190"/>
                <a:gd name="T18" fmla="*/ 88 w 117"/>
                <a:gd name="T19" fmla="*/ 154 h 190"/>
                <a:gd name="T20" fmla="*/ 81 w 117"/>
                <a:gd name="T21" fmla="*/ 161 h 190"/>
                <a:gd name="T22" fmla="*/ 71 w 117"/>
                <a:gd name="T23" fmla="*/ 167 h 190"/>
                <a:gd name="T24" fmla="*/ 58 w 117"/>
                <a:gd name="T25" fmla="*/ 168 h 190"/>
                <a:gd name="T26" fmla="*/ 24 w 117"/>
                <a:gd name="T27" fmla="*/ 168 h 190"/>
                <a:gd name="T28" fmla="*/ 24 w 117"/>
                <a:gd name="T29" fmla="*/ 102 h 190"/>
                <a:gd name="T30" fmla="*/ 24 w 117"/>
                <a:gd name="T31" fmla="*/ 22 h 190"/>
                <a:gd name="T32" fmla="*/ 58 w 117"/>
                <a:gd name="T33" fmla="*/ 22 h 190"/>
                <a:gd name="T34" fmla="*/ 71 w 117"/>
                <a:gd name="T35" fmla="*/ 24 h 190"/>
                <a:gd name="T36" fmla="*/ 80 w 117"/>
                <a:gd name="T37" fmla="*/ 30 h 190"/>
                <a:gd name="T38" fmla="*/ 85 w 117"/>
                <a:gd name="T39" fmla="*/ 39 h 190"/>
                <a:gd name="T40" fmla="*/ 87 w 117"/>
                <a:gd name="T41" fmla="*/ 50 h 190"/>
                <a:gd name="T42" fmla="*/ 85 w 117"/>
                <a:gd name="T43" fmla="*/ 63 h 190"/>
                <a:gd name="T44" fmla="*/ 80 w 117"/>
                <a:gd name="T45" fmla="*/ 71 h 190"/>
                <a:gd name="T46" fmla="*/ 71 w 117"/>
                <a:gd name="T47" fmla="*/ 77 h 190"/>
                <a:gd name="T48" fmla="*/ 59 w 117"/>
                <a:gd name="T49" fmla="*/ 80 h 190"/>
                <a:gd name="T50" fmla="*/ 24 w 117"/>
                <a:gd name="T51" fmla="*/ 80 h 190"/>
                <a:gd name="T52" fmla="*/ 24 w 117"/>
                <a:gd name="T53" fmla="*/ 22 h 190"/>
                <a:gd name="T54" fmla="*/ 61 w 117"/>
                <a:gd name="T55" fmla="*/ 190 h 190"/>
                <a:gd name="T56" fmla="*/ 69 w 117"/>
                <a:gd name="T57" fmla="*/ 189 h 190"/>
                <a:gd name="T58" fmla="*/ 79 w 117"/>
                <a:gd name="T59" fmla="*/ 188 h 190"/>
                <a:gd name="T60" fmla="*/ 88 w 117"/>
                <a:gd name="T61" fmla="*/ 185 h 190"/>
                <a:gd name="T62" fmla="*/ 97 w 117"/>
                <a:gd name="T63" fmla="*/ 181 h 190"/>
                <a:gd name="T64" fmla="*/ 105 w 117"/>
                <a:gd name="T65" fmla="*/ 174 h 190"/>
                <a:gd name="T66" fmla="*/ 111 w 117"/>
                <a:gd name="T67" fmla="*/ 166 h 190"/>
                <a:gd name="T68" fmla="*/ 116 w 117"/>
                <a:gd name="T69" fmla="*/ 152 h 190"/>
                <a:gd name="T70" fmla="*/ 117 w 117"/>
                <a:gd name="T71" fmla="*/ 137 h 190"/>
                <a:gd name="T72" fmla="*/ 116 w 117"/>
                <a:gd name="T73" fmla="*/ 122 h 190"/>
                <a:gd name="T74" fmla="*/ 111 w 117"/>
                <a:gd name="T75" fmla="*/ 110 h 190"/>
                <a:gd name="T76" fmla="*/ 104 w 117"/>
                <a:gd name="T77" fmla="*/ 100 h 190"/>
                <a:gd name="T78" fmla="*/ 93 w 117"/>
                <a:gd name="T79" fmla="*/ 94 h 190"/>
                <a:gd name="T80" fmla="*/ 79 w 117"/>
                <a:gd name="T81" fmla="*/ 91 h 190"/>
                <a:gd name="T82" fmla="*/ 79 w 117"/>
                <a:gd name="T83" fmla="*/ 89 h 190"/>
                <a:gd name="T84" fmla="*/ 91 w 117"/>
                <a:gd name="T85" fmla="*/ 86 h 190"/>
                <a:gd name="T86" fmla="*/ 100 w 117"/>
                <a:gd name="T87" fmla="*/ 79 h 190"/>
                <a:gd name="T88" fmla="*/ 106 w 117"/>
                <a:gd name="T89" fmla="*/ 69 h 190"/>
                <a:gd name="T90" fmla="*/ 110 w 117"/>
                <a:gd name="T91" fmla="*/ 58 h 190"/>
                <a:gd name="T92" fmla="*/ 111 w 117"/>
                <a:gd name="T93" fmla="*/ 45 h 190"/>
                <a:gd name="T94" fmla="*/ 110 w 117"/>
                <a:gd name="T95" fmla="*/ 39 h 190"/>
                <a:gd name="T96" fmla="*/ 108 w 117"/>
                <a:gd name="T97" fmla="*/ 30 h 190"/>
                <a:gd name="T98" fmla="*/ 103 w 117"/>
                <a:gd name="T99" fmla="*/ 19 h 190"/>
                <a:gd name="T100" fmla="*/ 99 w 117"/>
                <a:gd name="T101" fmla="*/ 13 h 190"/>
                <a:gd name="T102" fmla="*/ 93 w 117"/>
                <a:gd name="T103" fmla="*/ 8 h 190"/>
                <a:gd name="T104" fmla="*/ 86 w 117"/>
                <a:gd name="T105" fmla="*/ 5 h 190"/>
                <a:gd name="T106" fmla="*/ 75 w 117"/>
                <a:gd name="T107" fmla="*/ 1 h 190"/>
                <a:gd name="T108" fmla="*/ 62 w 117"/>
                <a:gd name="T109" fmla="*/ 0 h 190"/>
                <a:gd name="T110" fmla="*/ 0 w 117"/>
                <a:gd name="T111" fmla="*/ 0 h 190"/>
                <a:gd name="T112" fmla="*/ 0 w 117"/>
                <a:gd name="T113" fmla="*/ 190 h 190"/>
                <a:gd name="T114" fmla="*/ 61 w 117"/>
                <a:gd name="T1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" h="190">
                  <a:moveTo>
                    <a:pt x="24" y="102"/>
                  </a:moveTo>
                  <a:lnTo>
                    <a:pt x="50" y="102"/>
                  </a:lnTo>
                  <a:lnTo>
                    <a:pt x="62" y="102"/>
                  </a:lnTo>
                  <a:lnTo>
                    <a:pt x="71" y="104"/>
                  </a:lnTo>
                  <a:lnTo>
                    <a:pt x="80" y="108"/>
                  </a:lnTo>
                  <a:lnTo>
                    <a:pt x="87" y="114"/>
                  </a:lnTo>
                  <a:lnTo>
                    <a:pt x="91" y="123"/>
                  </a:lnTo>
                  <a:lnTo>
                    <a:pt x="93" y="137"/>
                  </a:lnTo>
                  <a:lnTo>
                    <a:pt x="92" y="145"/>
                  </a:lnTo>
                  <a:lnTo>
                    <a:pt x="88" y="154"/>
                  </a:lnTo>
                  <a:lnTo>
                    <a:pt x="81" y="161"/>
                  </a:lnTo>
                  <a:lnTo>
                    <a:pt x="71" y="167"/>
                  </a:lnTo>
                  <a:lnTo>
                    <a:pt x="58" y="168"/>
                  </a:lnTo>
                  <a:lnTo>
                    <a:pt x="24" y="168"/>
                  </a:lnTo>
                  <a:lnTo>
                    <a:pt x="24" y="102"/>
                  </a:lnTo>
                  <a:close/>
                  <a:moveTo>
                    <a:pt x="24" y="22"/>
                  </a:moveTo>
                  <a:lnTo>
                    <a:pt x="58" y="22"/>
                  </a:lnTo>
                  <a:lnTo>
                    <a:pt x="71" y="24"/>
                  </a:lnTo>
                  <a:lnTo>
                    <a:pt x="80" y="30"/>
                  </a:lnTo>
                  <a:lnTo>
                    <a:pt x="85" y="39"/>
                  </a:lnTo>
                  <a:lnTo>
                    <a:pt x="87" y="50"/>
                  </a:lnTo>
                  <a:lnTo>
                    <a:pt x="85" y="63"/>
                  </a:lnTo>
                  <a:lnTo>
                    <a:pt x="80" y="71"/>
                  </a:lnTo>
                  <a:lnTo>
                    <a:pt x="71" y="77"/>
                  </a:lnTo>
                  <a:lnTo>
                    <a:pt x="59" y="80"/>
                  </a:lnTo>
                  <a:lnTo>
                    <a:pt x="24" y="80"/>
                  </a:lnTo>
                  <a:lnTo>
                    <a:pt x="24" y="22"/>
                  </a:lnTo>
                  <a:close/>
                  <a:moveTo>
                    <a:pt x="61" y="190"/>
                  </a:moveTo>
                  <a:lnTo>
                    <a:pt x="69" y="189"/>
                  </a:lnTo>
                  <a:lnTo>
                    <a:pt x="79" y="188"/>
                  </a:lnTo>
                  <a:lnTo>
                    <a:pt x="88" y="185"/>
                  </a:lnTo>
                  <a:lnTo>
                    <a:pt x="97" y="181"/>
                  </a:lnTo>
                  <a:lnTo>
                    <a:pt x="105" y="174"/>
                  </a:lnTo>
                  <a:lnTo>
                    <a:pt x="111" y="166"/>
                  </a:lnTo>
                  <a:lnTo>
                    <a:pt x="116" y="152"/>
                  </a:lnTo>
                  <a:lnTo>
                    <a:pt x="117" y="137"/>
                  </a:lnTo>
                  <a:lnTo>
                    <a:pt x="116" y="122"/>
                  </a:lnTo>
                  <a:lnTo>
                    <a:pt x="111" y="110"/>
                  </a:lnTo>
                  <a:lnTo>
                    <a:pt x="104" y="100"/>
                  </a:lnTo>
                  <a:lnTo>
                    <a:pt x="93" y="94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91" y="86"/>
                  </a:lnTo>
                  <a:lnTo>
                    <a:pt x="100" y="79"/>
                  </a:lnTo>
                  <a:lnTo>
                    <a:pt x="106" y="69"/>
                  </a:lnTo>
                  <a:lnTo>
                    <a:pt x="110" y="58"/>
                  </a:lnTo>
                  <a:lnTo>
                    <a:pt x="111" y="45"/>
                  </a:lnTo>
                  <a:lnTo>
                    <a:pt x="110" y="39"/>
                  </a:lnTo>
                  <a:lnTo>
                    <a:pt x="108" y="30"/>
                  </a:lnTo>
                  <a:lnTo>
                    <a:pt x="103" y="19"/>
                  </a:lnTo>
                  <a:lnTo>
                    <a:pt x="99" y="13"/>
                  </a:lnTo>
                  <a:lnTo>
                    <a:pt x="93" y="8"/>
                  </a:lnTo>
                  <a:lnTo>
                    <a:pt x="86" y="5"/>
                  </a:lnTo>
                  <a:lnTo>
                    <a:pt x="75" y="1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61" y="1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30"/>
            <p:cNvSpPr>
              <a:spLocks/>
            </p:cNvSpPr>
            <p:nvPr userDrawn="1"/>
          </p:nvSpPr>
          <p:spPr bwMode="auto">
            <a:xfrm>
              <a:off x="2727" y="3754"/>
              <a:ext cx="18" cy="27"/>
            </a:xfrm>
            <a:custGeom>
              <a:avLst/>
              <a:gdLst>
                <a:gd name="T0" fmla="*/ 70 w 91"/>
                <a:gd name="T1" fmla="*/ 88 h 135"/>
                <a:gd name="T2" fmla="*/ 67 w 91"/>
                <a:gd name="T3" fmla="*/ 100 h 135"/>
                <a:gd name="T4" fmla="*/ 64 w 91"/>
                <a:gd name="T5" fmla="*/ 109 h 135"/>
                <a:gd name="T6" fmla="*/ 58 w 91"/>
                <a:gd name="T7" fmla="*/ 115 h 135"/>
                <a:gd name="T8" fmla="*/ 50 w 91"/>
                <a:gd name="T9" fmla="*/ 117 h 135"/>
                <a:gd name="T10" fmla="*/ 43 w 91"/>
                <a:gd name="T11" fmla="*/ 118 h 135"/>
                <a:gd name="T12" fmla="*/ 33 w 91"/>
                <a:gd name="T13" fmla="*/ 117 h 135"/>
                <a:gd name="T14" fmla="*/ 26 w 91"/>
                <a:gd name="T15" fmla="*/ 111 h 135"/>
                <a:gd name="T16" fmla="*/ 23 w 91"/>
                <a:gd name="T17" fmla="*/ 103 h 135"/>
                <a:gd name="T18" fmla="*/ 21 w 91"/>
                <a:gd name="T19" fmla="*/ 92 h 135"/>
                <a:gd name="T20" fmla="*/ 21 w 91"/>
                <a:gd name="T21" fmla="*/ 0 h 135"/>
                <a:gd name="T22" fmla="*/ 0 w 91"/>
                <a:gd name="T23" fmla="*/ 0 h 135"/>
                <a:gd name="T24" fmla="*/ 0 w 91"/>
                <a:gd name="T25" fmla="*/ 101 h 135"/>
                <a:gd name="T26" fmla="*/ 2 w 91"/>
                <a:gd name="T27" fmla="*/ 116 h 135"/>
                <a:gd name="T28" fmla="*/ 8 w 91"/>
                <a:gd name="T29" fmla="*/ 127 h 135"/>
                <a:gd name="T30" fmla="*/ 20 w 91"/>
                <a:gd name="T31" fmla="*/ 133 h 135"/>
                <a:gd name="T32" fmla="*/ 35 w 91"/>
                <a:gd name="T33" fmla="*/ 135 h 135"/>
                <a:gd name="T34" fmla="*/ 48 w 91"/>
                <a:gd name="T35" fmla="*/ 133 h 135"/>
                <a:gd name="T36" fmla="*/ 60 w 91"/>
                <a:gd name="T37" fmla="*/ 127 h 135"/>
                <a:gd name="T38" fmla="*/ 68 w 91"/>
                <a:gd name="T39" fmla="*/ 117 h 135"/>
                <a:gd name="T40" fmla="*/ 70 w 91"/>
                <a:gd name="T41" fmla="*/ 117 h 135"/>
                <a:gd name="T42" fmla="*/ 70 w 91"/>
                <a:gd name="T43" fmla="*/ 133 h 135"/>
                <a:gd name="T44" fmla="*/ 91 w 91"/>
                <a:gd name="T45" fmla="*/ 133 h 135"/>
                <a:gd name="T46" fmla="*/ 90 w 91"/>
                <a:gd name="T47" fmla="*/ 105 h 135"/>
                <a:gd name="T48" fmla="*/ 90 w 91"/>
                <a:gd name="T49" fmla="*/ 0 h 135"/>
                <a:gd name="T50" fmla="*/ 70 w 91"/>
                <a:gd name="T51" fmla="*/ 0 h 135"/>
                <a:gd name="T52" fmla="*/ 70 w 91"/>
                <a:gd name="T5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1" h="135">
                  <a:moveTo>
                    <a:pt x="70" y="88"/>
                  </a:moveTo>
                  <a:lnTo>
                    <a:pt x="67" y="100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0" y="117"/>
                  </a:lnTo>
                  <a:lnTo>
                    <a:pt x="43" y="118"/>
                  </a:lnTo>
                  <a:lnTo>
                    <a:pt x="33" y="117"/>
                  </a:lnTo>
                  <a:lnTo>
                    <a:pt x="26" y="111"/>
                  </a:lnTo>
                  <a:lnTo>
                    <a:pt x="23" y="103"/>
                  </a:lnTo>
                  <a:lnTo>
                    <a:pt x="21" y="9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2" y="116"/>
                  </a:lnTo>
                  <a:lnTo>
                    <a:pt x="8" y="127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48" y="133"/>
                  </a:lnTo>
                  <a:lnTo>
                    <a:pt x="60" y="127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0" y="133"/>
                  </a:lnTo>
                  <a:lnTo>
                    <a:pt x="91" y="133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70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31"/>
            <p:cNvSpPr>
              <a:spLocks/>
            </p:cNvSpPr>
            <p:nvPr userDrawn="1"/>
          </p:nvSpPr>
          <p:spPr bwMode="auto">
            <a:xfrm>
              <a:off x="2753" y="3753"/>
              <a:ext cx="19" cy="28"/>
            </a:xfrm>
            <a:custGeom>
              <a:avLst/>
              <a:gdLst>
                <a:gd name="T0" fmla="*/ 95 w 95"/>
                <a:gd name="T1" fmla="*/ 136 h 136"/>
                <a:gd name="T2" fmla="*/ 95 w 95"/>
                <a:gd name="T3" fmla="*/ 44 h 136"/>
                <a:gd name="T4" fmla="*/ 94 w 95"/>
                <a:gd name="T5" fmla="*/ 29 h 136"/>
                <a:gd name="T6" fmla="*/ 90 w 95"/>
                <a:gd name="T7" fmla="*/ 17 h 136"/>
                <a:gd name="T8" fmla="*/ 84 w 95"/>
                <a:gd name="T9" fmla="*/ 9 h 136"/>
                <a:gd name="T10" fmla="*/ 73 w 95"/>
                <a:gd name="T11" fmla="*/ 3 h 136"/>
                <a:gd name="T12" fmla="*/ 59 w 95"/>
                <a:gd name="T13" fmla="*/ 0 h 136"/>
                <a:gd name="T14" fmla="*/ 44 w 95"/>
                <a:gd name="T15" fmla="*/ 3 h 136"/>
                <a:gd name="T16" fmla="*/ 33 w 95"/>
                <a:gd name="T17" fmla="*/ 9 h 136"/>
                <a:gd name="T18" fmla="*/ 24 w 95"/>
                <a:gd name="T19" fmla="*/ 20 h 136"/>
                <a:gd name="T20" fmla="*/ 23 w 95"/>
                <a:gd name="T21" fmla="*/ 20 h 136"/>
                <a:gd name="T22" fmla="*/ 23 w 95"/>
                <a:gd name="T23" fmla="*/ 3 h 136"/>
                <a:gd name="T24" fmla="*/ 0 w 95"/>
                <a:gd name="T25" fmla="*/ 3 h 136"/>
                <a:gd name="T26" fmla="*/ 1 w 95"/>
                <a:gd name="T27" fmla="*/ 31 h 136"/>
                <a:gd name="T28" fmla="*/ 1 w 95"/>
                <a:gd name="T29" fmla="*/ 136 h 136"/>
                <a:gd name="T30" fmla="*/ 23 w 95"/>
                <a:gd name="T31" fmla="*/ 136 h 136"/>
                <a:gd name="T32" fmla="*/ 23 w 95"/>
                <a:gd name="T33" fmla="*/ 57 h 136"/>
                <a:gd name="T34" fmla="*/ 23 w 95"/>
                <a:gd name="T35" fmla="*/ 48 h 136"/>
                <a:gd name="T36" fmla="*/ 25 w 95"/>
                <a:gd name="T37" fmla="*/ 39 h 136"/>
                <a:gd name="T38" fmla="*/ 27 w 95"/>
                <a:gd name="T39" fmla="*/ 31 h 136"/>
                <a:gd name="T40" fmla="*/ 32 w 95"/>
                <a:gd name="T41" fmla="*/ 25 h 136"/>
                <a:gd name="T42" fmla="*/ 40 w 95"/>
                <a:gd name="T43" fmla="*/ 20 h 136"/>
                <a:gd name="T44" fmla="*/ 50 w 95"/>
                <a:gd name="T45" fmla="*/ 19 h 136"/>
                <a:gd name="T46" fmla="*/ 61 w 95"/>
                <a:gd name="T47" fmla="*/ 20 h 136"/>
                <a:gd name="T48" fmla="*/ 68 w 95"/>
                <a:gd name="T49" fmla="*/ 26 h 136"/>
                <a:gd name="T50" fmla="*/ 72 w 95"/>
                <a:gd name="T51" fmla="*/ 34 h 136"/>
                <a:gd name="T52" fmla="*/ 73 w 95"/>
                <a:gd name="T53" fmla="*/ 44 h 136"/>
                <a:gd name="T54" fmla="*/ 73 w 95"/>
                <a:gd name="T55" fmla="*/ 136 h 136"/>
                <a:gd name="T56" fmla="*/ 95 w 95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36">
                  <a:moveTo>
                    <a:pt x="95" y="136"/>
                  </a:moveTo>
                  <a:lnTo>
                    <a:pt x="95" y="44"/>
                  </a:lnTo>
                  <a:lnTo>
                    <a:pt x="94" y="29"/>
                  </a:lnTo>
                  <a:lnTo>
                    <a:pt x="90" y="17"/>
                  </a:lnTo>
                  <a:lnTo>
                    <a:pt x="84" y="9"/>
                  </a:lnTo>
                  <a:lnTo>
                    <a:pt x="73" y="3"/>
                  </a:lnTo>
                  <a:lnTo>
                    <a:pt x="59" y="0"/>
                  </a:lnTo>
                  <a:lnTo>
                    <a:pt x="44" y="3"/>
                  </a:lnTo>
                  <a:lnTo>
                    <a:pt x="33" y="9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3" y="3"/>
                  </a:lnTo>
                  <a:lnTo>
                    <a:pt x="0" y="3"/>
                  </a:lnTo>
                  <a:lnTo>
                    <a:pt x="1" y="31"/>
                  </a:lnTo>
                  <a:lnTo>
                    <a:pt x="1" y="136"/>
                  </a:lnTo>
                  <a:lnTo>
                    <a:pt x="23" y="136"/>
                  </a:lnTo>
                  <a:lnTo>
                    <a:pt x="23" y="57"/>
                  </a:lnTo>
                  <a:lnTo>
                    <a:pt x="23" y="48"/>
                  </a:lnTo>
                  <a:lnTo>
                    <a:pt x="25" y="39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0" y="20"/>
                  </a:lnTo>
                  <a:lnTo>
                    <a:pt x="50" y="19"/>
                  </a:lnTo>
                  <a:lnTo>
                    <a:pt x="61" y="20"/>
                  </a:lnTo>
                  <a:lnTo>
                    <a:pt x="68" y="26"/>
                  </a:lnTo>
                  <a:lnTo>
                    <a:pt x="72" y="34"/>
                  </a:lnTo>
                  <a:lnTo>
                    <a:pt x="73" y="44"/>
                  </a:lnTo>
                  <a:lnTo>
                    <a:pt x="73" y="136"/>
                  </a:lnTo>
                  <a:lnTo>
                    <a:pt x="95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32"/>
            <p:cNvSpPr>
              <a:spLocks noEditPoints="1"/>
            </p:cNvSpPr>
            <p:nvPr userDrawn="1"/>
          </p:nvSpPr>
          <p:spPr bwMode="auto">
            <a:xfrm>
              <a:off x="2778" y="3743"/>
              <a:ext cx="19" cy="38"/>
            </a:xfrm>
            <a:custGeom>
              <a:avLst/>
              <a:gdLst>
                <a:gd name="T0" fmla="*/ 74 w 96"/>
                <a:gd name="T1" fmla="*/ 119 h 192"/>
                <a:gd name="T2" fmla="*/ 74 w 96"/>
                <a:gd name="T3" fmla="*/ 132 h 192"/>
                <a:gd name="T4" fmla="*/ 73 w 96"/>
                <a:gd name="T5" fmla="*/ 145 h 192"/>
                <a:gd name="T6" fmla="*/ 70 w 96"/>
                <a:gd name="T7" fmla="*/ 156 h 192"/>
                <a:gd name="T8" fmla="*/ 67 w 96"/>
                <a:gd name="T9" fmla="*/ 166 h 192"/>
                <a:gd name="T10" fmla="*/ 60 w 96"/>
                <a:gd name="T11" fmla="*/ 172 h 192"/>
                <a:gd name="T12" fmla="*/ 50 w 96"/>
                <a:gd name="T13" fmla="*/ 174 h 192"/>
                <a:gd name="T14" fmla="*/ 38 w 96"/>
                <a:gd name="T15" fmla="*/ 173 h 192"/>
                <a:gd name="T16" fmla="*/ 31 w 96"/>
                <a:gd name="T17" fmla="*/ 167 h 192"/>
                <a:gd name="T18" fmla="*/ 26 w 96"/>
                <a:gd name="T19" fmla="*/ 157 h 192"/>
                <a:gd name="T20" fmla="*/ 23 w 96"/>
                <a:gd name="T21" fmla="*/ 148 h 192"/>
                <a:gd name="T22" fmla="*/ 23 w 96"/>
                <a:gd name="T23" fmla="*/ 137 h 192"/>
                <a:gd name="T24" fmla="*/ 23 w 96"/>
                <a:gd name="T25" fmla="*/ 126 h 192"/>
                <a:gd name="T26" fmla="*/ 23 w 96"/>
                <a:gd name="T27" fmla="*/ 106 h 192"/>
                <a:gd name="T28" fmla="*/ 26 w 96"/>
                <a:gd name="T29" fmla="*/ 92 h 192"/>
                <a:gd name="T30" fmla="*/ 29 w 96"/>
                <a:gd name="T31" fmla="*/ 81 h 192"/>
                <a:gd name="T32" fmla="*/ 38 w 96"/>
                <a:gd name="T33" fmla="*/ 75 h 192"/>
                <a:gd name="T34" fmla="*/ 49 w 96"/>
                <a:gd name="T35" fmla="*/ 73 h 192"/>
                <a:gd name="T36" fmla="*/ 60 w 96"/>
                <a:gd name="T37" fmla="*/ 75 h 192"/>
                <a:gd name="T38" fmla="*/ 66 w 96"/>
                <a:gd name="T39" fmla="*/ 80 h 192"/>
                <a:gd name="T40" fmla="*/ 70 w 96"/>
                <a:gd name="T41" fmla="*/ 88 h 192"/>
                <a:gd name="T42" fmla="*/ 73 w 96"/>
                <a:gd name="T43" fmla="*/ 98 h 192"/>
                <a:gd name="T44" fmla="*/ 74 w 96"/>
                <a:gd name="T45" fmla="*/ 109 h 192"/>
                <a:gd name="T46" fmla="*/ 74 w 96"/>
                <a:gd name="T47" fmla="*/ 119 h 192"/>
                <a:gd name="T48" fmla="*/ 74 w 96"/>
                <a:gd name="T49" fmla="*/ 70 h 192"/>
                <a:gd name="T50" fmla="*/ 73 w 96"/>
                <a:gd name="T51" fmla="*/ 70 h 192"/>
                <a:gd name="T52" fmla="*/ 66 w 96"/>
                <a:gd name="T53" fmla="*/ 62 h 192"/>
                <a:gd name="T54" fmla="*/ 56 w 96"/>
                <a:gd name="T55" fmla="*/ 57 h 192"/>
                <a:gd name="T56" fmla="*/ 44 w 96"/>
                <a:gd name="T57" fmla="*/ 54 h 192"/>
                <a:gd name="T58" fmla="*/ 29 w 96"/>
                <a:gd name="T59" fmla="*/ 57 h 192"/>
                <a:gd name="T60" fmla="*/ 20 w 96"/>
                <a:gd name="T61" fmla="*/ 62 h 192"/>
                <a:gd name="T62" fmla="*/ 11 w 96"/>
                <a:gd name="T63" fmla="*/ 69 h 192"/>
                <a:gd name="T64" fmla="*/ 6 w 96"/>
                <a:gd name="T65" fmla="*/ 77 h 192"/>
                <a:gd name="T66" fmla="*/ 3 w 96"/>
                <a:gd name="T67" fmla="*/ 88 h 192"/>
                <a:gd name="T68" fmla="*/ 2 w 96"/>
                <a:gd name="T69" fmla="*/ 100 h 192"/>
                <a:gd name="T70" fmla="*/ 0 w 96"/>
                <a:gd name="T71" fmla="*/ 114 h 192"/>
                <a:gd name="T72" fmla="*/ 0 w 96"/>
                <a:gd name="T73" fmla="*/ 126 h 192"/>
                <a:gd name="T74" fmla="*/ 2 w 96"/>
                <a:gd name="T75" fmla="*/ 148 h 192"/>
                <a:gd name="T76" fmla="*/ 5 w 96"/>
                <a:gd name="T77" fmla="*/ 165 h 192"/>
                <a:gd name="T78" fmla="*/ 10 w 96"/>
                <a:gd name="T79" fmla="*/ 177 h 192"/>
                <a:gd name="T80" fmla="*/ 17 w 96"/>
                <a:gd name="T81" fmla="*/ 184 h 192"/>
                <a:gd name="T82" fmla="*/ 26 w 96"/>
                <a:gd name="T83" fmla="*/ 189 h 192"/>
                <a:gd name="T84" fmla="*/ 34 w 96"/>
                <a:gd name="T85" fmla="*/ 191 h 192"/>
                <a:gd name="T86" fmla="*/ 43 w 96"/>
                <a:gd name="T87" fmla="*/ 192 h 192"/>
                <a:gd name="T88" fmla="*/ 56 w 96"/>
                <a:gd name="T89" fmla="*/ 190 h 192"/>
                <a:gd name="T90" fmla="*/ 66 w 96"/>
                <a:gd name="T91" fmla="*/ 184 h 192"/>
                <a:gd name="T92" fmla="*/ 73 w 96"/>
                <a:gd name="T93" fmla="*/ 174 h 192"/>
                <a:gd name="T94" fmla="*/ 74 w 96"/>
                <a:gd name="T95" fmla="*/ 174 h 192"/>
                <a:gd name="T96" fmla="*/ 74 w 96"/>
                <a:gd name="T97" fmla="*/ 190 h 192"/>
                <a:gd name="T98" fmla="*/ 96 w 96"/>
                <a:gd name="T99" fmla="*/ 190 h 192"/>
                <a:gd name="T100" fmla="*/ 96 w 96"/>
                <a:gd name="T101" fmla="*/ 0 h 192"/>
                <a:gd name="T102" fmla="*/ 74 w 96"/>
                <a:gd name="T103" fmla="*/ 0 h 192"/>
                <a:gd name="T104" fmla="*/ 74 w 96"/>
                <a:gd name="T10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" h="192">
                  <a:moveTo>
                    <a:pt x="74" y="119"/>
                  </a:moveTo>
                  <a:lnTo>
                    <a:pt x="74" y="132"/>
                  </a:lnTo>
                  <a:lnTo>
                    <a:pt x="73" y="145"/>
                  </a:lnTo>
                  <a:lnTo>
                    <a:pt x="70" y="156"/>
                  </a:lnTo>
                  <a:lnTo>
                    <a:pt x="67" y="166"/>
                  </a:lnTo>
                  <a:lnTo>
                    <a:pt x="60" y="172"/>
                  </a:lnTo>
                  <a:lnTo>
                    <a:pt x="50" y="174"/>
                  </a:lnTo>
                  <a:lnTo>
                    <a:pt x="38" y="173"/>
                  </a:lnTo>
                  <a:lnTo>
                    <a:pt x="31" y="167"/>
                  </a:lnTo>
                  <a:lnTo>
                    <a:pt x="26" y="157"/>
                  </a:lnTo>
                  <a:lnTo>
                    <a:pt x="23" y="148"/>
                  </a:lnTo>
                  <a:lnTo>
                    <a:pt x="23" y="137"/>
                  </a:lnTo>
                  <a:lnTo>
                    <a:pt x="23" y="126"/>
                  </a:lnTo>
                  <a:lnTo>
                    <a:pt x="23" y="106"/>
                  </a:lnTo>
                  <a:lnTo>
                    <a:pt x="26" y="92"/>
                  </a:lnTo>
                  <a:lnTo>
                    <a:pt x="29" y="81"/>
                  </a:lnTo>
                  <a:lnTo>
                    <a:pt x="38" y="75"/>
                  </a:lnTo>
                  <a:lnTo>
                    <a:pt x="49" y="73"/>
                  </a:lnTo>
                  <a:lnTo>
                    <a:pt x="60" y="75"/>
                  </a:lnTo>
                  <a:lnTo>
                    <a:pt x="66" y="80"/>
                  </a:lnTo>
                  <a:lnTo>
                    <a:pt x="70" y="88"/>
                  </a:lnTo>
                  <a:lnTo>
                    <a:pt x="73" y="98"/>
                  </a:lnTo>
                  <a:lnTo>
                    <a:pt x="74" y="109"/>
                  </a:lnTo>
                  <a:lnTo>
                    <a:pt x="74" y="119"/>
                  </a:lnTo>
                  <a:close/>
                  <a:moveTo>
                    <a:pt x="74" y="70"/>
                  </a:moveTo>
                  <a:lnTo>
                    <a:pt x="73" y="70"/>
                  </a:lnTo>
                  <a:lnTo>
                    <a:pt x="66" y="62"/>
                  </a:lnTo>
                  <a:lnTo>
                    <a:pt x="56" y="57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0" y="62"/>
                  </a:lnTo>
                  <a:lnTo>
                    <a:pt x="11" y="69"/>
                  </a:lnTo>
                  <a:lnTo>
                    <a:pt x="6" y="77"/>
                  </a:lnTo>
                  <a:lnTo>
                    <a:pt x="3" y="88"/>
                  </a:lnTo>
                  <a:lnTo>
                    <a:pt x="2" y="100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2" y="148"/>
                  </a:lnTo>
                  <a:lnTo>
                    <a:pt x="5" y="165"/>
                  </a:lnTo>
                  <a:lnTo>
                    <a:pt x="10" y="177"/>
                  </a:lnTo>
                  <a:lnTo>
                    <a:pt x="17" y="184"/>
                  </a:lnTo>
                  <a:lnTo>
                    <a:pt x="26" y="189"/>
                  </a:lnTo>
                  <a:lnTo>
                    <a:pt x="34" y="191"/>
                  </a:lnTo>
                  <a:lnTo>
                    <a:pt x="43" y="192"/>
                  </a:lnTo>
                  <a:lnTo>
                    <a:pt x="56" y="190"/>
                  </a:lnTo>
                  <a:lnTo>
                    <a:pt x="66" y="184"/>
                  </a:lnTo>
                  <a:lnTo>
                    <a:pt x="73" y="174"/>
                  </a:lnTo>
                  <a:lnTo>
                    <a:pt x="74" y="174"/>
                  </a:lnTo>
                  <a:lnTo>
                    <a:pt x="74" y="190"/>
                  </a:lnTo>
                  <a:lnTo>
                    <a:pt x="96" y="190"/>
                  </a:lnTo>
                  <a:lnTo>
                    <a:pt x="96" y="0"/>
                  </a:lnTo>
                  <a:lnTo>
                    <a:pt x="74" y="0"/>
                  </a:lnTo>
                  <a:lnTo>
                    <a:pt x="7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33"/>
            <p:cNvSpPr>
              <a:spLocks noEditPoints="1"/>
            </p:cNvSpPr>
            <p:nvPr userDrawn="1"/>
          </p:nvSpPr>
          <p:spPr bwMode="auto">
            <a:xfrm>
              <a:off x="2803" y="3753"/>
              <a:ext cx="20" cy="28"/>
            </a:xfrm>
            <a:custGeom>
              <a:avLst/>
              <a:gdLst>
                <a:gd name="T0" fmla="*/ 23 w 98"/>
                <a:gd name="T1" fmla="*/ 60 h 138"/>
                <a:gd name="T2" fmla="*/ 24 w 98"/>
                <a:gd name="T3" fmla="*/ 44 h 138"/>
                <a:gd name="T4" fmla="*/ 27 w 98"/>
                <a:gd name="T5" fmla="*/ 33 h 138"/>
                <a:gd name="T6" fmla="*/ 32 w 98"/>
                <a:gd name="T7" fmla="*/ 25 h 138"/>
                <a:gd name="T8" fmla="*/ 36 w 98"/>
                <a:gd name="T9" fmla="*/ 20 h 138"/>
                <a:gd name="T10" fmla="*/ 43 w 98"/>
                <a:gd name="T11" fmla="*/ 17 h 138"/>
                <a:gd name="T12" fmla="*/ 49 w 98"/>
                <a:gd name="T13" fmla="*/ 17 h 138"/>
                <a:gd name="T14" fmla="*/ 56 w 98"/>
                <a:gd name="T15" fmla="*/ 17 h 138"/>
                <a:gd name="T16" fmla="*/ 63 w 98"/>
                <a:gd name="T17" fmla="*/ 20 h 138"/>
                <a:gd name="T18" fmla="*/ 68 w 98"/>
                <a:gd name="T19" fmla="*/ 25 h 138"/>
                <a:gd name="T20" fmla="*/ 71 w 98"/>
                <a:gd name="T21" fmla="*/ 32 h 138"/>
                <a:gd name="T22" fmla="*/ 74 w 98"/>
                <a:gd name="T23" fmla="*/ 44 h 138"/>
                <a:gd name="T24" fmla="*/ 75 w 98"/>
                <a:gd name="T25" fmla="*/ 60 h 138"/>
                <a:gd name="T26" fmla="*/ 23 w 98"/>
                <a:gd name="T27" fmla="*/ 60 h 138"/>
                <a:gd name="T28" fmla="*/ 98 w 98"/>
                <a:gd name="T29" fmla="*/ 77 h 138"/>
                <a:gd name="T30" fmla="*/ 98 w 98"/>
                <a:gd name="T31" fmla="*/ 65 h 138"/>
                <a:gd name="T32" fmla="*/ 97 w 98"/>
                <a:gd name="T33" fmla="*/ 45 h 138"/>
                <a:gd name="T34" fmla="*/ 94 w 98"/>
                <a:gd name="T35" fmla="*/ 29 h 138"/>
                <a:gd name="T36" fmla="*/ 88 w 98"/>
                <a:gd name="T37" fmla="*/ 16 h 138"/>
                <a:gd name="T38" fmla="*/ 80 w 98"/>
                <a:gd name="T39" fmla="*/ 8 h 138"/>
                <a:gd name="T40" fmla="*/ 68 w 98"/>
                <a:gd name="T41" fmla="*/ 3 h 138"/>
                <a:gd name="T42" fmla="*/ 51 w 98"/>
                <a:gd name="T43" fmla="*/ 0 h 138"/>
                <a:gd name="T44" fmla="*/ 34 w 98"/>
                <a:gd name="T45" fmla="*/ 3 h 138"/>
                <a:gd name="T46" fmla="*/ 21 w 98"/>
                <a:gd name="T47" fmla="*/ 8 h 138"/>
                <a:gd name="T48" fmla="*/ 12 w 98"/>
                <a:gd name="T49" fmla="*/ 16 h 138"/>
                <a:gd name="T50" fmla="*/ 6 w 98"/>
                <a:gd name="T51" fmla="*/ 27 h 138"/>
                <a:gd name="T52" fmla="*/ 3 w 98"/>
                <a:gd name="T53" fmla="*/ 40 h 138"/>
                <a:gd name="T54" fmla="*/ 1 w 98"/>
                <a:gd name="T55" fmla="*/ 55 h 138"/>
                <a:gd name="T56" fmla="*/ 0 w 98"/>
                <a:gd name="T57" fmla="*/ 72 h 138"/>
                <a:gd name="T58" fmla="*/ 3 w 98"/>
                <a:gd name="T59" fmla="*/ 94 h 138"/>
                <a:gd name="T60" fmla="*/ 6 w 98"/>
                <a:gd name="T61" fmla="*/ 111 h 138"/>
                <a:gd name="T62" fmla="*/ 12 w 98"/>
                <a:gd name="T63" fmla="*/ 123 h 138"/>
                <a:gd name="T64" fmla="*/ 20 w 98"/>
                <a:gd name="T65" fmla="*/ 130 h 138"/>
                <a:gd name="T66" fmla="*/ 29 w 98"/>
                <a:gd name="T67" fmla="*/ 135 h 138"/>
                <a:gd name="T68" fmla="*/ 39 w 98"/>
                <a:gd name="T69" fmla="*/ 137 h 138"/>
                <a:gd name="T70" fmla="*/ 51 w 98"/>
                <a:gd name="T71" fmla="*/ 138 h 138"/>
                <a:gd name="T72" fmla="*/ 67 w 98"/>
                <a:gd name="T73" fmla="*/ 137 h 138"/>
                <a:gd name="T74" fmla="*/ 79 w 98"/>
                <a:gd name="T75" fmla="*/ 131 h 138"/>
                <a:gd name="T76" fmla="*/ 88 w 98"/>
                <a:gd name="T77" fmla="*/ 124 h 138"/>
                <a:gd name="T78" fmla="*/ 94 w 98"/>
                <a:gd name="T79" fmla="*/ 112 h 138"/>
                <a:gd name="T80" fmla="*/ 97 w 98"/>
                <a:gd name="T81" fmla="*/ 96 h 138"/>
                <a:gd name="T82" fmla="*/ 74 w 98"/>
                <a:gd name="T83" fmla="*/ 96 h 138"/>
                <a:gd name="T84" fmla="*/ 71 w 98"/>
                <a:gd name="T85" fmla="*/ 106 h 138"/>
                <a:gd name="T86" fmla="*/ 67 w 98"/>
                <a:gd name="T87" fmla="*/ 113 h 138"/>
                <a:gd name="T88" fmla="*/ 61 w 98"/>
                <a:gd name="T89" fmla="*/ 119 h 138"/>
                <a:gd name="T90" fmla="*/ 51 w 98"/>
                <a:gd name="T91" fmla="*/ 120 h 138"/>
                <a:gd name="T92" fmla="*/ 41 w 98"/>
                <a:gd name="T93" fmla="*/ 120 h 138"/>
                <a:gd name="T94" fmla="*/ 34 w 98"/>
                <a:gd name="T95" fmla="*/ 115 h 138"/>
                <a:gd name="T96" fmla="*/ 28 w 98"/>
                <a:gd name="T97" fmla="*/ 108 h 138"/>
                <a:gd name="T98" fmla="*/ 24 w 98"/>
                <a:gd name="T99" fmla="*/ 95 h 138"/>
                <a:gd name="T100" fmla="*/ 23 w 98"/>
                <a:gd name="T101" fmla="*/ 77 h 138"/>
                <a:gd name="T102" fmla="*/ 98 w 98"/>
                <a:gd name="T10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" h="138">
                  <a:moveTo>
                    <a:pt x="23" y="60"/>
                  </a:moveTo>
                  <a:lnTo>
                    <a:pt x="24" y="44"/>
                  </a:lnTo>
                  <a:lnTo>
                    <a:pt x="27" y="33"/>
                  </a:lnTo>
                  <a:lnTo>
                    <a:pt x="32" y="25"/>
                  </a:lnTo>
                  <a:lnTo>
                    <a:pt x="36" y="20"/>
                  </a:lnTo>
                  <a:lnTo>
                    <a:pt x="43" y="17"/>
                  </a:lnTo>
                  <a:lnTo>
                    <a:pt x="49" y="17"/>
                  </a:lnTo>
                  <a:lnTo>
                    <a:pt x="56" y="17"/>
                  </a:lnTo>
                  <a:lnTo>
                    <a:pt x="63" y="20"/>
                  </a:lnTo>
                  <a:lnTo>
                    <a:pt x="68" y="25"/>
                  </a:lnTo>
                  <a:lnTo>
                    <a:pt x="71" y="32"/>
                  </a:lnTo>
                  <a:lnTo>
                    <a:pt x="74" y="44"/>
                  </a:lnTo>
                  <a:lnTo>
                    <a:pt x="75" y="60"/>
                  </a:lnTo>
                  <a:lnTo>
                    <a:pt x="23" y="60"/>
                  </a:lnTo>
                  <a:close/>
                  <a:moveTo>
                    <a:pt x="98" y="77"/>
                  </a:moveTo>
                  <a:lnTo>
                    <a:pt x="98" y="65"/>
                  </a:lnTo>
                  <a:lnTo>
                    <a:pt x="97" y="45"/>
                  </a:lnTo>
                  <a:lnTo>
                    <a:pt x="94" y="29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8" y="3"/>
                  </a:lnTo>
                  <a:lnTo>
                    <a:pt x="51" y="0"/>
                  </a:lnTo>
                  <a:lnTo>
                    <a:pt x="34" y="3"/>
                  </a:lnTo>
                  <a:lnTo>
                    <a:pt x="21" y="8"/>
                  </a:lnTo>
                  <a:lnTo>
                    <a:pt x="12" y="16"/>
                  </a:lnTo>
                  <a:lnTo>
                    <a:pt x="6" y="27"/>
                  </a:lnTo>
                  <a:lnTo>
                    <a:pt x="3" y="40"/>
                  </a:lnTo>
                  <a:lnTo>
                    <a:pt x="1" y="55"/>
                  </a:lnTo>
                  <a:lnTo>
                    <a:pt x="0" y="72"/>
                  </a:lnTo>
                  <a:lnTo>
                    <a:pt x="3" y="94"/>
                  </a:lnTo>
                  <a:lnTo>
                    <a:pt x="6" y="111"/>
                  </a:lnTo>
                  <a:lnTo>
                    <a:pt x="12" y="123"/>
                  </a:lnTo>
                  <a:lnTo>
                    <a:pt x="20" y="130"/>
                  </a:lnTo>
                  <a:lnTo>
                    <a:pt x="29" y="135"/>
                  </a:lnTo>
                  <a:lnTo>
                    <a:pt x="39" y="137"/>
                  </a:lnTo>
                  <a:lnTo>
                    <a:pt x="51" y="138"/>
                  </a:lnTo>
                  <a:lnTo>
                    <a:pt x="67" y="137"/>
                  </a:lnTo>
                  <a:lnTo>
                    <a:pt x="79" y="131"/>
                  </a:lnTo>
                  <a:lnTo>
                    <a:pt x="88" y="124"/>
                  </a:lnTo>
                  <a:lnTo>
                    <a:pt x="94" y="112"/>
                  </a:lnTo>
                  <a:lnTo>
                    <a:pt x="97" y="96"/>
                  </a:lnTo>
                  <a:lnTo>
                    <a:pt x="74" y="96"/>
                  </a:lnTo>
                  <a:lnTo>
                    <a:pt x="71" y="106"/>
                  </a:lnTo>
                  <a:lnTo>
                    <a:pt x="67" y="113"/>
                  </a:lnTo>
                  <a:lnTo>
                    <a:pt x="61" y="119"/>
                  </a:lnTo>
                  <a:lnTo>
                    <a:pt x="51" y="120"/>
                  </a:lnTo>
                  <a:lnTo>
                    <a:pt x="41" y="120"/>
                  </a:lnTo>
                  <a:lnTo>
                    <a:pt x="34" y="115"/>
                  </a:lnTo>
                  <a:lnTo>
                    <a:pt x="28" y="108"/>
                  </a:lnTo>
                  <a:lnTo>
                    <a:pt x="24" y="95"/>
                  </a:lnTo>
                  <a:lnTo>
                    <a:pt x="23" y="77"/>
                  </a:lnTo>
                  <a:lnTo>
                    <a:pt x="98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34"/>
            <p:cNvSpPr>
              <a:spLocks/>
            </p:cNvSpPr>
            <p:nvPr userDrawn="1"/>
          </p:nvSpPr>
          <p:spPr bwMode="auto">
            <a:xfrm>
              <a:off x="2828" y="3753"/>
              <a:ext cx="19" cy="28"/>
            </a:xfrm>
            <a:custGeom>
              <a:avLst/>
              <a:gdLst>
                <a:gd name="T0" fmla="*/ 91 w 91"/>
                <a:gd name="T1" fmla="*/ 98 h 138"/>
                <a:gd name="T2" fmla="*/ 89 w 91"/>
                <a:gd name="T3" fmla="*/ 86 h 138"/>
                <a:gd name="T4" fmla="*/ 83 w 91"/>
                <a:gd name="T5" fmla="*/ 77 h 138"/>
                <a:gd name="T6" fmla="*/ 75 w 91"/>
                <a:gd name="T7" fmla="*/ 68 h 138"/>
                <a:gd name="T8" fmla="*/ 64 w 91"/>
                <a:gd name="T9" fmla="*/ 62 h 138"/>
                <a:gd name="T10" fmla="*/ 53 w 91"/>
                <a:gd name="T11" fmla="*/ 57 h 138"/>
                <a:gd name="T12" fmla="*/ 42 w 91"/>
                <a:gd name="T13" fmla="*/ 52 h 138"/>
                <a:gd name="T14" fmla="*/ 33 w 91"/>
                <a:gd name="T15" fmla="*/ 48 h 138"/>
                <a:gd name="T16" fmla="*/ 27 w 91"/>
                <a:gd name="T17" fmla="*/ 42 h 138"/>
                <a:gd name="T18" fmla="*/ 25 w 91"/>
                <a:gd name="T19" fmla="*/ 34 h 138"/>
                <a:gd name="T20" fmla="*/ 29 w 91"/>
                <a:gd name="T21" fmla="*/ 25 h 138"/>
                <a:gd name="T22" fmla="*/ 36 w 91"/>
                <a:gd name="T23" fmla="*/ 19 h 138"/>
                <a:gd name="T24" fmla="*/ 46 w 91"/>
                <a:gd name="T25" fmla="*/ 17 h 138"/>
                <a:gd name="T26" fmla="*/ 58 w 91"/>
                <a:gd name="T27" fmla="*/ 20 h 138"/>
                <a:gd name="T28" fmla="*/ 64 w 91"/>
                <a:gd name="T29" fmla="*/ 27 h 138"/>
                <a:gd name="T30" fmla="*/ 66 w 91"/>
                <a:gd name="T31" fmla="*/ 38 h 138"/>
                <a:gd name="T32" fmla="*/ 90 w 91"/>
                <a:gd name="T33" fmla="*/ 38 h 138"/>
                <a:gd name="T34" fmla="*/ 89 w 91"/>
                <a:gd name="T35" fmla="*/ 25 h 138"/>
                <a:gd name="T36" fmla="*/ 83 w 91"/>
                <a:gd name="T37" fmla="*/ 14 h 138"/>
                <a:gd name="T38" fmla="*/ 73 w 91"/>
                <a:gd name="T39" fmla="*/ 6 h 138"/>
                <a:gd name="T40" fmla="*/ 62 w 91"/>
                <a:gd name="T41" fmla="*/ 2 h 138"/>
                <a:gd name="T42" fmla="*/ 48 w 91"/>
                <a:gd name="T43" fmla="*/ 0 h 138"/>
                <a:gd name="T44" fmla="*/ 32 w 91"/>
                <a:gd name="T45" fmla="*/ 3 h 138"/>
                <a:gd name="T46" fmla="*/ 20 w 91"/>
                <a:gd name="T47" fmla="*/ 6 h 138"/>
                <a:gd name="T48" fmla="*/ 12 w 91"/>
                <a:gd name="T49" fmla="*/ 14 h 138"/>
                <a:gd name="T50" fmla="*/ 7 w 91"/>
                <a:gd name="T51" fmla="*/ 21 h 138"/>
                <a:gd name="T52" fmla="*/ 3 w 91"/>
                <a:gd name="T53" fmla="*/ 29 h 138"/>
                <a:gd name="T54" fmla="*/ 3 w 91"/>
                <a:gd name="T55" fmla="*/ 37 h 138"/>
                <a:gd name="T56" fmla="*/ 6 w 91"/>
                <a:gd name="T57" fmla="*/ 49 h 138"/>
                <a:gd name="T58" fmla="*/ 12 w 91"/>
                <a:gd name="T59" fmla="*/ 58 h 138"/>
                <a:gd name="T60" fmla="*/ 20 w 91"/>
                <a:gd name="T61" fmla="*/ 66 h 138"/>
                <a:gd name="T62" fmla="*/ 30 w 91"/>
                <a:gd name="T63" fmla="*/ 72 h 138"/>
                <a:gd name="T64" fmla="*/ 42 w 91"/>
                <a:gd name="T65" fmla="*/ 78 h 138"/>
                <a:gd name="T66" fmla="*/ 52 w 91"/>
                <a:gd name="T67" fmla="*/ 83 h 138"/>
                <a:gd name="T68" fmla="*/ 60 w 91"/>
                <a:gd name="T69" fmla="*/ 88 h 138"/>
                <a:gd name="T70" fmla="*/ 66 w 91"/>
                <a:gd name="T71" fmla="*/ 94 h 138"/>
                <a:gd name="T72" fmla="*/ 68 w 91"/>
                <a:gd name="T73" fmla="*/ 101 h 138"/>
                <a:gd name="T74" fmla="*/ 67 w 91"/>
                <a:gd name="T75" fmla="*/ 109 h 138"/>
                <a:gd name="T76" fmla="*/ 62 w 91"/>
                <a:gd name="T77" fmla="*/ 115 h 138"/>
                <a:gd name="T78" fmla="*/ 55 w 91"/>
                <a:gd name="T79" fmla="*/ 119 h 138"/>
                <a:gd name="T80" fmla="*/ 46 w 91"/>
                <a:gd name="T81" fmla="*/ 120 h 138"/>
                <a:gd name="T82" fmla="*/ 36 w 91"/>
                <a:gd name="T83" fmla="*/ 119 h 138"/>
                <a:gd name="T84" fmla="*/ 29 w 91"/>
                <a:gd name="T85" fmla="*/ 114 h 138"/>
                <a:gd name="T86" fmla="*/ 25 w 91"/>
                <a:gd name="T87" fmla="*/ 107 h 138"/>
                <a:gd name="T88" fmla="*/ 24 w 91"/>
                <a:gd name="T89" fmla="*/ 101 h 138"/>
                <a:gd name="T90" fmla="*/ 24 w 91"/>
                <a:gd name="T91" fmla="*/ 95 h 138"/>
                <a:gd name="T92" fmla="*/ 0 w 91"/>
                <a:gd name="T93" fmla="*/ 95 h 138"/>
                <a:gd name="T94" fmla="*/ 1 w 91"/>
                <a:gd name="T95" fmla="*/ 112 h 138"/>
                <a:gd name="T96" fmla="*/ 7 w 91"/>
                <a:gd name="T97" fmla="*/ 124 h 138"/>
                <a:gd name="T98" fmla="*/ 17 w 91"/>
                <a:gd name="T99" fmla="*/ 132 h 138"/>
                <a:gd name="T100" fmla="*/ 30 w 91"/>
                <a:gd name="T101" fmla="*/ 137 h 138"/>
                <a:gd name="T102" fmla="*/ 46 w 91"/>
                <a:gd name="T103" fmla="*/ 138 h 138"/>
                <a:gd name="T104" fmla="*/ 60 w 91"/>
                <a:gd name="T105" fmla="*/ 137 h 138"/>
                <a:gd name="T106" fmla="*/ 73 w 91"/>
                <a:gd name="T107" fmla="*/ 132 h 138"/>
                <a:gd name="T108" fmla="*/ 83 w 91"/>
                <a:gd name="T109" fmla="*/ 125 h 138"/>
                <a:gd name="T110" fmla="*/ 89 w 91"/>
                <a:gd name="T111" fmla="*/ 113 h 138"/>
                <a:gd name="T112" fmla="*/ 91 w 91"/>
                <a:gd name="T113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" h="138">
                  <a:moveTo>
                    <a:pt x="91" y="98"/>
                  </a:moveTo>
                  <a:lnTo>
                    <a:pt x="89" y="86"/>
                  </a:lnTo>
                  <a:lnTo>
                    <a:pt x="83" y="77"/>
                  </a:lnTo>
                  <a:lnTo>
                    <a:pt x="75" y="68"/>
                  </a:lnTo>
                  <a:lnTo>
                    <a:pt x="64" y="62"/>
                  </a:lnTo>
                  <a:lnTo>
                    <a:pt x="53" y="57"/>
                  </a:lnTo>
                  <a:lnTo>
                    <a:pt x="42" y="52"/>
                  </a:lnTo>
                  <a:lnTo>
                    <a:pt x="33" y="48"/>
                  </a:lnTo>
                  <a:lnTo>
                    <a:pt x="27" y="42"/>
                  </a:lnTo>
                  <a:lnTo>
                    <a:pt x="25" y="34"/>
                  </a:lnTo>
                  <a:lnTo>
                    <a:pt x="29" y="25"/>
                  </a:lnTo>
                  <a:lnTo>
                    <a:pt x="36" y="19"/>
                  </a:lnTo>
                  <a:lnTo>
                    <a:pt x="46" y="17"/>
                  </a:lnTo>
                  <a:lnTo>
                    <a:pt x="58" y="20"/>
                  </a:lnTo>
                  <a:lnTo>
                    <a:pt x="64" y="27"/>
                  </a:lnTo>
                  <a:lnTo>
                    <a:pt x="66" y="38"/>
                  </a:lnTo>
                  <a:lnTo>
                    <a:pt x="90" y="38"/>
                  </a:lnTo>
                  <a:lnTo>
                    <a:pt x="89" y="25"/>
                  </a:lnTo>
                  <a:lnTo>
                    <a:pt x="83" y="14"/>
                  </a:lnTo>
                  <a:lnTo>
                    <a:pt x="73" y="6"/>
                  </a:lnTo>
                  <a:lnTo>
                    <a:pt x="62" y="2"/>
                  </a:lnTo>
                  <a:lnTo>
                    <a:pt x="48" y="0"/>
                  </a:lnTo>
                  <a:lnTo>
                    <a:pt x="32" y="3"/>
                  </a:lnTo>
                  <a:lnTo>
                    <a:pt x="20" y="6"/>
                  </a:lnTo>
                  <a:lnTo>
                    <a:pt x="12" y="14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3" y="37"/>
                  </a:lnTo>
                  <a:lnTo>
                    <a:pt x="6" y="49"/>
                  </a:lnTo>
                  <a:lnTo>
                    <a:pt x="12" y="58"/>
                  </a:lnTo>
                  <a:lnTo>
                    <a:pt x="20" y="66"/>
                  </a:lnTo>
                  <a:lnTo>
                    <a:pt x="30" y="72"/>
                  </a:lnTo>
                  <a:lnTo>
                    <a:pt x="42" y="78"/>
                  </a:lnTo>
                  <a:lnTo>
                    <a:pt x="52" y="83"/>
                  </a:lnTo>
                  <a:lnTo>
                    <a:pt x="60" y="88"/>
                  </a:lnTo>
                  <a:lnTo>
                    <a:pt x="66" y="94"/>
                  </a:lnTo>
                  <a:lnTo>
                    <a:pt x="68" y="101"/>
                  </a:lnTo>
                  <a:lnTo>
                    <a:pt x="67" y="109"/>
                  </a:lnTo>
                  <a:lnTo>
                    <a:pt x="62" y="115"/>
                  </a:lnTo>
                  <a:lnTo>
                    <a:pt x="55" y="119"/>
                  </a:lnTo>
                  <a:lnTo>
                    <a:pt x="46" y="120"/>
                  </a:lnTo>
                  <a:lnTo>
                    <a:pt x="36" y="119"/>
                  </a:lnTo>
                  <a:lnTo>
                    <a:pt x="29" y="114"/>
                  </a:lnTo>
                  <a:lnTo>
                    <a:pt x="25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0" y="95"/>
                  </a:lnTo>
                  <a:lnTo>
                    <a:pt x="1" y="112"/>
                  </a:lnTo>
                  <a:lnTo>
                    <a:pt x="7" y="124"/>
                  </a:lnTo>
                  <a:lnTo>
                    <a:pt x="17" y="132"/>
                  </a:lnTo>
                  <a:lnTo>
                    <a:pt x="30" y="137"/>
                  </a:lnTo>
                  <a:lnTo>
                    <a:pt x="46" y="138"/>
                  </a:lnTo>
                  <a:lnTo>
                    <a:pt x="60" y="137"/>
                  </a:lnTo>
                  <a:lnTo>
                    <a:pt x="73" y="132"/>
                  </a:lnTo>
                  <a:lnTo>
                    <a:pt x="83" y="125"/>
                  </a:lnTo>
                  <a:lnTo>
                    <a:pt x="89" y="113"/>
                  </a:lnTo>
                  <a:lnTo>
                    <a:pt x="91" y="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35"/>
            <p:cNvSpPr>
              <a:spLocks/>
            </p:cNvSpPr>
            <p:nvPr userDrawn="1"/>
          </p:nvSpPr>
          <p:spPr bwMode="auto">
            <a:xfrm>
              <a:off x="2853" y="3753"/>
              <a:ext cx="31" cy="28"/>
            </a:xfrm>
            <a:custGeom>
              <a:avLst/>
              <a:gdLst>
                <a:gd name="T0" fmla="*/ 88 w 154"/>
                <a:gd name="T1" fmla="*/ 136 h 136"/>
                <a:gd name="T2" fmla="*/ 88 w 154"/>
                <a:gd name="T3" fmla="*/ 46 h 136"/>
                <a:gd name="T4" fmla="*/ 88 w 154"/>
                <a:gd name="T5" fmla="*/ 39 h 136"/>
                <a:gd name="T6" fmla="*/ 90 w 154"/>
                <a:gd name="T7" fmla="*/ 31 h 136"/>
                <a:gd name="T8" fmla="*/ 95 w 154"/>
                <a:gd name="T9" fmla="*/ 23 h 136"/>
                <a:gd name="T10" fmla="*/ 99 w 154"/>
                <a:gd name="T11" fmla="*/ 21 h 136"/>
                <a:gd name="T12" fmla="*/ 101 w 154"/>
                <a:gd name="T13" fmla="*/ 20 h 136"/>
                <a:gd name="T14" fmla="*/ 104 w 154"/>
                <a:gd name="T15" fmla="*/ 19 h 136"/>
                <a:gd name="T16" fmla="*/ 107 w 154"/>
                <a:gd name="T17" fmla="*/ 19 h 136"/>
                <a:gd name="T18" fmla="*/ 112 w 154"/>
                <a:gd name="T19" fmla="*/ 19 h 136"/>
                <a:gd name="T20" fmla="*/ 121 w 154"/>
                <a:gd name="T21" fmla="*/ 20 h 136"/>
                <a:gd name="T22" fmla="*/ 127 w 154"/>
                <a:gd name="T23" fmla="*/ 23 h 136"/>
                <a:gd name="T24" fmla="*/ 130 w 154"/>
                <a:gd name="T25" fmla="*/ 29 h 136"/>
                <a:gd name="T26" fmla="*/ 131 w 154"/>
                <a:gd name="T27" fmla="*/ 35 h 136"/>
                <a:gd name="T28" fmla="*/ 133 w 154"/>
                <a:gd name="T29" fmla="*/ 44 h 136"/>
                <a:gd name="T30" fmla="*/ 133 w 154"/>
                <a:gd name="T31" fmla="*/ 136 h 136"/>
                <a:gd name="T32" fmla="*/ 154 w 154"/>
                <a:gd name="T33" fmla="*/ 136 h 136"/>
                <a:gd name="T34" fmla="*/ 154 w 154"/>
                <a:gd name="T35" fmla="*/ 35 h 136"/>
                <a:gd name="T36" fmla="*/ 152 w 154"/>
                <a:gd name="T37" fmla="*/ 22 h 136"/>
                <a:gd name="T38" fmla="*/ 147 w 154"/>
                <a:gd name="T39" fmla="*/ 12 h 136"/>
                <a:gd name="T40" fmla="*/ 141 w 154"/>
                <a:gd name="T41" fmla="*/ 6 h 136"/>
                <a:gd name="T42" fmla="*/ 134 w 154"/>
                <a:gd name="T43" fmla="*/ 3 h 136"/>
                <a:gd name="T44" fmla="*/ 125 w 154"/>
                <a:gd name="T45" fmla="*/ 2 h 136"/>
                <a:gd name="T46" fmla="*/ 118 w 154"/>
                <a:gd name="T47" fmla="*/ 0 h 136"/>
                <a:gd name="T48" fmla="*/ 108 w 154"/>
                <a:gd name="T49" fmla="*/ 2 h 136"/>
                <a:gd name="T50" fmla="*/ 100 w 154"/>
                <a:gd name="T51" fmla="*/ 4 h 136"/>
                <a:gd name="T52" fmla="*/ 93 w 154"/>
                <a:gd name="T53" fmla="*/ 9 h 136"/>
                <a:gd name="T54" fmla="*/ 87 w 154"/>
                <a:gd name="T55" fmla="*/ 17 h 136"/>
                <a:gd name="T56" fmla="*/ 81 w 154"/>
                <a:gd name="T57" fmla="*/ 10 h 136"/>
                <a:gd name="T58" fmla="*/ 73 w 154"/>
                <a:gd name="T59" fmla="*/ 5 h 136"/>
                <a:gd name="T60" fmla="*/ 65 w 154"/>
                <a:gd name="T61" fmla="*/ 2 h 136"/>
                <a:gd name="T62" fmla="*/ 55 w 154"/>
                <a:gd name="T63" fmla="*/ 0 h 136"/>
                <a:gd name="T64" fmla="*/ 42 w 154"/>
                <a:gd name="T65" fmla="*/ 3 h 136"/>
                <a:gd name="T66" fmla="*/ 30 w 154"/>
                <a:gd name="T67" fmla="*/ 9 h 136"/>
                <a:gd name="T68" fmla="*/ 23 w 154"/>
                <a:gd name="T69" fmla="*/ 20 h 136"/>
                <a:gd name="T70" fmla="*/ 22 w 154"/>
                <a:gd name="T71" fmla="*/ 20 h 136"/>
                <a:gd name="T72" fmla="*/ 22 w 154"/>
                <a:gd name="T73" fmla="*/ 3 h 136"/>
                <a:gd name="T74" fmla="*/ 0 w 154"/>
                <a:gd name="T75" fmla="*/ 3 h 136"/>
                <a:gd name="T76" fmla="*/ 1 w 154"/>
                <a:gd name="T77" fmla="*/ 31 h 136"/>
                <a:gd name="T78" fmla="*/ 1 w 154"/>
                <a:gd name="T79" fmla="*/ 136 h 136"/>
                <a:gd name="T80" fmla="*/ 22 w 154"/>
                <a:gd name="T81" fmla="*/ 136 h 136"/>
                <a:gd name="T82" fmla="*/ 22 w 154"/>
                <a:gd name="T83" fmla="*/ 46 h 136"/>
                <a:gd name="T84" fmla="*/ 23 w 154"/>
                <a:gd name="T85" fmla="*/ 38 h 136"/>
                <a:gd name="T86" fmla="*/ 28 w 154"/>
                <a:gd name="T87" fmla="*/ 27 h 136"/>
                <a:gd name="T88" fmla="*/ 30 w 154"/>
                <a:gd name="T89" fmla="*/ 25 h 136"/>
                <a:gd name="T90" fmla="*/ 34 w 154"/>
                <a:gd name="T91" fmla="*/ 22 h 136"/>
                <a:gd name="T92" fmla="*/ 37 w 154"/>
                <a:gd name="T93" fmla="*/ 20 h 136"/>
                <a:gd name="T94" fmla="*/ 42 w 154"/>
                <a:gd name="T95" fmla="*/ 19 h 136"/>
                <a:gd name="T96" fmla="*/ 46 w 154"/>
                <a:gd name="T97" fmla="*/ 19 h 136"/>
                <a:gd name="T98" fmla="*/ 54 w 154"/>
                <a:gd name="T99" fmla="*/ 20 h 136"/>
                <a:gd name="T100" fmla="*/ 60 w 154"/>
                <a:gd name="T101" fmla="*/ 23 h 136"/>
                <a:gd name="T102" fmla="*/ 64 w 154"/>
                <a:gd name="T103" fmla="*/ 29 h 136"/>
                <a:gd name="T104" fmla="*/ 66 w 154"/>
                <a:gd name="T105" fmla="*/ 35 h 136"/>
                <a:gd name="T106" fmla="*/ 66 w 154"/>
                <a:gd name="T107" fmla="*/ 44 h 136"/>
                <a:gd name="T108" fmla="*/ 66 w 154"/>
                <a:gd name="T109" fmla="*/ 136 h 136"/>
                <a:gd name="T110" fmla="*/ 88 w 154"/>
                <a:gd name="T1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4" h="136">
                  <a:moveTo>
                    <a:pt x="88" y="136"/>
                  </a:moveTo>
                  <a:lnTo>
                    <a:pt x="88" y="46"/>
                  </a:lnTo>
                  <a:lnTo>
                    <a:pt x="88" y="39"/>
                  </a:lnTo>
                  <a:lnTo>
                    <a:pt x="90" y="31"/>
                  </a:lnTo>
                  <a:lnTo>
                    <a:pt x="95" y="23"/>
                  </a:lnTo>
                  <a:lnTo>
                    <a:pt x="99" y="21"/>
                  </a:lnTo>
                  <a:lnTo>
                    <a:pt x="101" y="20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12" y="19"/>
                  </a:lnTo>
                  <a:lnTo>
                    <a:pt x="121" y="20"/>
                  </a:lnTo>
                  <a:lnTo>
                    <a:pt x="127" y="23"/>
                  </a:lnTo>
                  <a:lnTo>
                    <a:pt x="130" y="29"/>
                  </a:lnTo>
                  <a:lnTo>
                    <a:pt x="131" y="35"/>
                  </a:lnTo>
                  <a:lnTo>
                    <a:pt x="133" y="44"/>
                  </a:lnTo>
                  <a:lnTo>
                    <a:pt x="133" y="136"/>
                  </a:lnTo>
                  <a:lnTo>
                    <a:pt x="154" y="136"/>
                  </a:lnTo>
                  <a:lnTo>
                    <a:pt x="154" y="35"/>
                  </a:lnTo>
                  <a:lnTo>
                    <a:pt x="152" y="22"/>
                  </a:lnTo>
                  <a:lnTo>
                    <a:pt x="147" y="12"/>
                  </a:lnTo>
                  <a:lnTo>
                    <a:pt x="141" y="6"/>
                  </a:lnTo>
                  <a:lnTo>
                    <a:pt x="134" y="3"/>
                  </a:lnTo>
                  <a:lnTo>
                    <a:pt x="125" y="2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100" y="4"/>
                  </a:lnTo>
                  <a:lnTo>
                    <a:pt x="93" y="9"/>
                  </a:lnTo>
                  <a:lnTo>
                    <a:pt x="87" y="17"/>
                  </a:lnTo>
                  <a:lnTo>
                    <a:pt x="81" y="10"/>
                  </a:lnTo>
                  <a:lnTo>
                    <a:pt x="73" y="5"/>
                  </a:lnTo>
                  <a:lnTo>
                    <a:pt x="65" y="2"/>
                  </a:lnTo>
                  <a:lnTo>
                    <a:pt x="55" y="0"/>
                  </a:lnTo>
                  <a:lnTo>
                    <a:pt x="42" y="3"/>
                  </a:lnTo>
                  <a:lnTo>
                    <a:pt x="30" y="9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1" y="31"/>
                  </a:lnTo>
                  <a:lnTo>
                    <a:pt x="1" y="136"/>
                  </a:lnTo>
                  <a:lnTo>
                    <a:pt x="22" y="136"/>
                  </a:lnTo>
                  <a:lnTo>
                    <a:pt x="22" y="46"/>
                  </a:lnTo>
                  <a:lnTo>
                    <a:pt x="23" y="38"/>
                  </a:lnTo>
                  <a:lnTo>
                    <a:pt x="28" y="27"/>
                  </a:lnTo>
                  <a:lnTo>
                    <a:pt x="30" y="25"/>
                  </a:lnTo>
                  <a:lnTo>
                    <a:pt x="34" y="22"/>
                  </a:lnTo>
                  <a:lnTo>
                    <a:pt x="37" y="20"/>
                  </a:lnTo>
                  <a:lnTo>
                    <a:pt x="42" y="19"/>
                  </a:lnTo>
                  <a:lnTo>
                    <a:pt x="46" y="19"/>
                  </a:lnTo>
                  <a:lnTo>
                    <a:pt x="54" y="20"/>
                  </a:lnTo>
                  <a:lnTo>
                    <a:pt x="60" y="23"/>
                  </a:lnTo>
                  <a:lnTo>
                    <a:pt x="64" y="29"/>
                  </a:lnTo>
                  <a:lnTo>
                    <a:pt x="66" y="35"/>
                  </a:lnTo>
                  <a:lnTo>
                    <a:pt x="66" y="44"/>
                  </a:lnTo>
                  <a:lnTo>
                    <a:pt x="66" y="136"/>
                  </a:lnTo>
                  <a:lnTo>
                    <a:pt x="88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36"/>
            <p:cNvSpPr>
              <a:spLocks noEditPoints="1"/>
            </p:cNvSpPr>
            <p:nvPr userDrawn="1"/>
          </p:nvSpPr>
          <p:spPr bwMode="auto">
            <a:xfrm>
              <a:off x="2891" y="3743"/>
              <a:ext cx="5" cy="38"/>
            </a:xfrm>
            <a:custGeom>
              <a:avLst/>
              <a:gdLst>
                <a:gd name="T0" fmla="*/ 23 w 24"/>
                <a:gd name="T1" fmla="*/ 57 h 190"/>
                <a:gd name="T2" fmla="*/ 1 w 24"/>
                <a:gd name="T3" fmla="*/ 57 h 190"/>
                <a:gd name="T4" fmla="*/ 1 w 24"/>
                <a:gd name="T5" fmla="*/ 190 h 190"/>
                <a:gd name="T6" fmla="*/ 23 w 24"/>
                <a:gd name="T7" fmla="*/ 190 h 190"/>
                <a:gd name="T8" fmla="*/ 23 w 24"/>
                <a:gd name="T9" fmla="*/ 57 h 190"/>
                <a:gd name="T10" fmla="*/ 0 w 24"/>
                <a:gd name="T11" fmla="*/ 23 h 190"/>
                <a:gd name="T12" fmla="*/ 24 w 24"/>
                <a:gd name="T13" fmla="*/ 23 h 190"/>
                <a:gd name="T14" fmla="*/ 24 w 24"/>
                <a:gd name="T15" fmla="*/ 0 h 190"/>
                <a:gd name="T16" fmla="*/ 0 w 24"/>
                <a:gd name="T17" fmla="*/ 0 h 190"/>
                <a:gd name="T18" fmla="*/ 0 w 24"/>
                <a:gd name="T19" fmla="*/ 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90">
                  <a:moveTo>
                    <a:pt x="23" y="57"/>
                  </a:moveTo>
                  <a:lnTo>
                    <a:pt x="1" y="57"/>
                  </a:lnTo>
                  <a:lnTo>
                    <a:pt x="1" y="190"/>
                  </a:lnTo>
                  <a:lnTo>
                    <a:pt x="23" y="190"/>
                  </a:lnTo>
                  <a:lnTo>
                    <a:pt x="23" y="57"/>
                  </a:lnTo>
                  <a:close/>
                  <a:moveTo>
                    <a:pt x="0" y="23"/>
                  </a:moveTo>
                  <a:lnTo>
                    <a:pt x="24" y="2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37"/>
            <p:cNvSpPr>
              <a:spLocks/>
            </p:cNvSpPr>
            <p:nvPr userDrawn="1"/>
          </p:nvSpPr>
          <p:spPr bwMode="auto">
            <a:xfrm>
              <a:off x="2903" y="3753"/>
              <a:ext cx="19" cy="28"/>
            </a:xfrm>
            <a:custGeom>
              <a:avLst/>
              <a:gdLst>
                <a:gd name="T0" fmla="*/ 94 w 94"/>
                <a:gd name="T1" fmla="*/ 136 h 136"/>
                <a:gd name="T2" fmla="*/ 94 w 94"/>
                <a:gd name="T3" fmla="*/ 44 h 136"/>
                <a:gd name="T4" fmla="*/ 93 w 94"/>
                <a:gd name="T5" fmla="*/ 29 h 136"/>
                <a:gd name="T6" fmla="*/ 91 w 94"/>
                <a:gd name="T7" fmla="*/ 17 h 136"/>
                <a:gd name="T8" fmla="*/ 83 w 94"/>
                <a:gd name="T9" fmla="*/ 9 h 136"/>
                <a:gd name="T10" fmla="*/ 74 w 94"/>
                <a:gd name="T11" fmla="*/ 3 h 136"/>
                <a:gd name="T12" fmla="*/ 59 w 94"/>
                <a:gd name="T13" fmla="*/ 0 h 136"/>
                <a:gd name="T14" fmla="*/ 45 w 94"/>
                <a:gd name="T15" fmla="*/ 3 h 136"/>
                <a:gd name="T16" fmla="*/ 33 w 94"/>
                <a:gd name="T17" fmla="*/ 9 h 136"/>
                <a:gd name="T18" fmla="*/ 24 w 94"/>
                <a:gd name="T19" fmla="*/ 20 h 136"/>
                <a:gd name="T20" fmla="*/ 23 w 94"/>
                <a:gd name="T21" fmla="*/ 20 h 136"/>
                <a:gd name="T22" fmla="*/ 23 w 94"/>
                <a:gd name="T23" fmla="*/ 3 h 136"/>
                <a:gd name="T24" fmla="*/ 0 w 94"/>
                <a:gd name="T25" fmla="*/ 3 h 136"/>
                <a:gd name="T26" fmla="*/ 1 w 94"/>
                <a:gd name="T27" fmla="*/ 31 h 136"/>
                <a:gd name="T28" fmla="*/ 1 w 94"/>
                <a:gd name="T29" fmla="*/ 136 h 136"/>
                <a:gd name="T30" fmla="*/ 23 w 94"/>
                <a:gd name="T31" fmla="*/ 136 h 136"/>
                <a:gd name="T32" fmla="*/ 23 w 94"/>
                <a:gd name="T33" fmla="*/ 57 h 136"/>
                <a:gd name="T34" fmla="*/ 23 w 94"/>
                <a:gd name="T35" fmla="*/ 48 h 136"/>
                <a:gd name="T36" fmla="*/ 24 w 94"/>
                <a:gd name="T37" fmla="*/ 39 h 136"/>
                <a:gd name="T38" fmla="*/ 28 w 94"/>
                <a:gd name="T39" fmla="*/ 31 h 136"/>
                <a:gd name="T40" fmla="*/ 33 w 94"/>
                <a:gd name="T41" fmla="*/ 25 h 136"/>
                <a:gd name="T42" fmla="*/ 40 w 94"/>
                <a:gd name="T43" fmla="*/ 20 h 136"/>
                <a:gd name="T44" fmla="*/ 49 w 94"/>
                <a:gd name="T45" fmla="*/ 19 h 136"/>
                <a:gd name="T46" fmla="*/ 60 w 94"/>
                <a:gd name="T47" fmla="*/ 20 h 136"/>
                <a:gd name="T48" fmla="*/ 68 w 94"/>
                <a:gd name="T49" fmla="*/ 26 h 136"/>
                <a:gd name="T50" fmla="*/ 71 w 94"/>
                <a:gd name="T51" fmla="*/ 34 h 136"/>
                <a:gd name="T52" fmla="*/ 72 w 94"/>
                <a:gd name="T53" fmla="*/ 44 h 136"/>
                <a:gd name="T54" fmla="*/ 72 w 94"/>
                <a:gd name="T55" fmla="*/ 136 h 136"/>
                <a:gd name="T56" fmla="*/ 94 w 94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36">
                  <a:moveTo>
                    <a:pt x="94" y="136"/>
                  </a:moveTo>
                  <a:lnTo>
                    <a:pt x="94" y="44"/>
                  </a:lnTo>
                  <a:lnTo>
                    <a:pt x="93" y="29"/>
                  </a:lnTo>
                  <a:lnTo>
                    <a:pt x="91" y="17"/>
                  </a:lnTo>
                  <a:lnTo>
                    <a:pt x="83" y="9"/>
                  </a:lnTo>
                  <a:lnTo>
                    <a:pt x="74" y="3"/>
                  </a:lnTo>
                  <a:lnTo>
                    <a:pt x="59" y="0"/>
                  </a:lnTo>
                  <a:lnTo>
                    <a:pt x="45" y="3"/>
                  </a:lnTo>
                  <a:lnTo>
                    <a:pt x="33" y="9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3" y="3"/>
                  </a:lnTo>
                  <a:lnTo>
                    <a:pt x="0" y="3"/>
                  </a:lnTo>
                  <a:lnTo>
                    <a:pt x="1" y="31"/>
                  </a:lnTo>
                  <a:lnTo>
                    <a:pt x="1" y="136"/>
                  </a:lnTo>
                  <a:lnTo>
                    <a:pt x="23" y="136"/>
                  </a:lnTo>
                  <a:lnTo>
                    <a:pt x="23" y="57"/>
                  </a:lnTo>
                  <a:lnTo>
                    <a:pt x="23" y="48"/>
                  </a:lnTo>
                  <a:lnTo>
                    <a:pt x="24" y="39"/>
                  </a:lnTo>
                  <a:lnTo>
                    <a:pt x="28" y="31"/>
                  </a:lnTo>
                  <a:lnTo>
                    <a:pt x="33" y="25"/>
                  </a:lnTo>
                  <a:lnTo>
                    <a:pt x="40" y="20"/>
                  </a:lnTo>
                  <a:lnTo>
                    <a:pt x="49" y="19"/>
                  </a:lnTo>
                  <a:lnTo>
                    <a:pt x="60" y="20"/>
                  </a:lnTo>
                  <a:lnTo>
                    <a:pt x="68" y="26"/>
                  </a:lnTo>
                  <a:lnTo>
                    <a:pt x="71" y="34"/>
                  </a:lnTo>
                  <a:lnTo>
                    <a:pt x="72" y="44"/>
                  </a:lnTo>
                  <a:lnTo>
                    <a:pt x="72" y="136"/>
                  </a:lnTo>
                  <a:lnTo>
                    <a:pt x="94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38"/>
            <p:cNvSpPr>
              <a:spLocks noEditPoints="1"/>
            </p:cNvSpPr>
            <p:nvPr userDrawn="1"/>
          </p:nvSpPr>
          <p:spPr bwMode="auto">
            <a:xfrm>
              <a:off x="2929" y="3743"/>
              <a:ext cx="5" cy="38"/>
            </a:xfrm>
            <a:custGeom>
              <a:avLst/>
              <a:gdLst>
                <a:gd name="T0" fmla="*/ 23 w 25"/>
                <a:gd name="T1" fmla="*/ 57 h 190"/>
                <a:gd name="T2" fmla="*/ 2 w 25"/>
                <a:gd name="T3" fmla="*/ 57 h 190"/>
                <a:gd name="T4" fmla="*/ 2 w 25"/>
                <a:gd name="T5" fmla="*/ 190 h 190"/>
                <a:gd name="T6" fmla="*/ 23 w 25"/>
                <a:gd name="T7" fmla="*/ 190 h 190"/>
                <a:gd name="T8" fmla="*/ 23 w 25"/>
                <a:gd name="T9" fmla="*/ 57 h 190"/>
                <a:gd name="T10" fmla="*/ 0 w 25"/>
                <a:gd name="T11" fmla="*/ 23 h 190"/>
                <a:gd name="T12" fmla="*/ 25 w 25"/>
                <a:gd name="T13" fmla="*/ 23 h 190"/>
                <a:gd name="T14" fmla="*/ 25 w 25"/>
                <a:gd name="T15" fmla="*/ 0 h 190"/>
                <a:gd name="T16" fmla="*/ 0 w 25"/>
                <a:gd name="T17" fmla="*/ 0 h 190"/>
                <a:gd name="T18" fmla="*/ 0 w 25"/>
                <a:gd name="T19" fmla="*/ 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90">
                  <a:moveTo>
                    <a:pt x="23" y="57"/>
                  </a:moveTo>
                  <a:lnTo>
                    <a:pt x="2" y="57"/>
                  </a:lnTo>
                  <a:lnTo>
                    <a:pt x="2" y="190"/>
                  </a:lnTo>
                  <a:lnTo>
                    <a:pt x="23" y="190"/>
                  </a:lnTo>
                  <a:lnTo>
                    <a:pt x="23" y="57"/>
                  </a:lnTo>
                  <a:close/>
                  <a:moveTo>
                    <a:pt x="0" y="23"/>
                  </a:moveTo>
                  <a:lnTo>
                    <a:pt x="25" y="23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39"/>
            <p:cNvSpPr>
              <a:spLocks/>
            </p:cNvSpPr>
            <p:nvPr userDrawn="1"/>
          </p:nvSpPr>
          <p:spPr bwMode="auto">
            <a:xfrm>
              <a:off x="2940" y="3753"/>
              <a:ext cx="18" cy="28"/>
            </a:xfrm>
            <a:custGeom>
              <a:avLst/>
              <a:gdLst>
                <a:gd name="T0" fmla="*/ 91 w 91"/>
                <a:gd name="T1" fmla="*/ 98 h 138"/>
                <a:gd name="T2" fmla="*/ 89 w 91"/>
                <a:gd name="T3" fmla="*/ 86 h 138"/>
                <a:gd name="T4" fmla="*/ 83 w 91"/>
                <a:gd name="T5" fmla="*/ 77 h 138"/>
                <a:gd name="T6" fmla="*/ 74 w 91"/>
                <a:gd name="T7" fmla="*/ 68 h 138"/>
                <a:gd name="T8" fmla="*/ 64 w 91"/>
                <a:gd name="T9" fmla="*/ 62 h 138"/>
                <a:gd name="T10" fmla="*/ 53 w 91"/>
                <a:gd name="T11" fmla="*/ 57 h 138"/>
                <a:gd name="T12" fmla="*/ 43 w 91"/>
                <a:gd name="T13" fmla="*/ 52 h 138"/>
                <a:gd name="T14" fmla="*/ 33 w 91"/>
                <a:gd name="T15" fmla="*/ 48 h 138"/>
                <a:gd name="T16" fmla="*/ 27 w 91"/>
                <a:gd name="T17" fmla="*/ 42 h 138"/>
                <a:gd name="T18" fmla="*/ 26 w 91"/>
                <a:gd name="T19" fmla="*/ 34 h 138"/>
                <a:gd name="T20" fmla="*/ 29 w 91"/>
                <a:gd name="T21" fmla="*/ 25 h 138"/>
                <a:gd name="T22" fmla="*/ 36 w 91"/>
                <a:gd name="T23" fmla="*/ 19 h 138"/>
                <a:gd name="T24" fmla="*/ 45 w 91"/>
                <a:gd name="T25" fmla="*/ 17 h 138"/>
                <a:gd name="T26" fmla="*/ 57 w 91"/>
                <a:gd name="T27" fmla="*/ 20 h 138"/>
                <a:gd name="T28" fmla="*/ 65 w 91"/>
                <a:gd name="T29" fmla="*/ 27 h 138"/>
                <a:gd name="T30" fmla="*/ 67 w 91"/>
                <a:gd name="T31" fmla="*/ 38 h 138"/>
                <a:gd name="T32" fmla="*/ 90 w 91"/>
                <a:gd name="T33" fmla="*/ 38 h 138"/>
                <a:gd name="T34" fmla="*/ 89 w 91"/>
                <a:gd name="T35" fmla="*/ 25 h 138"/>
                <a:gd name="T36" fmla="*/ 83 w 91"/>
                <a:gd name="T37" fmla="*/ 14 h 138"/>
                <a:gd name="T38" fmla="*/ 74 w 91"/>
                <a:gd name="T39" fmla="*/ 6 h 138"/>
                <a:gd name="T40" fmla="*/ 62 w 91"/>
                <a:gd name="T41" fmla="*/ 2 h 138"/>
                <a:gd name="T42" fmla="*/ 49 w 91"/>
                <a:gd name="T43" fmla="*/ 0 h 138"/>
                <a:gd name="T44" fmla="*/ 32 w 91"/>
                <a:gd name="T45" fmla="*/ 3 h 138"/>
                <a:gd name="T46" fmla="*/ 20 w 91"/>
                <a:gd name="T47" fmla="*/ 6 h 138"/>
                <a:gd name="T48" fmla="*/ 12 w 91"/>
                <a:gd name="T49" fmla="*/ 14 h 138"/>
                <a:gd name="T50" fmla="*/ 7 w 91"/>
                <a:gd name="T51" fmla="*/ 21 h 138"/>
                <a:gd name="T52" fmla="*/ 4 w 91"/>
                <a:gd name="T53" fmla="*/ 29 h 138"/>
                <a:gd name="T54" fmla="*/ 3 w 91"/>
                <a:gd name="T55" fmla="*/ 37 h 138"/>
                <a:gd name="T56" fmla="*/ 6 w 91"/>
                <a:gd name="T57" fmla="*/ 49 h 138"/>
                <a:gd name="T58" fmla="*/ 12 w 91"/>
                <a:gd name="T59" fmla="*/ 58 h 138"/>
                <a:gd name="T60" fmla="*/ 20 w 91"/>
                <a:gd name="T61" fmla="*/ 66 h 138"/>
                <a:gd name="T62" fmla="*/ 31 w 91"/>
                <a:gd name="T63" fmla="*/ 72 h 138"/>
                <a:gd name="T64" fmla="*/ 42 w 91"/>
                <a:gd name="T65" fmla="*/ 78 h 138"/>
                <a:gd name="T66" fmla="*/ 51 w 91"/>
                <a:gd name="T67" fmla="*/ 83 h 138"/>
                <a:gd name="T68" fmla="*/ 61 w 91"/>
                <a:gd name="T69" fmla="*/ 88 h 138"/>
                <a:gd name="T70" fmla="*/ 67 w 91"/>
                <a:gd name="T71" fmla="*/ 94 h 138"/>
                <a:gd name="T72" fmla="*/ 70 w 91"/>
                <a:gd name="T73" fmla="*/ 101 h 138"/>
                <a:gd name="T74" fmla="*/ 67 w 91"/>
                <a:gd name="T75" fmla="*/ 109 h 138"/>
                <a:gd name="T76" fmla="*/ 62 w 91"/>
                <a:gd name="T77" fmla="*/ 115 h 138"/>
                <a:gd name="T78" fmla="*/ 55 w 91"/>
                <a:gd name="T79" fmla="*/ 119 h 138"/>
                <a:gd name="T80" fmla="*/ 47 w 91"/>
                <a:gd name="T81" fmla="*/ 120 h 138"/>
                <a:gd name="T82" fmla="*/ 36 w 91"/>
                <a:gd name="T83" fmla="*/ 119 h 138"/>
                <a:gd name="T84" fmla="*/ 29 w 91"/>
                <a:gd name="T85" fmla="*/ 114 h 138"/>
                <a:gd name="T86" fmla="*/ 26 w 91"/>
                <a:gd name="T87" fmla="*/ 107 h 138"/>
                <a:gd name="T88" fmla="*/ 25 w 91"/>
                <a:gd name="T89" fmla="*/ 101 h 138"/>
                <a:gd name="T90" fmla="*/ 24 w 91"/>
                <a:gd name="T91" fmla="*/ 95 h 138"/>
                <a:gd name="T92" fmla="*/ 0 w 91"/>
                <a:gd name="T93" fmla="*/ 95 h 138"/>
                <a:gd name="T94" fmla="*/ 2 w 91"/>
                <a:gd name="T95" fmla="*/ 112 h 138"/>
                <a:gd name="T96" fmla="*/ 8 w 91"/>
                <a:gd name="T97" fmla="*/ 124 h 138"/>
                <a:gd name="T98" fmla="*/ 16 w 91"/>
                <a:gd name="T99" fmla="*/ 132 h 138"/>
                <a:gd name="T100" fmla="*/ 30 w 91"/>
                <a:gd name="T101" fmla="*/ 137 h 138"/>
                <a:gd name="T102" fmla="*/ 45 w 91"/>
                <a:gd name="T103" fmla="*/ 138 h 138"/>
                <a:gd name="T104" fmla="*/ 60 w 91"/>
                <a:gd name="T105" fmla="*/ 137 h 138"/>
                <a:gd name="T106" fmla="*/ 73 w 91"/>
                <a:gd name="T107" fmla="*/ 132 h 138"/>
                <a:gd name="T108" fmla="*/ 83 w 91"/>
                <a:gd name="T109" fmla="*/ 125 h 138"/>
                <a:gd name="T110" fmla="*/ 89 w 91"/>
                <a:gd name="T111" fmla="*/ 113 h 138"/>
                <a:gd name="T112" fmla="*/ 91 w 91"/>
                <a:gd name="T113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" h="138">
                  <a:moveTo>
                    <a:pt x="91" y="98"/>
                  </a:moveTo>
                  <a:lnTo>
                    <a:pt x="89" y="86"/>
                  </a:lnTo>
                  <a:lnTo>
                    <a:pt x="83" y="77"/>
                  </a:lnTo>
                  <a:lnTo>
                    <a:pt x="74" y="68"/>
                  </a:lnTo>
                  <a:lnTo>
                    <a:pt x="64" y="62"/>
                  </a:lnTo>
                  <a:lnTo>
                    <a:pt x="53" y="57"/>
                  </a:lnTo>
                  <a:lnTo>
                    <a:pt x="43" y="52"/>
                  </a:lnTo>
                  <a:lnTo>
                    <a:pt x="33" y="48"/>
                  </a:lnTo>
                  <a:lnTo>
                    <a:pt x="27" y="42"/>
                  </a:lnTo>
                  <a:lnTo>
                    <a:pt x="26" y="34"/>
                  </a:lnTo>
                  <a:lnTo>
                    <a:pt x="29" y="25"/>
                  </a:lnTo>
                  <a:lnTo>
                    <a:pt x="36" y="19"/>
                  </a:lnTo>
                  <a:lnTo>
                    <a:pt x="45" y="17"/>
                  </a:lnTo>
                  <a:lnTo>
                    <a:pt x="57" y="20"/>
                  </a:lnTo>
                  <a:lnTo>
                    <a:pt x="65" y="27"/>
                  </a:lnTo>
                  <a:lnTo>
                    <a:pt x="67" y="38"/>
                  </a:lnTo>
                  <a:lnTo>
                    <a:pt x="90" y="38"/>
                  </a:lnTo>
                  <a:lnTo>
                    <a:pt x="89" y="25"/>
                  </a:lnTo>
                  <a:lnTo>
                    <a:pt x="83" y="14"/>
                  </a:lnTo>
                  <a:lnTo>
                    <a:pt x="74" y="6"/>
                  </a:lnTo>
                  <a:lnTo>
                    <a:pt x="62" y="2"/>
                  </a:lnTo>
                  <a:lnTo>
                    <a:pt x="49" y="0"/>
                  </a:lnTo>
                  <a:lnTo>
                    <a:pt x="32" y="3"/>
                  </a:lnTo>
                  <a:lnTo>
                    <a:pt x="20" y="6"/>
                  </a:lnTo>
                  <a:lnTo>
                    <a:pt x="12" y="14"/>
                  </a:lnTo>
                  <a:lnTo>
                    <a:pt x="7" y="21"/>
                  </a:lnTo>
                  <a:lnTo>
                    <a:pt x="4" y="29"/>
                  </a:lnTo>
                  <a:lnTo>
                    <a:pt x="3" y="37"/>
                  </a:lnTo>
                  <a:lnTo>
                    <a:pt x="6" y="49"/>
                  </a:lnTo>
                  <a:lnTo>
                    <a:pt x="12" y="58"/>
                  </a:lnTo>
                  <a:lnTo>
                    <a:pt x="20" y="66"/>
                  </a:lnTo>
                  <a:lnTo>
                    <a:pt x="31" y="72"/>
                  </a:lnTo>
                  <a:lnTo>
                    <a:pt x="42" y="78"/>
                  </a:lnTo>
                  <a:lnTo>
                    <a:pt x="51" y="83"/>
                  </a:lnTo>
                  <a:lnTo>
                    <a:pt x="61" y="88"/>
                  </a:lnTo>
                  <a:lnTo>
                    <a:pt x="67" y="94"/>
                  </a:lnTo>
                  <a:lnTo>
                    <a:pt x="70" y="101"/>
                  </a:lnTo>
                  <a:lnTo>
                    <a:pt x="67" y="109"/>
                  </a:lnTo>
                  <a:lnTo>
                    <a:pt x="62" y="115"/>
                  </a:lnTo>
                  <a:lnTo>
                    <a:pt x="55" y="119"/>
                  </a:lnTo>
                  <a:lnTo>
                    <a:pt x="47" y="120"/>
                  </a:lnTo>
                  <a:lnTo>
                    <a:pt x="36" y="119"/>
                  </a:lnTo>
                  <a:lnTo>
                    <a:pt x="29" y="114"/>
                  </a:lnTo>
                  <a:lnTo>
                    <a:pt x="26" y="107"/>
                  </a:lnTo>
                  <a:lnTo>
                    <a:pt x="25" y="101"/>
                  </a:lnTo>
                  <a:lnTo>
                    <a:pt x="24" y="95"/>
                  </a:lnTo>
                  <a:lnTo>
                    <a:pt x="0" y="95"/>
                  </a:lnTo>
                  <a:lnTo>
                    <a:pt x="2" y="112"/>
                  </a:lnTo>
                  <a:lnTo>
                    <a:pt x="8" y="124"/>
                  </a:lnTo>
                  <a:lnTo>
                    <a:pt x="16" y="132"/>
                  </a:lnTo>
                  <a:lnTo>
                    <a:pt x="30" y="137"/>
                  </a:lnTo>
                  <a:lnTo>
                    <a:pt x="45" y="138"/>
                  </a:lnTo>
                  <a:lnTo>
                    <a:pt x="60" y="137"/>
                  </a:lnTo>
                  <a:lnTo>
                    <a:pt x="73" y="132"/>
                  </a:lnTo>
                  <a:lnTo>
                    <a:pt x="83" y="125"/>
                  </a:lnTo>
                  <a:lnTo>
                    <a:pt x="89" y="113"/>
                  </a:lnTo>
                  <a:lnTo>
                    <a:pt x="91" y="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40"/>
            <p:cNvSpPr>
              <a:spLocks/>
            </p:cNvSpPr>
            <p:nvPr userDrawn="1"/>
          </p:nvSpPr>
          <p:spPr bwMode="auto">
            <a:xfrm>
              <a:off x="2961" y="3747"/>
              <a:ext cx="15" cy="34"/>
            </a:xfrm>
            <a:custGeom>
              <a:avLst/>
              <a:gdLst>
                <a:gd name="T0" fmla="*/ 0 w 72"/>
                <a:gd name="T1" fmla="*/ 35 h 169"/>
                <a:gd name="T2" fmla="*/ 0 w 72"/>
                <a:gd name="T3" fmla="*/ 52 h 169"/>
                <a:gd name="T4" fmla="*/ 22 w 72"/>
                <a:gd name="T5" fmla="*/ 52 h 169"/>
                <a:gd name="T6" fmla="*/ 22 w 72"/>
                <a:gd name="T7" fmla="*/ 146 h 169"/>
                <a:gd name="T8" fmla="*/ 23 w 72"/>
                <a:gd name="T9" fmla="*/ 156 h 169"/>
                <a:gd name="T10" fmla="*/ 29 w 72"/>
                <a:gd name="T11" fmla="*/ 163 h 169"/>
                <a:gd name="T12" fmla="*/ 37 w 72"/>
                <a:gd name="T13" fmla="*/ 168 h 169"/>
                <a:gd name="T14" fmla="*/ 51 w 72"/>
                <a:gd name="T15" fmla="*/ 169 h 169"/>
                <a:gd name="T16" fmla="*/ 72 w 72"/>
                <a:gd name="T17" fmla="*/ 167 h 169"/>
                <a:gd name="T18" fmla="*/ 72 w 72"/>
                <a:gd name="T19" fmla="*/ 151 h 169"/>
                <a:gd name="T20" fmla="*/ 67 w 72"/>
                <a:gd name="T21" fmla="*/ 151 h 169"/>
                <a:gd name="T22" fmla="*/ 65 w 72"/>
                <a:gd name="T23" fmla="*/ 151 h 169"/>
                <a:gd name="T24" fmla="*/ 63 w 72"/>
                <a:gd name="T25" fmla="*/ 152 h 169"/>
                <a:gd name="T26" fmla="*/ 53 w 72"/>
                <a:gd name="T27" fmla="*/ 151 h 169"/>
                <a:gd name="T28" fmla="*/ 47 w 72"/>
                <a:gd name="T29" fmla="*/ 147 h 169"/>
                <a:gd name="T30" fmla="*/ 44 w 72"/>
                <a:gd name="T31" fmla="*/ 143 h 169"/>
                <a:gd name="T32" fmla="*/ 43 w 72"/>
                <a:gd name="T33" fmla="*/ 138 h 169"/>
                <a:gd name="T34" fmla="*/ 43 w 72"/>
                <a:gd name="T35" fmla="*/ 133 h 169"/>
                <a:gd name="T36" fmla="*/ 43 w 72"/>
                <a:gd name="T37" fmla="*/ 52 h 169"/>
                <a:gd name="T38" fmla="*/ 72 w 72"/>
                <a:gd name="T39" fmla="*/ 52 h 169"/>
                <a:gd name="T40" fmla="*/ 72 w 72"/>
                <a:gd name="T41" fmla="*/ 35 h 169"/>
                <a:gd name="T42" fmla="*/ 43 w 72"/>
                <a:gd name="T43" fmla="*/ 35 h 169"/>
                <a:gd name="T44" fmla="*/ 43 w 72"/>
                <a:gd name="T45" fmla="*/ 0 h 169"/>
                <a:gd name="T46" fmla="*/ 22 w 72"/>
                <a:gd name="T47" fmla="*/ 9 h 169"/>
                <a:gd name="T48" fmla="*/ 22 w 72"/>
                <a:gd name="T49" fmla="*/ 35 h 169"/>
                <a:gd name="T50" fmla="*/ 0 w 72"/>
                <a:gd name="T51" fmla="*/ 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169">
                  <a:moveTo>
                    <a:pt x="0" y="35"/>
                  </a:moveTo>
                  <a:lnTo>
                    <a:pt x="0" y="52"/>
                  </a:lnTo>
                  <a:lnTo>
                    <a:pt x="22" y="52"/>
                  </a:lnTo>
                  <a:lnTo>
                    <a:pt x="22" y="146"/>
                  </a:lnTo>
                  <a:lnTo>
                    <a:pt x="23" y="156"/>
                  </a:lnTo>
                  <a:lnTo>
                    <a:pt x="29" y="163"/>
                  </a:lnTo>
                  <a:lnTo>
                    <a:pt x="37" y="168"/>
                  </a:lnTo>
                  <a:lnTo>
                    <a:pt x="51" y="169"/>
                  </a:lnTo>
                  <a:lnTo>
                    <a:pt x="72" y="167"/>
                  </a:lnTo>
                  <a:lnTo>
                    <a:pt x="72" y="151"/>
                  </a:lnTo>
                  <a:lnTo>
                    <a:pt x="67" y="151"/>
                  </a:lnTo>
                  <a:lnTo>
                    <a:pt x="65" y="151"/>
                  </a:lnTo>
                  <a:lnTo>
                    <a:pt x="63" y="152"/>
                  </a:lnTo>
                  <a:lnTo>
                    <a:pt x="53" y="151"/>
                  </a:lnTo>
                  <a:lnTo>
                    <a:pt x="47" y="147"/>
                  </a:lnTo>
                  <a:lnTo>
                    <a:pt x="44" y="143"/>
                  </a:lnTo>
                  <a:lnTo>
                    <a:pt x="43" y="138"/>
                  </a:lnTo>
                  <a:lnTo>
                    <a:pt x="43" y="133"/>
                  </a:lnTo>
                  <a:lnTo>
                    <a:pt x="43" y="52"/>
                  </a:lnTo>
                  <a:lnTo>
                    <a:pt x="72" y="52"/>
                  </a:lnTo>
                  <a:lnTo>
                    <a:pt x="72" y="35"/>
                  </a:lnTo>
                  <a:lnTo>
                    <a:pt x="43" y="35"/>
                  </a:lnTo>
                  <a:lnTo>
                    <a:pt x="43" y="0"/>
                  </a:lnTo>
                  <a:lnTo>
                    <a:pt x="22" y="9"/>
                  </a:lnTo>
                  <a:lnTo>
                    <a:pt x="22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41"/>
            <p:cNvSpPr>
              <a:spLocks noEditPoints="1"/>
            </p:cNvSpPr>
            <p:nvPr userDrawn="1"/>
          </p:nvSpPr>
          <p:spPr bwMode="auto">
            <a:xfrm>
              <a:off x="2979" y="3753"/>
              <a:ext cx="20" cy="28"/>
            </a:xfrm>
            <a:custGeom>
              <a:avLst/>
              <a:gdLst>
                <a:gd name="T0" fmla="*/ 23 w 98"/>
                <a:gd name="T1" fmla="*/ 60 h 138"/>
                <a:gd name="T2" fmla="*/ 24 w 98"/>
                <a:gd name="T3" fmla="*/ 44 h 138"/>
                <a:gd name="T4" fmla="*/ 27 w 98"/>
                <a:gd name="T5" fmla="*/ 33 h 138"/>
                <a:gd name="T6" fmla="*/ 32 w 98"/>
                <a:gd name="T7" fmla="*/ 25 h 138"/>
                <a:gd name="T8" fmla="*/ 36 w 98"/>
                <a:gd name="T9" fmla="*/ 20 h 138"/>
                <a:gd name="T10" fmla="*/ 42 w 98"/>
                <a:gd name="T11" fmla="*/ 17 h 138"/>
                <a:gd name="T12" fmla="*/ 48 w 98"/>
                <a:gd name="T13" fmla="*/ 17 h 138"/>
                <a:gd name="T14" fmla="*/ 56 w 98"/>
                <a:gd name="T15" fmla="*/ 17 h 138"/>
                <a:gd name="T16" fmla="*/ 63 w 98"/>
                <a:gd name="T17" fmla="*/ 20 h 138"/>
                <a:gd name="T18" fmla="*/ 68 w 98"/>
                <a:gd name="T19" fmla="*/ 25 h 138"/>
                <a:gd name="T20" fmla="*/ 71 w 98"/>
                <a:gd name="T21" fmla="*/ 32 h 138"/>
                <a:gd name="T22" fmla="*/ 74 w 98"/>
                <a:gd name="T23" fmla="*/ 44 h 138"/>
                <a:gd name="T24" fmla="*/ 75 w 98"/>
                <a:gd name="T25" fmla="*/ 60 h 138"/>
                <a:gd name="T26" fmla="*/ 23 w 98"/>
                <a:gd name="T27" fmla="*/ 60 h 138"/>
                <a:gd name="T28" fmla="*/ 98 w 98"/>
                <a:gd name="T29" fmla="*/ 77 h 138"/>
                <a:gd name="T30" fmla="*/ 98 w 98"/>
                <a:gd name="T31" fmla="*/ 65 h 138"/>
                <a:gd name="T32" fmla="*/ 97 w 98"/>
                <a:gd name="T33" fmla="*/ 45 h 138"/>
                <a:gd name="T34" fmla="*/ 94 w 98"/>
                <a:gd name="T35" fmla="*/ 29 h 138"/>
                <a:gd name="T36" fmla="*/ 88 w 98"/>
                <a:gd name="T37" fmla="*/ 16 h 138"/>
                <a:gd name="T38" fmla="*/ 80 w 98"/>
                <a:gd name="T39" fmla="*/ 8 h 138"/>
                <a:gd name="T40" fmla="*/ 68 w 98"/>
                <a:gd name="T41" fmla="*/ 3 h 138"/>
                <a:gd name="T42" fmla="*/ 51 w 98"/>
                <a:gd name="T43" fmla="*/ 0 h 138"/>
                <a:gd name="T44" fmla="*/ 34 w 98"/>
                <a:gd name="T45" fmla="*/ 3 h 138"/>
                <a:gd name="T46" fmla="*/ 21 w 98"/>
                <a:gd name="T47" fmla="*/ 8 h 138"/>
                <a:gd name="T48" fmla="*/ 12 w 98"/>
                <a:gd name="T49" fmla="*/ 16 h 138"/>
                <a:gd name="T50" fmla="*/ 6 w 98"/>
                <a:gd name="T51" fmla="*/ 27 h 138"/>
                <a:gd name="T52" fmla="*/ 3 w 98"/>
                <a:gd name="T53" fmla="*/ 40 h 138"/>
                <a:gd name="T54" fmla="*/ 1 w 98"/>
                <a:gd name="T55" fmla="*/ 55 h 138"/>
                <a:gd name="T56" fmla="*/ 0 w 98"/>
                <a:gd name="T57" fmla="*/ 72 h 138"/>
                <a:gd name="T58" fmla="*/ 3 w 98"/>
                <a:gd name="T59" fmla="*/ 94 h 138"/>
                <a:gd name="T60" fmla="*/ 6 w 98"/>
                <a:gd name="T61" fmla="*/ 111 h 138"/>
                <a:gd name="T62" fmla="*/ 11 w 98"/>
                <a:gd name="T63" fmla="*/ 123 h 138"/>
                <a:gd name="T64" fmla="*/ 19 w 98"/>
                <a:gd name="T65" fmla="*/ 130 h 138"/>
                <a:gd name="T66" fmla="*/ 29 w 98"/>
                <a:gd name="T67" fmla="*/ 135 h 138"/>
                <a:gd name="T68" fmla="*/ 39 w 98"/>
                <a:gd name="T69" fmla="*/ 137 h 138"/>
                <a:gd name="T70" fmla="*/ 51 w 98"/>
                <a:gd name="T71" fmla="*/ 138 h 138"/>
                <a:gd name="T72" fmla="*/ 67 w 98"/>
                <a:gd name="T73" fmla="*/ 137 h 138"/>
                <a:gd name="T74" fmla="*/ 79 w 98"/>
                <a:gd name="T75" fmla="*/ 131 h 138"/>
                <a:gd name="T76" fmla="*/ 88 w 98"/>
                <a:gd name="T77" fmla="*/ 124 h 138"/>
                <a:gd name="T78" fmla="*/ 94 w 98"/>
                <a:gd name="T79" fmla="*/ 112 h 138"/>
                <a:gd name="T80" fmla="*/ 97 w 98"/>
                <a:gd name="T81" fmla="*/ 96 h 138"/>
                <a:gd name="T82" fmla="*/ 74 w 98"/>
                <a:gd name="T83" fmla="*/ 96 h 138"/>
                <a:gd name="T84" fmla="*/ 71 w 98"/>
                <a:gd name="T85" fmla="*/ 106 h 138"/>
                <a:gd name="T86" fmla="*/ 67 w 98"/>
                <a:gd name="T87" fmla="*/ 113 h 138"/>
                <a:gd name="T88" fmla="*/ 61 w 98"/>
                <a:gd name="T89" fmla="*/ 119 h 138"/>
                <a:gd name="T90" fmla="*/ 51 w 98"/>
                <a:gd name="T91" fmla="*/ 120 h 138"/>
                <a:gd name="T92" fmla="*/ 41 w 98"/>
                <a:gd name="T93" fmla="*/ 120 h 138"/>
                <a:gd name="T94" fmla="*/ 34 w 98"/>
                <a:gd name="T95" fmla="*/ 115 h 138"/>
                <a:gd name="T96" fmla="*/ 28 w 98"/>
                <a:gd name="T97" fmla="*/ 108 h 138"/>
                <a:gd name="T98" fmla="*/ 24 w 98"/>
                <a:gd name="T99" fmla="*/ 95 h 138"/>
                <a:gd name="T100" fmla="*/ 23 w 98"/>
                <a:gd name="T101" fmla="*/ 77 h 138"/>
                <a:gd name="T102" fmla="*/ 98 w 98"/>
                <a:gd name="T10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" h="138">
                  <a:moveTo>
                    <a:pt x="23" y="60"/>
                  </a:moveTo>
                  <a:lnTo>
                    <a:pt x="24" y="44"/>
                  </a:lnTo>
                  <a:lnTo>
                    <a:pt x="27" y="33"/>
                  </a:lnTo>
                  <a:lnTo>
                    <a:pt x="32" y="25"/>
                  </a:lnTo>
                  <a:lnTo>
                    <a:pt x="36" y="20"/>
                  </a:lnTo>
                  <a:lnTo>
                    <a:pt x="42" y="17"/>
                  </a:lnTo>
                  <a:lnTo>
                    <a:pt x="48" y="17"/>
                  </a:lnTo>
                  <a:lnTo>
                    <a:pt x="56" y="17"/>
                  </a:lnTo>
                  <a:lnTo>
                    <a:pt x="63" y="20"/>
                  </a:lnTo>
                  <a:lnTo>
                    <a:pt x="68" y="25"/>
                  </a:lnTo>
                  <a:lnTo>
                    <a:pt x="71" y="32"/>
                  </a:lnTo>
                  <a:lnTo>
                    <a:pt x="74" y="44"/>
                  </a:lnTo>
                  <a:lnTo>
                    <a:pt x="75" y="60"/>
                  </a:lnTo>
                  <a:lnTo>
                    <a:pt x="23" y="60"/>
                  </a:lnTo>
                  <a:close/>
                  <a:moveTo>
                    <a:pt x="98" y="77"/>
                  </a:moveTo>
                  <a:lnTo>
                    <a:pt x="98" y="65"/>
                  </a:lnTo>
                  <a:lnTo>
                    <a:pt x="97" y="45"/>
                  </a:lnTo>
                  <a:lnTo>
                    <a:pt x="94" y="29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8" y="3"/>
                  </a:lnTo>
                  <a:lnTo>
                    <a:pt x="51" y="0"/>
                  </a:lnTo>
                  <a:lnTo>
                    <a:pt x="34" y="3"/>
                  </a:lnTo>
                  <a:lnTo>
                    <a:pt x="21" y="8"/>
                  </a:lnTo>
                  <a:lnTo>
                    <a:pt x="12" y="16"/>
                  </a:lnTo>
                  <a:lnTo>
                    <a:pt x="6" y="27"/>
                  </a:lnTo>
                  <a:lnTo>
                    <a:pt x="3" y="40"/>
                  </a:lnTo>
                  <a:lnTo>
                    <a:pt x="1" y="55"/>
                  </a:lnTo>
                  <a:lnTo>
                    <a:pt x="0" y="72"/>
                  </a:lnTo>
                  <a:lnTo>
                    <a:pt x="3" y="94"/>
                  </a:lnTo>
                  <a:lnTo>
                    <a:pt x="6" y="111"/>
                  </a:lnTo>
                  <a:lnTo>
                    <a:pt x="11" y="123"/>
                  </a:lnTo>
                  <a:lnTo>
                    <a:pt x="19" y="130"/>
                  </a:lnTo>
                  <a:lnTo>
                    <a:pt x="29" y="135"/>
                  </a:lnTo>
                  <a:lnTo>
                    <a:pt x="39" y="137"/>
                  </a:lnTo>
                  <a:lnTo>
                    <a:pt x="51" y="138"/>
                  </a:lnTo>
                  <a:lnTo>
                    <a:pt x="67" y="137"/>
                  </a:lnTo>
                  <a:lnTo>
                    <a:pt x="79" y="131"/>
                  </a:lnTo>
                  <a:lnTo>
                    <a:pt x="88" y="124"/>
                  </a:lnTo>
                  <a:lnTo>
                    <a:pt x="94" y="112"/>
                  </a:lnTo>
                  <a:lnTo>
                    <a:pt x="97" y="96"/>
                  </a:lnTo>
                  <a:lnTo>
                    <a:pt x="74" y="96"/>
                  </a:lnTo>
                  <a:lnTo>
                    <a:pt x="71" y="106"/>
                  </a:lnTo>
                  <a:lnTo>
                    <a:pt x="67" y="113"/>
                  </a:lnTo>
                  <a:lnTo>
                    <a:pt x="61" y="119"/>
                  </a:lnTo>
                  <a:lnTo>
                    <a:pt x="51" y="120"/>
                  </a:lnTo>
                  <a:lnTo>
                    <a:pt x="41" y="120"/>
                  </a:lnTo>
                  <a:lnTo>
                    <a:pt x="34" y="115"/>
                  </a:lnTo>
                  <a:lnTo>
                    <a:pt x="28" y="108"/>
                  </a:lnTo>
                  <a:lnTo>
                    <a:pt x="24" y="95"/>
                  </a:lnTo>
                  <a:lnTo>
                    <a:pt x="23" y="77"/>
                  </a:lnTo>
                  <a:lnTo>
                    <a:pt x="98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42"/>
            <p:cNvSpPr>
              <a:spLocks/>
            </p:cNvSpPr>
            <p:nvPr userDrawn="1"/>
          </p:nvSpPr>
          <p:spPr bwMode="auto">
            <a:xfrm>
              <a:off x="3005" y="3753"/>
              <a:ext cx="12" cy="28"/>
            </a:xfrm>
            <a:custGeom>
              <a:avLst/>
              <a:gdLst>
                <a:gd name="T0" fmla="*/ 22 w 63"/>
                <a:gd name="T1" fmla="*/ 3 h 136"/>
                <a:gd name="T2" fmla="*/ 0 w 63"/>
                <a:gd name="T3" fmla="*/ 3 h 136"/>
                <a:gd name="T4" fmla="*/ 0 w 63"/>
                <a:gd name="T5" fmla="*/ 136 h 136"/>
                <a:gd name="T6" fmla="*/ 22 w 63"/>
                <a:gd name="T7" fmla="*/ 136 h 136"/>
                <a:gd name="T8" fmla="*/ 22 w 63"/>
                <a:gd name="T9" fmla="*/ 57 h 136"/>
                <a:gd name="T10" fmla="*/ 23 w 63"/>
                <a:gd name="T11" fmla="*/ 46 h 136"/>
                <a:gd name="T12" fmla="*/ 26 w 63"/>
                <a:gd name="T13" fmla="*/ 37 h 136"/>
                <a:gd name="T14" fmla="*/ 31 w 63"/>
                <a:gd name="T15" fmla="*/ 29 h 136"/>
                <a:gd name="T16" fmla="*/ 40 w 63"/>
                <a:gd name="T17" fmla="*/ 23 h 136"/>
                <a:gd name="T18" fmla="*/ 52 w 63"/>
                <a:gd name="T19" fmla="*/ 22 h 136"/>
                <a:gd name="T20" fmla="*/ 57 w 63"/>
                <a:gd name="T21" fmla="*/ 22 h 136"/>
                <a:gd name="T22" fmla="*/ 63 w 63"/>
                <a:gd name="T23" fmla="*/ 23 h 136"/>
                <a:gd name="T24" fmla="*/ 63 w 63"/>
                <a:gd name="T25" fmla="*/ 0 h 136"/>
                <a:gd name="T26" fmla="*/ 50 w 63"/>
                <a:gd name="T27" fmla="*/ 2 h 136"/>
                <a:gd name="T28" fmla="*/ 39 w 63"/>
                <a:gd name="T29" fmla="*/ 4 h 136"/>
                <a:gd name="T30" fmla="*/ 29 w 63"/>
                <a:gd name="T31" fmla="*/ 11 h 136"/>
                <a:gd name="T32" fmla="*/ 22 w 63"/>
                <a:gd name="T33" fmla="*/ 23 h 136"/>
                <a:gd name="T34" fmla="*/ 22 w 63"/>
                <a:gd name="T35" fmla="*/ 23 h 136"/>
                <a:gd name="T36" fmla="*/ 22 w 63"/>
                <a:gd name="T37" fmla="*/ 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136">
                  <a:moveTo>
                    <a:pt x="22" y="3"/>
                  </a:moveTo>
                  <a:lnTo>
                    <a:pt x="0" y="3"/>
                  </a:lnTo>
                  <a:lnTo>
                    <a:pt x="0" y="136"/>
                  </a:lnTo>
                  <a:lnTo>
                    <a:pt x="22" y="136"/>
                  </a:lnTo>
                  <a:lnTo>
                    <a:pt x="22" y="57"/>
                  </a:lnTo>
                  <a:lnTo>
                    <a:pt x="23" y="46"/>
                  </a:lnTo>
                  <a:lnTo>
                    <a:pt x="26" y="37"/>
                  </a:lnTo>
                  <a:lnTo>
                    <a:pt x="31" y="29"/>
                  </a:lnTo>
                  <a:lnTo>
                    <a:pt x="40" y="23"/>
                  </a:lnTo>
                  <a:lnTo>
                    <a:pt x="52" y="22"/>
                  </a:lnTo>
                  <a:lnTo>
                    <a:pt x="57" y="22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50" y="2"/>
                  </a:lnTo>
                  <a:lnTo>
                    <a:pt x="39" y="4"/>
                  </a:lnTo>
                  <a:lnTo>
                    <a:pt x="29" y="1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43"/>
            <p:cNvSpPr>
              <a:spLocks noEditPoints="1"/>
            </p:cNvSpPr>
            <p:nvPr userDrawn="1"/>
          </p:nvSpPr>
          <p:spPr bwMode="auto">
            <a:xfrm>
              <a:off x="3022" y="3743"/>
              <a:ext cx="5" cy="38"/>
            </a:xfrm>
            <a:custGeom>
              <a:avLst/>
              <a:gdLst>
                <a:gd name="T0" fmla="*/ 23 w 24"/>
                <a:gd name="T1" fmla="*/ 57 h 190"/>
                <a:gd name="T2" fmla="*/ 1 w 24"/>
                <a:gd name="T3" fmla="*/ 57 h 190"/>
                <a:gd name="T4" fmla="*/ 1 w 24"/>
                <a:gd name="T5" fmla="*/ 190 h 190"/>
                <a:gd name="T6" fmla="*/ 23 w 24"/>
                <a:gd name="T7" fmla="*/ 190 h 190"/>
                <a:gd name="T8" fmla="*/ 23 w 24"/>
                <a:gd name="T9" fmla="*/ 57 h 190"/>
                <a:gd name="T10" fmla="*/ 0 w 24"/>
                <a:gd name="T11" fmla="*/ 23 h 190"/>
                <a:gd name="T12" fmla="*/ 24 w 24"/>
                <a:gd name="T13" fmla="*/ 23 h 190"/>
                <a:gd name="T14" fmla="*/ 24 w 24"/>
                <a:gd name="T15" fmla="*/ 0 h 190"/>
                <a:gd name="T16" fmla="*/ 0 w 24"/>
                <a:gd name="T17" fmla="*/ 0 h 190"/>
                <a:gd name="T18" fmla="*/ 0 w 24"/>
                <a:gd name="T19" fmla="*/ 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90">
                  <a:moveTo>
                    <a:pt x="23" y="57"/>
                  </a:moveTo>
                  <a:lnTo>
                    <a:pt x="1" y="57"/>
                  </a:lnTo>
                  <a:lnTo>
                    <a:pt x="1" y="190"/>
                  </a:lnTo>
                  <a:lnTo>
                    <a:pt x="23" y="190"/>
                  </a:lnTo>
                  <a:lnTo>
                    <a:pt x="23" y="57"/>
                  </a:lnTo>
                  <a:close/>
                  <a:moveTo>
                    <a:pt x="0" y="23"/>
                  </a:moveTo>
                  <a:lnTo>
                    <a:pt x="24" y="2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44"/>
            <p:cNvSpPr>
              <a:spLocks/>
            </p:cNvSpPr>
            <p:nvPr userDrawn="1"/>
          </p:nvSpPr>
          <p:spPr bwMode="auto">
            <a:xfrm>
              <a:off x="3034" y="3754"/>
              <a:ext cx="18" cy="27"/>
            </a:xfrm>
            <a:custGeom>
              <a:avLst/>
              <a:gdLst>
                <a:gd name="T0" fmla="*/ 70 w 93"/>
                <a:gd name="T1" fmla="*/ 88 h 135"/>
                <a:gd name="T2" fmla="*/ 69 w 93"/>
                <a:gd name="T3" fmla="*/ 100 h 135"/>
                <a:gd name="T4" fmla="*/ 64 w 93"/>
                <a:gd name="T5" fmla="*/ 109 h 135"/>
                <a:gd name="T6" fmla="*/ 58 w 93"/>
                <a:gd name="T7" fmla="*/ 115 h 135"/>
                <a:gd name="T8" fmla="*/ 52 w 93"/>
                <a:gd name="T9" fmla="*/ 117 h 135"/>
                <a:gd name="T10" fmla="*/ 45 w 93"/>
                <a:gd name="T11" fmla="*/ 118 h 135"/>
                <a:gd name="T12" fmla="*/ 34 w 93"/>
                <a:gd name="T13" fmla="*/ 117 h 135"/>
                <a:gd name="T14" fmla="*/ 28 w 93"/>
                <a:gd name="T15" fmla="*/ 111 h 135"/>
                <a:gd name="T16" fmla="*/ 23 w 93"/>
                <a:gd name="T17" fmla="*/ 103 h 135"/>
                <a:gd name="T18" fmla="*/ 22 w 93"/>
                <a:gd name="T19" fmla="*/ 92 h 135"/>
                <a:gd name="T20" fmla="*/ 22 w 93"/>
                <a:gd name="T21" fmla="*/ 0 h 135"/>
                <a:gd name="T22" fmla="*/ 0 w 93"/>
                <a:gd name="T23" fmla="*/ 0 h 135"/>
                <a:gd name="T24" fmla="*/ 0 w 93"/>
                <a:gd name="T25" fmla="*/ 101 h 135"/>
                <a:gd name="T26" fmla="*/ 3 w 93"/>
                <a:gd name="T27" fmla="*/ 116 h 135"/>
                <a:gd name="T28" fmla="*/ 10 w 93"/>
                <a:gd name="T29" fmla="*/ 127 h 135"/>
                <a:gd name="T30" fmla="*/ 21 w 93"/>
                <a:gd name="T31" fmla="*/ 133 h 135"/>
                <a:gd name="T32" fmla="*/ 37 w 93"/>
                <a:gd name="T33" fmla="*/ 135 h 135"/>
                <a:gd name="T34" fmla="*/ 50 w 93"/>
                <a:gd name="T35" fmla="*/ 133 h 135"/>
                <a:gd name="T36" fmla="*/ 61 w 93"/>
                <a:gd name="T37" fmla="*/ 127 h 135"/>
                <a:gd name="T38" fmla="*/ 69 w 93"/>
                <a:gd name="T39" fmla="*/ 117 h 135"/>
                <a:gd name="T40" fmla="*/ 70 w 93"/>
                <a:gd name="T41" fmla="*/ 117 h 135"/>
                <a:gd name="T42" fmla="*/ 70 w 93"/>
                <a:gd name="T43" fmla="*/ 133 h 135"/>
                <a:gd name="T44" fmla="*/ 93 w 93"/>
                <a:gd name="T45" fmla="*/ 133 h 135"/>
                <a:gd name="T46" fmla="*/ 92 w 93"/>
                <a:gd name="T47" fmla="*/ 105 h 135"/>
                <a:gd name="T48" fmla="*/ 92 w 93"/>
                <a:gd name="T49" fmla="*/ 0 h 135"/>
                <a:gd name="T50" fmla="*/ 70 w 93"/>
                <a:gd name="T51" fmla="*/ 0 h 135"/>
                <a:gd name="T52" fmla="*/ 70 w 93"/>
                <a:gd name="T5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35">
                  <a:moveTo>
                    <a:pt x="70" y="88"/>
                  </a:moveTo>
                  <a:lnTo>
                    <a:pt x="69" y="100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2" y="117"/>
                  </a:lnTo>
                  <a:lnTo>
                    <a:pt x="45" y="118"/>
                  </a:lnTo>
                  <a:lnTo>
                    <a:pt x="34" y="117"/>
                  </a:lnTo>
                  <a:lnTo>
                    <a:pt x="28" y="111"/>
                  </a:lnTo>
                  <a:lnTo>
                    <a:pt x="23" y="103"/>
                  </a:lnTo>
                  <a:lnTo>
                    <a:pt x="22" y="92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3" y="116"/>
                  </a:lnTo>
                  <a:lnTo>
                    <a:pt x="10" y="127"/>
                  </a:lnTo>
                  <a:lnTo>
                    <a:pt x="21" y="133"/>
                  </a:lnTo>
                  <a:lnTo>
                    <a:pt x="37" y="135"/>
                  </a:lnTo>
                  <a:lnTo>
                    <a:pt x="50" y="133"/>
                  </a:lnTo>
                  <a:lnTo>
                    <a:pt x="61" y="127"/>
                  </a:lnTo>
                  <a:lnTo>
                    <a:pt x="69" y="117"/>
                  </a:lnTo>
                  <a:lnTo>
                    <a:pt x="70" y="117"/>
                  </a:lnTo>
                  <a:lnTo>
                    <a:pt x="70" y="133"/>
                  </a:lnTo>
                  <a:lnTo>
                    <a:pt x="93" y="133"/>
                  </a:lnTo>
                  <a:lnTo>
                    <a:pt x="92" y="105"/>
                  </a:lnTo>
                  <a:lnTo>
                    <a:pt x="92" y="0"/>
                  </a:lnTo>
                  <a:lnTo>
                    <a:pt x="70" y="0"/>
                  </a:lnTo>
                  <a:lnTo>
                    <a:pt x="70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45"/>
            <p:cNvSpPr>
              <a:spLocks/>
            </p:cNvSpPr>
            <p:nvPr userDrawn="1"/>
          </p:nvSpPr>
          <p:spPr bwMode="auto">
            <a:xfrm>
              <a:off x="3060" y="3753"/>
              <a:ext cx="31" cy="28"/>
            </a:xfrm>
            <a:custGeom>
              <a:avLst/>
              <a:gdLst>
                <a:gd name="T0" fmla="*/ 89 w 155"/>
                <a:gd name="T1" fmla="*/ 136 h 136"/>
                <a:gd name="T2" fmla="*/ 89 w 155"/>
                <a:gd name="T3" fmla="*/ 46 h 136"/>
                <a:gd name="T4" fmla="*/ 89 w 155"/>
                <a:gd name="T5" fmla="*/ 39 h 136"/>
                <a:gd name="T6" fmla="*/ 91 w 155"/>
                <a:gd name="T7" fmla="*/ 31 h 136"/>
                <a:gd name="T8" fmla="*/ 96 w 155"/>
                <a:gd name="T9" fmla="*/ 23 h 136"/>
                <a:gd name="T10" fmla="*/ 100 w 155"/>
                <a:gd name="T11" fmla="*/ 21 h 136"/>
                <a:gd name="T12" fmla="*/ 102 w 155"/>
                <a:gd name="T13" fmla="*/ 20 h 136"/>
                <a:gd name="T14" fmla="*/ 104 w 155"/>
                <a:gd name="T15" fmla="*/ 19 h 136"/>
                <a:gd name="T16" fmla="*/ 108 w 155"/>
                <a:gd name="T17" fmla="*/ 19 h 136"/>
                <a:gd name="T18" fmla="*/ 112 w 155"/>
                <a:gd name="T19" fmla="*/ 19 h 136"/>
                <a:gd name="T20" fmla="*/ 121 w 155"/>
                <a:gd name="T21" fmla="*/ 20 h 136"/>
                <a:gd name="T22" fmla="*/ 127 w 155"/>
                <a:gd name="T23" fmla="*/ 23 h 136"/>
                <a:gd name="T24" fmla="*/ 131 w 155"/>
                <a:gd name="T25" fmla="*/ 29 h 136"/>
                <a:gd name="T26" fmla="*/ 132 w 155"/>
                <a:gd name="T27" fmla="*/ 35 h 136"/>
                <a:gd name="T28" fmla="*/ 133 w 155"/>
                <a:gd name="T29" fmla="*/ 44 h 136"/>
                <a:gd name="T30" fmla="*/ 133 w 155"/>
                <a:gd name="T31" fmla="*/ 136 h 136"/>
                <a:gd name="T32" fmla="*/ 155 w 155"/>
                <a:gd name="T33" fmla="*/ 136 h 136"/>
                <a:gd name="T34" fmla="*/ 155 w 155"/>
                <a:gd name="T35" fmla="*/ 35 h 136"/>
                <a:gd name="T36" fmla="*/ 153 w 155"/>
                <a:gd name="T37" fmla="*/ 22 h 136"/>
                <a:gd name="T38" fmla="*/ 148 w 155"/>
                <a:gd name="T39" fmla="*/ 12 h 136"/>
                <a:gd name="T40" fmla="*/ 142 w 155"/>
                <a:gd name="T41" fmla="*/ 6 h 136"/>
                <a:gd name="T42" fmla="*/ 135 w 155"/>
                <a:gd name="T43" fmla="*/ 3 h 136"/>
                <a:gd name="T44" fmla="*/ 126 w 155"/>
                <a:gd name="T45" fmla="*/ 2 h 136"/>
                <a:gd name="T46" fmla="*/ 119 w 155"/>
                <a:gd name="T47" fmla="*/ 0 h 136"/>
                <a:gd name="T48" fmla="*/ 109 w 155"/>
                <a:gd name="T49" fmla="*/ 2 h 136"/>
                <a:gd name="T50" fmla="*/ 101 w 155"/>
                <a:gd name="T51" fmla="*/ 4 h 136"/>
                <a:gd name="T52" fmla="*/ 93 w 155"/>
                <a:gd name="T53" fmla="*/ 9 h 136"/>
                <a:gd name="T54" fmla="*/ 87 w 155"/>
                <a:gd name="T55" fmla="*/ 17 h 136"/>
                <a:gd name="T56" fmla="*/ 81 w 155"/>
                <a:gd name="T57" fmla="*/ 10 h 136"/>
                <a:gd name="T58" fmla="*/ 74 w 155"/>
                <a:gd name="T59" fmla="*/ 5 h 136"/>
                <a:gd name="T60" fmla="*/ 66 w 155"/>
                <a:gd name="T61" fmla="*/ 2 h 136"/>
                <a:gd name="T62" fmla="*/ 56 w 155"/>
                <a:gd name="T63" fmla="*/ 0 h 136"/>
                <a:gd name="T64" fmla="*/ 43 w 155"/>
                <a:gd name="T65" fmla="*/ 3 h 136"/>
                <a:gd name="T66" fmla="*/ 31 w 155"/>
                <a:gd name="T67" fmla="*/ 9 h 136"/>
                <a:gd name="T68" fmla="*/ 23 w 155"/>
                <a:gd name="T69" fmla="*/ 20 h 136"/>
                <a:gd name="T70" fmla="*/ 22 w 155"/>
                <a:gd name="T71" fmla="*/ 20 h 136"/>
                <a:gd name="T72" fmla="*/ 22 w 155"/>
                <a:gd name="T73" fmla="*/ 3 h 136"/>
                <a:gd name="T74" fmla="*/ 0 w 155"/>
                <a:gd name="T75" fmla="*/ 3 h 136"/>
                <a:gd name="T76" fmla="*/ 2 w 155"/>
                <a:gd name="T77" fmla="*/ 31 h 136"/>
                <a:gd name="T78" fmla="*/ 2 w 155"/>
                <a:gd name="T79" fmla="*/ 136 h 136"/>
                <a:gd name="T80" fmla="*/ 22 w 155"/>
                <a:gd name="T81" fmla="*/ 136 h 136"/>
                <a:gd name="T82" fmla="*/ 22 w 155"/>
                <a:gd name="T83" fmla="*/ 46 h 136"/>
                <a:gd name="T84" fmla="*/ 23 w 155"/>
                <a:gd name="T85" fmla="*/ 38 h 136"/>
                <a:gd name="T86" fmla="*/ 28 w 155"/>
                <a:gd name="T87" fmla="*/ 27 h 136"/>
                <a:gd name="T88" fmla="*/ 31 w 155"/>
                <a:gd name="T89" fmla="*/ 25 h 136"/>
                <a:gd name="T90" fmla="*/ 34 w 155"/>
                <a:gd name="T91" fmla="*/ 22 h 136"/>
                <a:gd name="T92" fmla="*/ 38 w 155"/>
                <a:gd name="T93" fmla="*/ 20 h 136"/>
                <a:gd name="T94" fmla="*/ 43 w 155"/>
                <a:gd name="T95" fmla="*/ 19 h 136"/>
                <a:gd name="T96" fmla="*/ 46 w 155"/>
                <a:gd name="T97" fmla="*/ 19 h 136"/>
                <a:gd name="T98" fmla="*/ 55 w 155"/>
                <a:gd name="T99" fmla="*/ 20 h 136"/>
                <a:gd name="T100" fmla="*/ 61 w 155"/>
                <a:gd name="T101" fmla="*/ 23 h 136"/>
                <a:gd name="T102" fmla="*/ 64 w 155"/>
                <a:gd name="T103" fmla="*/ 29 h 136"/>
                <a:gd name="T104" fmla="*/ 67 w 155"/>
                <a:gd name="T105" fmla="*/ 35 h 136"/>
                <a:gd name="T106" fmla="*/ 67 w 155"/>
                <a:gd name="T107" fmla="*/ 44 h 136"/>
                <a:gd name="T108" fmla="*/ 67 w 155"/>
                <a:gd name="T109" fmla="*/ 136 h 136"/>
                <a:gd name="T110" fmla="*/ 89 w 155"/>
                <a:gd name="T1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" h="136">
                  <a:moveTo>
                    <a:pt x="89" y="136"/>
                  </a:moveTo>
                  <a:lnTo>
                    <a:pt x="89" y="46"/>
                  </a:lnTo>
                  <a:lnTo>
                    <a:pt x="89" y="39"/>
                  </a:lnTo>
                  <a:lnTo>
                    <a:pt x="91" y="31"/>
                  </a:lnTo>
                  <a:lnTo>
                    <a:pt x="96" y="23"/>
                  </a:lnTo>
                  <a:lnTo>
                    <a:pt x="100" y="21"/>
                  </a:lnTo>
                  <a:lnTo>
                    <a:pt x="102" y="20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9"/>
                  </a:lnTo>
                  <a:lnTo>
                    <a:pt x="121" y="20"/>
                  </a:lnTo>
                  <a:lnTo>
                    <a:pt x="127" y="23"/>
                  </a:lnTo>
                  <a:lnTo>
                    <a:pt x="131" y="29"/>
                  </a:lnTo>
                  <a:lnTo>
                    <a:pt x="132" y="35"/>
                  </a:lnTo>
                  <a:lnTo>
                    <a:pt x="133" y="44"/>
                  </a:lnTo>
                  <a:lnTo>
                    <a:pt x="133" y="136"/>
                  </a:lnTo>
                  <a:lnTo>
                    <a:pt x="155" y="136"/>
                  </a:lnTo>
                  <a:lnTo>
                    <a:pt x="155" y="35"/>
                  </a:lnTo>
                  <a:lnTo>
                    <a:pt x="153" y="22"/>
                  </a:lnTo>
                  <a:lnTo>
                    <a:pt x="148" y="12"/>
                  </a:lnTo>
                  <a:lnTo>
                    <a:pt x="142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9" y="0"/>
                  </a:lnTo>
                  <a:lnTo>
                    <a:pt x="109" y="2"/>
                  </a:lnTo>
                  <a:lnTo>
                    <a:pt x="101" y="4"/>
                  </a:lnTo>
                  <a:lnTo>
                    <a:pt x="93" y="9"/>
                  </a:lnTo>
                  <a:lnTo>
                    <a:pt x="87" y="17"/>
                  </a:lnTo>
                  <a:lnTo>
                    <a:pt x="81" y="10"/>
                  </a:lnTo>
                  <a:lnTo>
                    <a:pt x="74" y="5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2" y="31"/>
                  </a:lnTo>
                  <a:lnTo>
                    <a:pt x="2" y="136"/>
                  </a:lnTo>
                  <a:lnTo>
                    <a:pt x="22" y="136"/>
                  </a:lnTo>
                  <a:lnTo>
                    <a:pt x="22" y="46"/>
                  </a:lnTo>
                  <a:lnTo>
                    <a:pt x="23" y="38"/>
                  </a:lnTo>
                  <a:lnTo>
                    <a:pt x="28" y="27"/>
                  </a:lnTo>
                  <a:lnTo>
                    <a:pt x="31" y="25"/>
                  </a:lnTo>
                  <a:lnTo>
                    <a:pt x="34" y="22"/>
                  </a:lnTo>
                  <a:lnTo>
                    <a:pt x="38" y="20"/>
                  </a:lnTo>
                  <a:lnTo>
                    <a:pt x="43" y="19"/>
                  </a:lnTo>
                  <a:lnTo>
                    <a:pt x="46" y="19"/>
                  </a:lnTo>
                  <a:lnTo>
                    <a:pt x="55" y="20"/>
                  </a:lnTo>
                  <a:lnTo>
                    <a:pt x="61" y="23"/>
                  </a:lnTo>
                  <a:lnTo>
                    <a:pt x="64" y="29"/>
                  </a:lnTo>
                  <a:lnTo>
                    <a:pt x="67" y="35"/>
                  </a:lnTo>
                  <a:lnTo>
                    <a:pt x="67" y="44"/>
                  </a:lnTo>
                  <a:lnTo>
                    <a:pt x="67" y="136"/>
                  </a:lnTo>
                  <a:lnTo>
                    <a:pt x="89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46"/>
            <p:cNvSpPr>
              <a:spLocks noChangeArrowheads="1"/>
            </p:cNvSpPr>
            <p:nvPr userDrawn="1"/>
          </p:nvSpPr>
          <p:spPr bwMode="auto">
            <a:xfrm>
              <a:off x="2648" y="3930"/>
              <a:ext cx="16" cy="94"/>
            </a:xfrm>
            <a:prstGeom prst="rect">
              <a:avLst/>
            </a:prstGeom>
            <a:solidFill>
              <a:srgbClr val="F2D4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47"/>
            <p:cNvSpPr>
              <a:spLocks noChangeArrowheads="1"/>
            </p:cNvSpPr>
            <p:nvPr userDrawn="1"/>
          </p:nvSpPr>
          <p:spPr bwMode="auto">
            <a:xfrm>
              <a:off x="2648" y="3836"/>
              <a:ext cx="16" cy="94"/>
            </a:xfrm>
            <a:prstGeom prst="rect">
              <a:avLst/>
            </a:prstGeom>
            <a:solidFill>
              <a:srgbClr val="FF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48"/>
            <p:cNvSpPr>
              <a:spLocks noChangeArrowheads="1"/>
            </p:cNvSpPr>
            <p:nvPr userDrawn="1"/>
          </p:nvSpPr>
          <p:spPr bwMode="auto">
            <a:xfrm>
              <a:off x="2648" y="3743"/>
              <a:ext cx="16" cy="94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49"/>
            <p:cNvSpPr>
              <a:spLocks noEditPoints="1"/>
            </p:cNvSpPr>
            <p:nvPr userDrawn="1"/>
          </p:nvSpPr>
          <p:spPr bwMode="auto">
            <a:xfrm>
              <a:off x="2510" y="3738"/>
              <a:ext cx="109" cy="102"/>
            </a:xfrm>
            <a:custGeom>
              <a:avLst/>
              <a:gdLst>
                <a:gd name="T0" fmla="*/ 416 w 545"/>
                <a:gd name="T1" fmla="*/ 80 h 510"/>
                <a:gd name="T2" fmla="*/ 330 w 545"/>
                <a:gd name="T3" fmla="*/ 185 h 510"/>
                <a:gd name="T4" fmla="*/ 136 w 545"/>
                <a:gd name="T5" fmla="*/ 69 h 510"/>
                <a:gd name="T6" fmla="*/ 131 w 545"/>
                <a:gd name="T7" fmla="*/ 148 h 510"/>
                <a:gd name="T8" fmla="*/ 155 w 545"/>
                <a:gd name="T9" fmla="*/ 145 h 510"/>
                <a:gd name="T10" fmla="*/ 250 w 545"/>
                <a:gd name="T11" fmla="*/ 10 h 510"/>
                <a:gd name="T12" fmla="*/ 225 w 545"/>
                <a:gd name="T13" fmla="*/ 29 h 510"/>
                <a:gd name="T14" fmla="*/ 283 w 545"/>
                <a:gd name="T15" fmla="*/ 33 h 510"/>
                <a:gd name="T16" fmla="*/ 293 w 545"/>
                <a:gd name="T17" fmla="*/ 15 h 510"/>
                <a:gd name="T18" fmla="*/ 284 w 545"/>
                <a:gd name="T19" fmla="*/ 18 h 510"/>
                <a:gd name="T20" fmla="*/ 282 w 545"/>
                <a:gd name="T21" fmla="*/ 28 h 510"/>
                <a:gd name="T22" fmla="*/ 403 w 545"/>
                <a:gd name="T23" fmla="*/ 79 h 510"/>
                <a:gd name="T24" fmla="*/ 351 w 545"/>
                <a:gd name="T25" fmla="*/ 28 h 510"/>
                <a:gd name="T26" fmla="*/ 429 w 545"/>
                <a:gd name="T27" fmla="*/ 41 h 510"/>
                <a:gd name="T28" fmla="*/ 532 w 545"/>
                <a:gd name="T29" fmla="*/ 223 h 510"/>
                <a:gd name="T30" fmla="*/ 498 w 545"/>
                <a:gd name="T31" fmla="*/ 246 h 510"/>
                <a:gd name="T32" fmla="*/ 428 w 545"/>
                <a:gd name="T33" fmla="*/ 189 h 510"/>
                <a:gd name="T34" fmla="*/ 470 w 545"/>
                <a:gd name="T35" fmla="*/ 327 h 510"/>
                <a:gd name="T36" fmla="*/ 482 w 545"/>
                <a:gd name="T37" fmla="*/ 378 h 510"/>
                <a:gd name="T38" fmla="*/ 438 w 545"/>
                <a:gd name="T39" fmla="*/ 383 h 510"/>
                <a:gd name="T40" fmla="*/ 314 w 545"/>
                <a:gd name="T41" fmla="*/ 246 h 510"/>
                <a:gd name="T42" fmla="*/ 354 w 545"/>
                <a:gd name="T43" fmla="*/ 371 h 510"/>
                <a:gd name="T44" fmla="*/ 416 w 545"/>
                <a:gd name="T45" fmla="*/ 417 h 510"/>
                <a:gd name="T46" fmla="*/ 409 w 545"/>
                <a:gd name="T47" fmla="*/ 441 h 510"/>
                <a:gd name="T48" fmla="*/ 405 w 545"/>
                <a:gd name="T49" fmla="*/ 481 h 510"/>
                <a:gd name="T50" fmla="*/ 377 w 545"/>
                <a:gd name="T51" fmla="*/ 456 h 510"/>
                <a:gd name="T52" fmla="*/ 354 w 545"/>
                <a:gd name="T53" fmla="*/ 477 h 510"/>
                <a:gd name="T54" fmla="*/ 345 w 545"/>
                <a:gd name="T55" fmla="*/ 438 h 510"/>
                <a:gd name="T56" fmla="*/ 312 w 545"/>
                <a:gd name="T57" fmla="*/ 420 h 510"/>
                <a:gd name="T58" fmla="*/ 323 w 545"/>
                <a:gd name="T59" fmla="*/ 383 h 510"/>
                <a:gd name="T60" fmla="*/ 293 w 545"/>
                <a:gd name="T61" fmla="*/ 372 h 510"/>
                <a:gd name="T62" fmla="*/ 319 w 545"/>
                <a:gd name="T63" fmla="*/ 504 h 510"/>
                <a:gd name="T64" fmla="*/ 267 w 545"/>
                <a:gd name="T65" fmla="*/ 506 h 510"/>
                <a:gd name="T66" fmla="*/ 217 w 545"/>
                <a:gd name="T67" fmla="*/ 496 h 510"/>
                <a:gd name="T68" fmla="*/ 250 w 545"/>
                <a:gd name="T69" fmla="*/ 348 h 510"/>
                <a:gd name="T70" fmla="*/ 207 w 545"/>
                <a:gd name="T71" fmla="*/ 403 h 510"/>
                <a:gd name="T72" fmla="*/ 236 w 545"/>
                <a:gd name="T73" fmla="*/ 425 h 510"/>
                <a:gd name="T74" fmla="*/ 196 w 545"/>
                <a:gd name="T75" fmla="*/ 438 h 510"/>
                <a:gd name="T76" fmla="*/ 196 w 545"/>
                <a:gd name="T77" fmla="*/ 487 h 510"/>
                <a:gd name="T78" fmla="*/ 168 w 545"/>
                <a:gd name="T79" fmla="*/ 454 h 510"/>
                <a:gd name="T80" fmla="*/ 136 w 545"/>
                <a:gd name="T81" fmla="*/ 473 h 510"/>
                <a:gd name="T82" fmla="*/ 132 w 545"/>
                <a:gd name="T83" fmla="*/ 448 h 510"/>
                <a:gd name="T84" fmla="*/ 145 w 545"/>
                <a:gd name="T85" fmla="*/ 417 h 510"/>
                <a:gd name="T86" fmla="*/ 183 w 545"/>
                <a:gd name="T87" fmla="*/ 371 h 510"/>
                <a:gd name="T88" fmla="*/ 149 w 545"/>
                <a:gd name="T89" fmla="*/ 374 h 510"/>
                <a:gd name="T90" fmla="*/ 125 w 545"/>
                <a:gd name="T91" fmla="*/ 358 h 510"/>
                <a:gd name="T92" fmla="*/ 67 w 545"/>
                <a:gd name="T93" fmla="*/ 363 h 510"/>
                <a:gd name="T94" fmla="*/ 52 w 545"/>
                <a:gd name="T95" fmla="*/ 335 h 510"/>
                <a:gd name="T96" fmla="*/ 68 w 545"/>
                <a:gd name="T97" fmla="*/ 266 h 510"/>
                <a:gd name="T98" fmla="*/ 99 w 545"/>
                <a:gd name="T99" fmla="*/ 164 h 510"/>
                <a:gd name="T100" fmla="*/ 16 w 545"/>
                <a:gd name="T101" fmla="*/ 208 h 510"/>
                <a:gd name="T102" fmla="*/ 109 w 545"/>
                <a:gd name="T103" fmla="*/ 36 h 510"/>
                <a:gd name="T104" fmla="*/ 197 w 545"/>
                <a:gd name="T105" fmla="*/ 36 h 510"/>
                <a:gd name="T106" fmla="*/ 144 w 545"/>
                <a:gd name="T107" fmla="*/ 108 h 510"/>
                <a:gd name="T108" fmla="*/ 256 w 545"/>
                <a:gd name="T109" fmla="*/ 91 h 510"/>
                <a:gd name="T110" fmla="*/ 260 w 545"/>
                <a:gd name="T111" fmla="*/ 73 h 510"/>
                <a:gd name="T112" fmla="*/ 227 w 545"/>
                <a:gd name="T113" fmla="*/ 57 h 510"/>
                <a:gd name="T114" fmla="*/ 256 w 545"/>
                <a:gd name="T115" fmla="*/ 52 h 510"/>
                <a:gd name="T116" fmla="*/ 224 w 545"/>
                <a:gd name="T117" fmla="*/ 39 h 510"/>
                <a:gd name="T118" fmla="*/ 256 w 545"/>
                <a:gd name="T119" fmla="*/ 5 h 510"/>
                <a:gd name="T120" fmla="*/ 300 w 545"/>
                <a:gd name="T121" fmla="*/ 4 h 510"/>
                <a:gd name="T122" fmla="*/ 327 w 545"/>
                <a:gd name="T123" fmla="*/ 44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5" h="510">
                  <a:moveTo>
                    <a:pt x="428" y="103"/>
                  </a:moveTo>
                  <a:lnTo>
                    <a:pt x="427" y="88"/>
                  </a:lnTo>
                  <a:lnTo>
                    <a:pt x="421" y="75"/>
                  </a:lnTo>
                  <a:lnTo>
                    <a:pt x="415" y="63"/>
                  </a:lnTo>
                  <a:lnTo>
                    <a:pt x="407" y="55"/>
                  </a:lnTo>
                  <a:lnTo>
                    <a:pt x="403" y="50"/>
                  </a:lnTo>
                  <a:lnTo>
                    <a:pt x="398" y="51"/>
                  </a:lnTo>
                  <a:lnTo>
                    <a:pt x="404" y="58"/>
                  </a:lnTo>
                  <a:lnTo>
                    <a:pt x="410" y="69"/>
                  </a:lnTo>
                  <a:lnTo>
                    <a:pt x="416" y="80"/>
                  </a:lnTo>
                  <a:lnTo>
                    <a:pt x="417" y="95"/>
                  </a:lnTo>
                  <a:lnTo>
                    <a:pt x="415" y="113"/>
                  </a:lnTo>
                  <a:lnTo>
                    <a:pt x="405" y="131"/>
                  </a:lnTo>
                  <a:lnTo>
                    <a:pt x="392" y="145"/>
                  </a:lnTo>
                  <a:lnTo>
                    <a:pt x="374" y="156"/>
                  </a:lnTo>
                  <a:lnTo>
                    <a:pt x="353" y="165"/>
                  </a:lnTo>
                  <a:lnTo>
                    <a:pt x="330" y="167"/>
                  </a:lnTo>
                  <a:lnTo>
                    <a:pt x="330" y="173"/>
                  </a:lnTo>
                  <a:lnTo>
                    <a:pt x="330" y="178"/>
                  </a:lnTo>
                  <a:lnTo>
                    <a:pt x="330" y="185"/>
                  </a:lnTo>
                  <a:lnTo>
                    <a:pt x="329" y="194"/>
                  </a:lnTo>
                  <a:lnTo>
                    <a:pt x="355" y="190"/>
                  </a:lnTo>
                  <a:lnTo>
                    <a:pt x="378" y="180"/>
                  </a:lnTo>
                  <a:lnTo>
                    <a:pt x="399" y="166"/>
                  </a:lnTo>
                  <a:lnTo>
                    <a:pt x="415" y="148"/>
                  </a:lnTo>
                  <a:lnTo>
                    <a:pt x="424" y="126"/>
                  </a:lnTo>
                  <a:lnTo>
                    <a:pt x="428" y="103"/>
                  </a:lnTo>
                  <a:close/>
                  <a:moveTo>
                    <a:pt x="128" y="95"/>
                  </a:moveTo>
                  <a:lnTo>
                    <a:pt x="131" y="80"/>
                  </a:lnTo>
                  <a:lnTo>
                    <a:pt x="136" y="69"/>
                  </a:lnTo>
                  <a:lnTo>
                    <a:pt x="142" y="58"/>
                  </a:lnTo>
                  <a:lnTo>
                    <a:pt x="148" y="51"/>
                  </a:lnTo>
                  <a:lnTo>
                    <a:pt x="143" y="50"/>
                  </a:lnTo>
                  <a:lnTo>
                    <a:pt x="138" y="55"/>
                  </a:lnTo>
                  <a:lnTo>
                    <a:pt x="131" y="63"/>
                  </a:lnTo>
                  <a:lnTo>
                    <a:pt x="125" y="75"/>
                  </a:lnTo>
                  <a:lnTo>
                    <a:pt x="119" y="88"/>
                  </a:lnTo>
                  <a:lnTo>
                    <a:pt x="118" y="103"/>
                  </a:lnTo>
                  <a:lnTo>
                    <a:pt x="121" y="126"/>
                  </a:lnTo>
                  <a:lnTo>
                    <a:pt x="131" y="148"/>
                  </a:lnTo>
                  <a:lnTo>
                    <a:pt x="148" y="166"/>
                  </a:lnTo>
                  <a:lnTo>
                    <a:pt x="168" y="180"/>
                  </a:lnTo>
                  <a:lnTo>
                    <a:pt x="191" y="190"/>
                  </a:lnTo>
                  <a:lnTo>
                    <a:pt x="218" y="194"/>
                  </a:lnTo>
                  <a:lnTo>
                    <a:pt x="217" y="187"/>
                  </a:lnTo>
                  <a:lnTo>
                    <a:pt x="217" y="178"/>
                  </a:lnTo>
                  <a:lnTo>
                    <a:pt x="217" y="167"/>
                  </a:lnTo>
                  <a:lnTo>
                    <a:pt x="194" y="165"/>
                  </a:lnTo>
                  <a:lnTo>
                    <a:pt x="173" y="157"/>
                  </a:lnTo>
                  <a:lnTo>
                    <a:pt x="155" y="145"/>
                  </a:lnTo>
                  <a:lnTo>
                    <a:pt x="141" y="131"/>
                  </a:lnTo>
                  <a:lnTo>
                    <a:pt x="132" y="113"/>
                  </a:lnTo>
                  <a:lnTo>
                    <a:pt x="128" y="95"/>
                  </a:lnTo>
                  <a:close/>
                  <a:moveTo>
                    <a:pt x="271" y="58"/>
                  </a:moveTo>
                  <a:lnTo>
                    <a:pt x="276" y="50"/>
                  </a:lnTo>
                  <a:lnTo>
                    <a:pt x="277" y="39"/>
                  </a:lnTo>
                  <a:lnTo>
                    <a:pt x="276" y="28"/>
                  </a:lnTo>
                  <a:lnTo>
                    <a:pt x="270" y="19"/>
                  </a:lnTo>
                  <a:lnTo>
                    <a:pt x="261" y="13"/>
                  </a:lnTo>
                  <a:lnTo>
                    <a:pt x="250" y="10"/>
                  </a:lnTo>
                  <a:lnTo>
                    <a:pt x="238" y="9"/>
                  </a:lnTo>
                  <a:lnTo>
                    <a:pt x="232" y="10"/>
                  </a:lnTo>
                  <a:lnTo>
                    <a:pt x="227" y="11"/>
                  </a:lnTo>
                  <a:lnTo>
                    <a:pt x="224" y="12"/>
                  </a:lnTo>
                  <a:lnTo>
                    <a:pt x="221" y="15"/>
                  </a:lnTo>
                  <a:lnTo>
                    <a:pt x="220" y="16"/>
                  </a:lnTo>
                  <a:lnTo>
                    <a:pt x="221" y="19"/>
                  </a:lnTo>
                  <a:lnTo>
                    <a:pt x="223" y="22"/>
                  </a:lnTo>
                  <a:lnTo>
                    <a:pt x="224" y="26"/>
                  </a:lnTo>
                  <a:lnTo>
                    <a:pt x="225" y="29"/>
                  </a:lnTo>
                  <a:lnTo>
                    <a:pt x="226" y="30"/>
                  </a:lnTo>
                  <a:lnTo>
                    <a:pt x="230" y="29"/>
                  </a:lnTo>
                  <a:lnTo>
                    <a:pt x="234" y="28"/>
                  </a:lnTo>
                  <a:lnTo>
                    <a:pt x="238" y="27"/>
                  </a:lnTo>
                  <a:lnTo>
                    <a:pt x="242" y="27"/>
                  </a:lnTo>
                  <a:lnTo>
                    <a:pt x="253" y="29"/>
                  </a:lnTo>
                  <a:lnTo>
                    <a:pt x="261" y="38"/>
                  </a:lnTo>
                  <a:lnTo>
                    <a:pt x="269" y="47"/>
                  </a:lnTo>
                  <a:lnTo>
                    <a:pt x="271" y="58"/>
                  </a:lnTo>
                  <a:close/>
                  <a:moveTo>
                    <a:pt x="283" y="33"/>
                  </a:moveTo>
                  <a:lnTo>
                    <a:pt x="287" y="33"/>
                  </a:lnTo>
                  <a:lnTo>
                    <a:pt x="290" y="32"/>
                  </a:lnTo>
                  <a:lnTo>
                    <a:pt x="293" y="30"/>
                  </a:lnTo>
                  <a:lnTo>
                    <a:pt x="295" y="28"/>
                  </a:lnTo>
                  <a:lnTo>
                    <a:pt x="298" y="26"/>
                  </a:lnTo>
                  <a:lnTo>
                    <a:pt x="298" y="23"/>
                  </a:lnTo>
                  <a:lnTo>
                    <a:pt x="298" y="21"/>
                  </a:lnTo>
                  <a:lnTo>
                    <a:pt x="298" y="18"/>
                  </a:lnTo>
                  <a:lnTo>
                    <a:pt x="295" y="17"/>
                  </a:lnTo>
                  <a:lnTo>
                    <a:pt x="293" y="15"/>
                  </a:lnTo>
                  <a:lnTo>
                    <a:pt x="293" y="18"/>
                  </a:lnTo>
                  <a:lnTo>
                    <a:pt x="291" y="21"/>
                  </a:lnTo>
                  <a:lnTo>
                    <a:pt x="289" y="22"/>
                  </a:lnTo>
                  <a:lnTo>
                    <a:pt x="288" y="23"/>
                  </a:lnTo>
                  <a:lnTo>
                    <a:pt x="287" y="24"/>
                  </a:lnTo>
                  <a:lnTo>
                    <a:pt x="285" y="24"/>
                  </a:lnTo>
                  <a:lnTo>
                    <a:pt x="285" y="24"/>
                  </a:lnTo>
                  <a:lnTo>
                    <a:pt x="284" y="23"/>
                  </a:lnTo>
                  <a:lnTo>
                    <a:pt x="284" y="21"/>
                  </a:lnTo>
                  <a:lnTo>
                    <a:pt x="284" y="18"/>
                  </a:lnTo>
                  <a:lnTo>
                    <a:pt x="285" y="16"/>
                  </a:lnTo>
                  <a:lnTo>
                    <a:pt x="287" y="13"/>
                  </a:lnTo>
                  <a:lnTo>
                    <a:pt x="283" y="12"/>
                  </a:lnTo>
                  <a:lnTo>
                    <a:pt x="281" y="12"/>
                  </a:lnTo>
                  <a:lnTo>
                    <a:pt x="278" y="12"/>
                  </a:lnTo>
                  <a:lnTo>
                    <a:pt x="278" y="15"/>
                  </a:lnTo>
                  <a:lnTo>
                    <a:pt x="277" y="16"/>
                  </a:lnTo>
                  <a:lnTo>
                    <a:pt x="277" y="18"/>
                  </a:lnTo>
                  <a:lnTo>
                    <a:pt x="279" y="23"/>
                  </a:lnTo>
                  <a:lnTo>
                    <a:pt x="282" y="28"/>
                  </a:lnTo>
                  <a:lnTo>
                    <a:pt x="283" y="33"/>
                  </a:lnTo>
                  <a:close/>
                  <a:moveTo>
                    <a:pt x="325" y="148"/>
                  </a:moveTo>
                  <a:lnTo>
                    <a:pt x="331" y="148"/>
                  </a:lnTo>
                  <a:lnTo>
                    <a:pt x="349" y="145"/>
                  </a:lnTo>
                  <a:lnTo>
                    <a:pt x="366" y="141"/>
                  </a:lnTo>
                  <a:lnTo>
                    <a:pt x="382" y="132"/>
                  </a:lnTo>
                  <a:lnTo>
                    <a:pt x="394" y="121"/>
                  </a:lnTo>
                  <a:lnTo>
                    <a:pt x="401" y="108"/>
                  </a:lnTo>
                  <a:lnTo>
                    <a:pt x="405" y="93"/>
                  </a:lnTo>
                  <a:lnTo>
                    <a:pt x="403" y="79"/>
                  </a:lnTo>
                  <a:lnTo>
                    <a:pt x="397" y="65"/>
                  </a:lnTo>
                  <a:lnTo>
                    <a:pt x="388" y="52"/>
                  </a:lnTo>
                  <a:lnTo>
                    <a:pt x="381" y="53"/>
                  </a:lnTo>
                  <a:lnTo>
                    <a:pt x="375" y="55"/>
                  </a:lnTo>
                  <a:lnTo>
                    <a:pt x="363" y="52"/>
                  </a:lnTo>
                  <a:lnTo>
                    <a:pt x="355" y="49"/>
                  </a:lnTo>
                  <a:lnTo>
                    <a:pt x="349" y="42"/>
                  </a:lnTo>
                  <a:lnTo>
                    <a:pt x="348" y="36"/>
                  </a:lnTo>
                  <a:lnTo>
                    <a:pt x="348" y="32"/>
                  </a:lnTo>
                  <a:lnTo>
                    <a:pt x="351" y="28"/>
                  </a:lnTo>
                  <a:lnTo>
                    <a:pt x="354" y="26"/>
                  </a:lnTo>
                  <a:lnTo>
                    <a:pt x="359" y="23"/>
                  </a:lnTo>
                  <a:lnTo>
                    <a:pt x="364" y="22"/>
                  </a:lnTo>
                  <a:lnTo>
                    <a:pt x="375" y="24"/>
                  </a:lnTo>
                  <a:lnTo>
                    <a:pt x="388" y="28"/>
                  </a:lnTo>
                  <a:lnTo>
                    <a:pt x="404" y="32"/>
                  </a:lnTo>
                  <a:lnTo>
                    <a:pt x="419" y="35"/>
                  </a:lnTo>
                  <a:lnTo>
                    <a:pt x="436" y="36"/>
                  </a:lnTo>
                  <a:lnTo>
                    <a:pt x="433" y="39"/>
                  </a:lnTo>
                  <a:lnTo>
                    <a:pt x="429" y="41"/>
                  </a:lnTo>
                  <a:lnTo>
                    <a:pt x="423" y="44"/>
                  </a:lnTo>
                  <a:lnTo>
                    <a:pt x="439" y="59"/>
                  </a:lnTo>
                  <a:lnTo>
                    <a:pt x="450" y="79"/>
                  </a:lnTo>
                  <a:lnTo>
                    <a:pt x="456" y="101"/>
                  </a:lnTo>
                  <a:lnTo>
                    <a:pt x="499" y="171"/>
                  </a:lnTo>
                  <a:lnTo>
                    <a:pt x="506" y="180"/>
                  </a:lnTo>
                  <a:lnTo>
                    <a:pt x="516" y="194"/>
                  </a:lnTo>
                  <a:lnTo>
                    <a:pt x="529" y="208"/>
                  </a:lnTo>
                  <a:lnTo>
                    <a:pt x="545" y="223"/>
                  </a:lnTo>
                  <a:lnTo>
                    <a:pt x="532" y="223"/>
                  </a:lnTo>
                  <a:lnTo>
                    <a:pt x="520" y="222"/>
                  </a:lnTo>
                  <a:lnTo>
                    <a:pt x="509" y="218"/>
                  </a:lnTo>
                  <a:lnTo>
                    <a:pt x="497" y="212"/>
                  </a:lnTo>
                  <a:lnTo>
                    <a:pt x="486" y="202"/>
                  </a:lnTo>
                  <a:lnTo>
                    <a:pt x="475" y="185"/>
                  </a:lnTo>
                  <a:lnTo>
                    <a:pt x="452" y="150"/>
                  </a:lnTo>
                  <a:lnTo>
                    <a:pt x="450" y="156"/>
                  </a:lnTo>
                  <a:lnTo>
                    <a:pt x="446" y="164"/>
                  </a:lnTo>
                  <a:lnTo>
                    <a:pt x="491" y="235"/>
                  </a:lnTo>
                  <a:lnTo>
                    <a:pt x="498" y="246"/>
                  </a:lnTo>
                  <a:lnTo>
                    <a:pt x="508" y="259"/>
                  </a:lnTo>
                  <a:lnTo>
                    <a:pt x="521" y="274"/>
                  </a:lnTo>
                  <a:lnTo>
                    <a:pt x="537" y="288"/>
                  </a:lnTo>
                  <a:lnTo>
                    <a:pt x="523" y="287"/>
                  </a:lnTo>
                  <a:lnTo>
                    <a:pt x="511" y="287"/>
                  </a:lnTo>
                  <a:lnTo>
                    <a:pt x="500" y="283"/>
                  </a:lnTo>
                  <a:lnTo>
                    <a:pt x="488" y="277"/>
                  </a:lnTo>
                  <a:lnTo>
                    <a:pt x="477" y="266"/>
                  </a:lnTo>
                  <a:lnTo>
                    <a:pt x="467" y="251"/>
                  </a:lnTo>
                  <a:lnTo>
                    <a:pt x="428" y="189"/>
                  </a:lnTo>
                  <a:lnTo>
                    <a:pt x="418" y="197"/>
                  </a:lnTo>
                  <a:lnTo>
                    <a:pt x="473" y="285"/>
                  </a:lnTo>
                  <a:lnTo>
                    <a:pt x="480" y="295"/>
                  </a:lnTo>
                  <a:lnTo>
                    <a:pt x="490" y="309"/>
                  </a:lnTo>
                  <a:lnTo>
                    <a:pt x="503" y="323"/>
                  </a:lnTo>
                  <a:lnTo>
                    <a:pt x="519" y="338"/>
                  </a:lnTo>
                  <a:lnTo>
                    <a:pt x="505" y="337"/>
                  </a:lnTo>
                  <a:lnTo>
                    <a:pt x="493" y="335"/>
                  </a:lnTo>
                  <a:lnTo>
                    <a:pt x="482" y="333"/>
                  </a:lnTo>
                  <a:lnTo>
                    <a:pt x="470" y="327"/>
                  </a:lnTo>
                  <a:lnTo>
                    <a:pt x="459" y="316"/>
                  </a:lnTo>
                  <a:lnTo>
                    <a:pt x="448" y="300"/>
                  </a:lnTo>
                  <a:lnTo>
                    <a:pt x="395" y="216"/>
                  </a:lnTo>
                  <a:lnTo>
                    <a:pt x="384" y="222"/>
                  </a:lnTo>
                  <a:lnTo>
                    <a:pt x="448" y="325"/>
                  </a:lnTo>
                  <a:lnTo>
                    <a:pt x="456" y="335"/>
                  </a:lnTo>
                  <a:lnTo>
                    <a:pt x="467" y="349"/>
                  </a:lnTo>
                  <a:lnTo>
                    <a:pt x="479" y="363"/>
                  </a:lnTo>
                  <a:lnTo>
                    <a:pt x="496" y="378"/>
                  </a:lnTo>
                  <a:lnTo>
                    <a:pt x="482" y="378"/>
                  </a:lnTo>
                  <a:lnTo>
                    <a:pt x="469" y="377"/>
                  </a:lnTo>
                  <a:lnTo>
                    <a:pt x="458" y="373"/>
                  </a:lnTo>
                  <a:lnTo>
                    <a:pt x="447" y="367"/>
                  </a:lnTo>
                  <a:lnTo>
                    <a:pt x="436" y="356"/>
                  </a:lnTo>
                  <a:lnTo>
                    <a:pt x="424" y="340"/>
                  </a:lnTo>
                  <a:lnTo>
                    <a:pt x="358" y="234"/>
                  </a:lnTo>
                  <a:lnTo>
                    <a:pt x="346" y="239"/>
                  </a:lnTo>
                  <a:lnTo>
                    <a:pt x="421" y="358"/>
                  </a:lnTo>
                  <a:lnTo>
                    <a:pt x="428" y="369"/>
                  </a:lnTo>
                  <a:lnTo>
                    <a:pt x="438" y="383"/>
                  </a:lnTo>
                  <a:lnTo>
                    <a:pt x="451" y="397"/>
                  </a:lnTo>
                  <a:lnTo>
                    <a:pt x="468" y="412"/>
                  </a:lnTo>
                  <a:lnTo>
                    <a:pt x="453" y="410"/>
                  </a:lnTo>
                  <a:lnTo>
                    <a:pt x="441" y="410"/>
                  </a:lnTo>
                  <a:lnTo>
                    <a:pt x="430" y="407"/>
                  </a:lnTo>
                  <a:lnTo>
                    <a:pt x="419" y="401"/>
                  </a:lnTo>
                  <a:lnTo>
                    <a:pt x="407" y="390"/>
                  </a:lnTo>
                  <a:lnTo>
                    <a:pt x="397" y="374"/>
                  </a:lnTo>
                  <a:lnTo>
                    <a:pt x="317" y="246"/>
                  </a:lnTo>
                  <a:lnTo>
                    <a:pt x="314" y="246"/>
                  </a:lnTo>
                  <a:lnTo>
                    <a:pt x="311" y="266"/>
                  </a:lnTo>
                  <a:lnTo>
                    <a:pt x="313" y="289"/>
                  </a:lnTo>
                  <a:lnTo>
                    <a:pt x="322" y="312"/>
                  </a:lnTo>
                  <a:lnTo>
                    <a:pt x="334" y="333"/>
                  </a:lnTo>
                  <a:lnTo>
                    <a:pt x="351" y="352"/>
                  </a:lnTo>
                  <a:lnTo>
                    <a:pt x="369" y="369"/>
                  </a:lnTo>
                  <a:lnTo>
                    <a:pt x="366" y="371"/>
                  </a:lnTo>
                  <a:lnTo>
                    <a:pt x="363" y="371"/>
                  </a:lnTo>
                  <a:lnTo>
                    <a:pt x="359" y="371"/>
                  </a:lnTo>
                  <a:lnTo>
                    <a:pt x="354" y="371"/>
                  </a:lnTo>
                  <a:lnTo>
                    <a:pt x="349" y="371"/>
                  </a:lnTo>
                  <a:lnTo>
                    <a:pt x="346" y="369"/>
                  </a:lnTo>
                  <a:lnTo>
                    <a:pt x="353" y="383"/>
                  </a:lnTo>
                  <a:lnTo>
                    <a:pt x="362" y="396"/>
                  </a:lnTo>
                  <a:lnTo>
                    <a:pt x="370" y="409"/>
                  </a:lnTo>
                  <a:lnTo>
                    <a:pt x="377" y="419"/>
                  </a:lnTo>
                  <a:lnTo>
                    <a:pt x="388" y="418"/>
                  </a:lnTo>
                  <a:lnTo>
                    <a:pt x="401" y="417"/>
                  </a:lnTo>
                  <a:lnTo>
                    <a:pt x="412" y="415"/>
                  </a:lnTo>
                  <a:lnTo>
                    <a:pt x="416" y="417"/>
                  </a:lnTo>
                  <a:lnTo>
                    <a:pt x="419" y="417"/>
                  </a:lnTo>
                  <a:lnTo>
                    <a:pt x="421" y="419"/>
                  </a:lnTo>
                  <a:lnTo>
                    <a:pt x="422" y="420"/>
                  </a:lnTo>
                  <a:lnTo>
                    <a:pt x="423" y="423"/>
                  </a:lnTo>
                  <a:lnTo>
                    <a:pt x="423" y="425"/>
                  </a:lnTo>
                  <a:lnTo>
                    <a:pt x="423" y="427"/>
                  </a:lnTo>
                  <a:lnTo>
                    <a:pt x="421" y="440"/>
                  </a:lnTo>
                  <a:lnTo>
                    <a:pt x="415" y="448"/>
                  </a:lnTo>
                  <a:lnTo>
                    <a:pt x="412" y="444"/>
                  </a:lnTo>
                  <a:lnTo>
                    <a:pt x="409" y="441"/>
                  </a:lnTo>
                  <a:lnTo>
                    <a:pt x="401" y="438"/>
                  </a:lnTo>
                  <a:lnTo>
                    <a:pt x="389" y="437"/>
                  </a:lnTo>
                  <a:lnTo>
                    <a:pt x="387" y="437"/>
                  </a:lnTo>
                  <a:lnTo>
                    <a:pt x="393" y="443"/>
                  </a:lnTo>
                  <a:lnTo>
                    <a:pt x="401" y="452"/>
                  </a:lnTo>
                  <a:lnTo>
                    <a:pt x="407" y="460"/>
                  </a:lnTo>
                  <a:lnTo>
                    <a:pt x="410" y="469"/>
                  </a:lnTo>
                  <a:lnTo>
                    <a:pt x="410" y="473"/>
                  </a:lnTo>
                  <a:lnTo>
                    <a:pt x="407" y="477"/>
                  </a:lnTo>
                  <a:lnTo>
                    <a:pt x="405" y="481"/>
                  </a:lnTo>
                  <a:lnTo>
                    <a:pt x="401" y="484"/>
                  </a:lnTo>
                  <a:lnTo>
                    <a:pt x="397" y="487"/>
                  </a:lnTo>
                  <a:lnTo>
                    <a:pt x="392" y="488"/>
                  </a:lnTo>
                  <a:lnTo>
                    <a:pt x="392" y="484"/>
                  </a:lnTo>
                  <a:lnTo>
                    <a:pt x="392" y="482"/>
                  </a:lnTo>
                  <a:lnTo>
                    <a:pt x="389" y="472"/>
                  </a:lnTo>
                  <a:lnTo>
                    <a:pt x="383" y="463"/>
                  </a:lnTo>
                  <a:lnTo>
                    <a:pt x="377" y="454"/>
                  </a:lnTo>
                  <a:lnTo>
                    <a:pt x="377" y="455"/>
                  </a:lnTo>
                  <a:lnTo>
                    <a:pt x="377" y="456"/>
                  </a:lnTo>
                  <a:lnTo>
                    <a:pt x="377" y="459"/>
                  </a:lnTo>
                  <a:lnTo>
                    <a:pt x="376" y="472"/>
                  </a:lnTo>
                  <a:lnTo>
                    <a:pt x="375" y="483"/>
                  </a:lnTo>
                  <a:lnTo>
                    <a:pt x="370" y="488"/>
                  </a:lnTo>
                  <a:lnTo>
                    <a:pt x="362" y="490"/>
                  </a:lnTo>
                  <a:lnTo>
                    <a:pt x="357" y="489"/>
                  </a:lnTo>
                  <a:lnTo>
                    <a:pt x="353" y="488"/>
                  </a:lnTo>
                  <a:lnTo>
                    <a:pt x="349" y="487"/>
                  </a:lnTo>
                  <a:lnTo>
                    <a:pt x="348" y="486"/>
                  </a:lnTo>
                  <a:lnTo>
                    <a:pt x="354" y="477"/>
                  </a:lnTo>
                  <a:lnTo>
                    <a:pt x="357" y="469"/>
                  </a:lnTo>
                  <a:lnTo>
                    <a:pt x="358" y="459"/>
                  </a:lnTo>
                  <a:lnTo>
                    <a:pt x="358" y="448"/>
                  </a:lnTo>
                  <a:lnTo>
                    <a:pt x="358" y="443"/>
                  </a:lnTo>
                  <a:lnTo>
                    <a:pt x="358" y="438"/>
                  </a:lnTo>
                  <a:lnTo>
                    <a:pt x="354" y="438"/>
                  </a:lnTo>
                  <a:lnTo>
                    <a:pt x="352" y="438"/>
                  </a:lnTo>
                  <a:lnTo>
                    <a:pt x="349" y="438"/>
                  </a:lnTo>
                  <a:lnTo>
                    <a:pt x="347" y="438"/>
                  </a:lnTo>
                  <a:lnTo>
                    <a:pt x="345" y="438"/>
                  </a:lnTo>
                  <a:lnTo>
                    <a:pt x="340" y="438"/>
                  </a:lnTo>
                  <a:lnTo>
                    <a:pt x="334" y="440"/>
                  </a:lnTo>
                  <a:lnTo>
                    <a:pt x="328" y="442"/>
                  </a:lnTo>
                  <a:lnTo>
                    <a:pt x="323" y="447"/>
                  </a:lnTo>
                  <a:lnTo>
                    <a:pt x="317" y="441"/>
                  </a:lnTo>
                  <a:lnTo>
                    <a:pt x="312" y="435"/>
                  </a:lnTo>
                  <a:lnTo>
                    <a:pt x="310" y="427"/>
                  </a:lnTo>
                  <a:lnTo>
                    <a:pt x="310" y="425"/>
                  </a:lnTo>
                  <a:lnTo>
                    <a:pt x="311" y="423"/>
                  </a:lnTo>
                  <a:lnTo>
                    <a:pt x="312" y="420"/>
                  </a:lnTo>
                  <a:lnTo>
                    <a:pt x="314" y="418"/>
                  </a:lnTo>
                  <a:lnTo>
                    <a:pt x="318" y="417"/>
                  </a:lnTo>
                  <a:lnTo>
                    <a:pt x="322" y="417"/>
                  </a:lnTo>
                  <a:lnTo>
                    <a:pt x="329" y="417"/>
                  </a:lnTo>
                  <a:lnTo>
                    <a:pt x="337" y="418"/>
                  </a:lnTo>
                  <a:lnTo>
                    <a:pt x="348" y="419"/>
                  </a:lnTo>
                  <a:lnTo>
                    <a:pt x="345" y="413"/>
                  </a:lnTo>
                  <a:lnTo>
                    <a:pt x="339" y="403"/>
                  </a:lnTo>
                  <a:lnTo>
                    <a:pt x="331" y="392"/>
                  </a:lnTo>
                  <a:lnTo>
                    <a:pt x="323" y="383"/>
                  </a:lnTo>
                  <a:lnTo>
                    <a:pt x="322" y="386"/>
                  </a:lnTo>
                  <a:lnTo>
                    <a:pt x="319" y="390"/>
                  </a:lnTo>
                  <a:lnTo>
                    <a:pt x="317" y="394"/>
                  </a:lnTo>
                  <a:lnTo>
                    <a:pt x="313" y="397"/>
                  </a:lnTo>
                  <a:lnTo>
                    <a:pt x="312" y="387"/>
                  </a:lnTo>
                  <a:lnTo>
                    <a:pt x="308" y="375"/>
                  </a:lnTo>
                  <a:lnTo>
                    <a:pt x="304" y="361"/>
                  </a:lnTo>
                  <a:lnTo>
                    <a:pt x="295" y="348"/>
                  </a:lnTo>
                  <a:lnTo>
                    <a:pt x="294" y="358"/>
                  </a:lnTo>
                  <a:lnTo>
                    <a:pt x="293" y="372"/>
                  </a:lnTo>
                  <a:lnTo>
                    <a:pt x="291" y="391"/>
                  </a:lnTo>
                  <a:lnTo>
                    <a:pt x="293" y="417"/>
                  </a:lnTo>
                  <a:lnTo>
                    <a:pt x="296" y="440"/>
                  </a:lnTo>
                  <a:lnTo>
                    <a:pt x="301" y="459"/>
                  </a:lnTo>
                  <a:lnTo>
                    <a:pt x="310" y="475"/>
                  </a:lnTo>
                  <a:lnTo>
                    <a:pt x="319" y="486"/>
                  </a:lnTo>
                  <a:lnTo>
                    <a:pt x="333" y="493"/>
                  </a:lnTo>
                  <a:lnTo>
                    <a:pt x="329" y="496"/>
                  </a:lnTo>
                  <a:lnTo>
                    <a:pt x="324" y="501"/>
                  </a:lnTo>
                  <a:lnTo>
                    <a:pt x="319" y="504"/>
                  </a:lnTo>
                  <a:lnTo>
                    <a:pt x="313" y="505"/>
                  </a:lnTo>
                  <a:lnTo>
                    <a:pt x="306" y="502"/>
                  </a:lnTo>
                  <a:lnTo>
                    <a:pt x="301" y="498"/>
                  </a:lnTo>
                  <a:lnTo>
                    <a:pt x="296" y="490"/>
                  </a:lnTo>
                  <a:lnTo>
                    <a:pt x="291" y="482"/>
                  </a:lnTo>
                  <a:lnTo>
                    <a:pt x="289" y="490"/>
                  </a:lnTo>
                  <a:lnTo>
                    <a:pt x="284" y="499"/>
                  </a:lnTo>
                  <a:lnTo>
                    <a:pt x="279" y="506"/>
                  </a:lnTo>
                  <a:lnTo>
                    <a:pt x="273" y="510"/>
                  </a:lnTo>
                  <a:lnTo>
                    <a:pt x="267" y="506"/>
                  </a:lnTo>
                  <a:lnTo>
                    <a:pt x="261" y="499"/>
                  </a:lnTo>
                  <a:lnTo>
                    <a:pt x="256" y="490"/>
                  </a:lnTo>
                  <a:lnTo>
                    <a:pt x="254" y="482"/>
                  </a:lnTo>
                  <a:lnTo>
                    <a:pt x="249" y="490"/>
                  </a:lnTo>
                  <a:lnTo>
                    <a:pt x="244" y="498"/>
                  </a:lnTo>
                  <a:lnTo>
                    <a:pt x="240" y="502"/>
                  </a:lnTo>
                  <a:lnTo>
                    <a:pt x="232" y="505"/>
                  </a:lnTo>
                  <a:lnTo>
                    <a:pt x="226" y="504"/>
                  </a:lnTo>
                  <a:lnTo>
                    <a:pt x="221" y="501"/>
                  </a:lnTo>
                  <a:lnTo>
                    <a:pt x="217" y="496"/>
                  </a:lnTo>
                  <a:lnTo>
                    <a:pt x="213" y="493"/>
                  </a:lnTo>
                  <a:lnTo>
                    <a:pt x="226" y="486"/>
                  </a:lnTo>
                  <a:lnTo>
                    <a:pt x="236" y="475"/>
                  </a:lnTo>
                  <a:lnTo>
                    <a:pt x="244" y="459"/>
                  </a:lnTo>
                  <a:lnTo>
                    <a:pt x="249" y="440"/>
                  </a:lnTo>
                  <a:lnTo>
                    <a:pt x="253" y="417"/>
                  </a:lnTo>
                  <a:lnTo>
                    <a:pt x="254" y="391"/>
                  </a:lnTo>
                  <a:lnTo>
                    <a:pt x="254" y="372"/>
                  </a:lnTo>
                  <a:lnTo>
                    <a:pt x="252" y="358"/>
                  </a:lnTo>
                  <a:lnTo>
                    <a:pt x="250" y="348"/>
                  </a:lnTo>
                  <a:lnTo>
                    <a:pt x="242" y="361"/>
                  </a:lnTo>
                  <a:lnTo>
                    <a:pt x="237" y="375"/>
                  </a:lnTo>
                  <a:lnTo>
                    <a:pt x="234" y="387"/>
                  </a:lnTo>
                  <a:lnTo>
                    <a:pt x="232" y="397"/>
                  </a:lnTo>
                  <a:lnTo>
                    <a:pt x="229" y="394"/>
                  </a:lnTo>
                  <a:lnTo>
                    <a:pt x="226" y="390"/>
                  </a:lnTo>
                  <a:lnTo>
                    <a:pt x="224" y="386"/>
                  </a:lnTo>
                  <a:lnTo>
                    <a:pt x="223" y="383"/>
                  </a:lnTo>
                  <a:lnTo>
                    <a:pt x="214" y="392"/>
                  </a:lnTo>
                  <a:lnTo>
                    <a:pt x="207" y="403"/>
                  </a:lnTo>
                  <a:lnTo>
                    <a:pt x="201" y="413"/>
                  </a:lnTo>
                  <a:lnTo>
                    <a:pt x="197" y="419"/>
                  </a:lnTo>
                  <a:lnTo>
                    <a:pt x="208" y="418"/>
                  </a:lnTo>
                  <a:lnTo>
                    <a:pt x="218" y="417"/>
                  </a:lnTo>
                  <a:lnTo>
                    <a:pt x="224" y="417"/>
                  </a:lnTo>
                  <a:lnTo>
                    <a:pt x="227" y="417"/>
                  </a:lnTo>
                  <a:lnTo>
                    <a:pt x="231" y="418"/>
                  </a:lnTo>
                  <a:lnTo>
                    <a:pt x="234" y="420"/>
                  </a:lnTo>
                  <a:lnTo>
                    <a:pt x="235" y="423"/>
                  </a:lnTo>
                  <a:lnTo>
                    <a:pt x="236" y="425"/>
                  </a:lnTo>
                  <a:lnTo>
                    <a:pt x="236" y="427"/>
                  </a:lnTo>
                  <a:lnTo>
                    <a:pt x="234" y="435"/>
                  </a:lnTo>
                  <a:lnTo>
                    <a:pt x="229" y="441"/>
                  </a:lnTo>
                  <a:lnTo>
                    <a:pt x="223" y="447"/>
                  </a:lnTo>
                  <a:lnTo>
                    <a:pt x="219" y="442"/>
                  </a:lnTo>
                  <a:lnTo>
                    <a:pt x="212" y="440"/>
                  </a:lnTo>
                  <a:lnTo>
                    <a:pt x="206" y="438"/>
                  </a:lnTo>
                  <a:lnTo>
                    <a:pt x="201" y="438"/>
                  </a:lnTo>
                  <a:lnTo>
                    <a:pt x="199" y="438"/>
                  </a:lnTo>
                  <a:lnTo>
                    <a:pt x="196" y="438"/>
                  </a:lnTo>
                  <a:lnTo>
                    <a:pt x="194" y="438"/>
                  </a:lnTo>
                  <a:lnTo>
                    <a:pt x="191" y="438"/>
                  </a:lnTo>
                  <a:lnTo>
                    <a:pt x="188" y="438"/>
                  </a:lnTo>
                  <a:lnTo>
                    <a:pt x="188" y="443"/>
                  </a:lnTo>
                  <a:lnTo>
                    <a:pt x="189" y="448"/>
                  </a:lnTo>
                  <a:lnTo>
                    <a:pt x="188" y="459"/>
                  </a:lnTo>
                  <a:lnTo>
                    <a:pt x="189" y="469"/>
                  </a:lnTo>
                  <a:lnTo>
                    <a:pt x="191" y="477"/>
                  </a:lnTo>
                  <a:lnTo>
                    <a:pt x="197" y="486"/>
                  </a:lnTo>
                  <a:lnTo>
                    <a:pt x="196" y="487"/>
                  </a:lnTo>
                  <a:lnTo>
                    <a:pt x="192" y="488"/>
                  </a:lnTo>
                  <a:lnTo>
                    <a:pt x="189" y="489"/>
                  </a:lnTo>
                  <a:lnTo>
                    <a:pt x="184" y="490"/>
                  </a:lnTo>
                  <a:lnTo>
                    <a:pt x="177" y="488"/>
                  </a:lnTo>
                  <a:lnTo>
                    <a:pt x="172" y="483"/>
                  </a:lnTo>
                  <a:lnTo>
                    <a:pt x="170" y="472"/>
                  </a:lnTo>
                  <a:lnTo>
                    <a:pt x="168" y="459"/>
                  </a:lnTo>
                  <a:lnTo>
                    <a:pt x="168" y="456"/>
                  </a:lnTo>
                  <a:lnTo>
                    <a:pt x="168" y="455"/>
                  </a:lnTo>
                  <a:lnTo>
                    <a:pt x="168" y="454"/>
                  </a:lnTo>
                  <a:lnTo>
                    <a:pt x="162" y="463"/>
                  </a:lnTo>
                  <a:lnTo>
                    <a:pt x="156" y="472"/>
                  </a:lnTo>
                  <a:lnTo>
                    <a:pt x="154" y="482"/>
                  </a:lnTo>
                  <a:lnTo>
                    <a:pt x="154" y="484"/>
                  </a:lnTo>
                  <a:lnTo>
                    <a:pt x="154" y="488"/>
                  </a:lnTo>
                  <a:lnTo>
                    <a:pt x="149" y="487"/>
                  </a:lnTo>
                  <a:lnTo>
                    <a:pt x="144" y="484"/>
                  </a:lnTo>
                  <a:lnTo>
                    <a:pt x="141" y="481"/>
                  </a:lnTo>
                  <a:lnTo>
                    <a:pt x="138" y="477"/>
                  </a:lnTo>
                  <a:lnTo>
                    <a:pt x="136" y="473"/>
                  </a:lnTo>
                  <a:lnTo>
                    <a:pt x="136" y="469"/>
                  </a:lnTo>
                  <a:lnTo>
                    <a:pt x="138" y="460"/>
                  </a:lnTo>
                  <a:lnTo>
                    <a:pt x="144" y="452"/>
                  </a:lnTo>
                  <a:lnTo>
                    <a:pt x="153" y="443"/>
                  </a:lnTo>
                  <a:lnTo>
                    <a:pt x="159" y="437"/>
                  </a:lnTo>
                  <a:lnTo>
                    <a:pt x="156" y="437"/>
                  </a:lnTo>
                  <a:lnTo>
                    <a:pt x="144" y="438"/>
                  </a:lnTo>
                  <a:lnTo>
                    <a:pt x="138" y="441"/>
                  </a:lnTo>
                  <a:lnTo>
                    <a:pt x="133" y="444"/>
                  </a:lnTo>
                  <a:lnTo>
                    <a:pt x="132" y="448"/>
                  </a:lnTo>
                  <a:lnTo>
                    <a:pt x="125" y="440"/>
                  </a:lnTo>
                  <a:lnTo>
                    <a:pt x="122" y="427"/>
                  </a:lnTo>
                  <a:lnTo>
                    <a:pt x="122" y="425"/>
                  </a:lnTo>
                  <a:lnTo>
                    <a:pt x="122" y="423"/>
                  </a:lnTo>
                  <a:lnTo>
                    <a:pt x="124" y="420"/>
                  </a:lnTo>
                  <a:lnTo>
                    <a:pt x="125" y="419"/>
                  </a:lnTo>
                  <a:lnTo>
                    <a:pt x="127" y="417"/>
                  </a:lnTo>
                  <a:lnTo>
                    <a:pt x="130" y="417"/>
                  </a:lnTo>
                  <a:lnTo>
                    <a:pt x="133" y="415"/>
                  </a:lnTo>
                  <a:lnTo>
                    <a:pt x="145" y="417"/>
                  </a:lnTo>
                  <a:lnTo>
                    <a:pt x="157" y="418"/>
                  </a:lnTo>
                  <a:lnTo>
                    <a:pt x="168" y="419"/>
                  </a:lnTo>
                  <a:lnTo>
                    <a:pt x="176" y="409"/>
                  </a:lnTo>
                  <a:lnTo>
                    <a:pt x="184" y="396"/>
                  </a:lnTo>
                  <a:lnTo>
                    <a:pt x="192" y="383"/>
                  </a:lnTo>
                  <a:lnTo>
                    <a:pt x="200" y="369"/>
                  </a:lnTo>
                  <a:lnTo>
                    <a:pt x="196" y="371"/>
                  </a:lnTo>
                  <a:lnTo>
                    <a:pt x="192" y="371"/>
                  </a:lnTo>
                  <a:lnTo>
                    <a:pt x="186" y="371"/>
                  </a:lnTo>
                  <a:lnTo>
                    <a:pt x="183" y="371"/>
                  </a:lnTo>
                  <a:lnTo>
                    <a:pt x="180" y="371"/>
                  </a:lnTo>
                  <a:lnTo>
                    <a:pt x="177" y="369"/>
                  </a:lnTo>
                  <a:lnTo>
                    <a:pt x="196" y="352"/>
                  </a:lnTo>
                  <a:lnTo>
                    <a:pt x="212" y="333"/>
                  </a:lnTo>
                  <a:lnTo>
                    <a:pt x="224" y="312"/>
                  </a:lnTo>
                  <a:lnTo>
                    <a:pt x="232" y="289"/>
                  </a:lnTo>
                  <a:lnTo>
                    <a:pt x="235" y="266"/>
                  </a:lnTo>
                  <a:lnTo>
                    <a:pt x="231" y="246"/>
                  </a:lnTo>
                  <a:lnTo>
                    <a:pt x="229" y="246"/>
                  </a:lnTo>
                  <a:lnTo>
                    <a:pt x="149" y="374"/>
                  </a:lnTo>
                  <a:lnTo>
                    <a:pt x="138" y="390"/>
                  </a:lnTo>
                  <a:lnTo>
                    <a:pt x="127" y="401"/>
                  </a:lnTo>
                  <a:lnTo>
                    <a:pt x="115" y="407"/>
                  </a:lnTo>
                  <a:lnTo>
                    <a:pt x="104" y="410"/>
                  </a:lnTo>
                  <a:lnTo>
                    <a:pt x="92" y="410"/>
                  </a:lnTo>
                  <a:lnTo>
                    <a:pt x="79" y="412"/>
                  </a:lnTo>
                  <a:lnTo>
                    <a:pt x="95" y="397"/>
                  </a:lnTo>
                  <a:lnTo>
                    <a:pt x="108" y="383"/>
                  </a:lnTo>
                  <a:lnTo>
                    <a:pt x="118" y="369"/>
                  </a:lnTo>
                  <a:lnTo>
                    <a:pt x="125" y="358"/>
                  </a:lnTo>
                  <a:lnTo>
                    <a:pt x="200" y="239"/>
                  </a:lnTo>
                  <a:lnTo>
                    <a:pt x="188" y="234"/>
                  </a:lnTo>
                  <a:lnTo>
                    <a:pt x="121" y="340"/>
                  </a:lnTo>
                  <a:lnTo>
                    <a:pt x="110" y="356"/>
                  </a:lnTo>
                  <a:lnTo>
                    <a:pt x="98" y="367"/>
                  </a:lnTo>
                  <a:lnTo>
                    <a:pt x="87" y="373"/>
                  </a:lnTo>
                  <a:lnTo>
                    <a:pt x="77" y="377"/>
                  </a:lnTo>
                  <a:lnTo>
                    <a:pt x="64" y="378"/>
                  </a:lnTo>
                  <a:lnTo>
                    <a:pt x="50" y="378"/>
                  </a:lnTo>
                  <a:lnTo>
                    <a:pt x="67" y="363"/>
                  </a:lnTo>
                  <a:lnTo>
                    <a:pt x="80" y="349"/>
                  </a:lnTo>
                  <a:lnTo>
                    <a:pt x="90" y="335"/>
                  </a:lnTo>
                  <a:lnTo>
                    <a:pt x="97" y="325"/>
                  </a:lnTo>
                  <a:lnTo>
                    <a:pt x="161" y="222"/>
                  </a:lnTo>
                  <a:lnTo>
                    <a:pt x="150" y="216"/>
                  </a:lnTo>
                  <a:lnTo>
                    <a:pt x="97" y="300"/>
                  </a:lnTo>
                  <a:lnTo>
                    <a:pt x="86" y="316"/>
                  </a:lnTo>
                  <a:lnTo>
                    <a:pt x="75" y="327"/>
                  </a:lnTo>
                  <a:lnTo>
                    <a:pt x="63" y="333"/>
                  </a:lnTo>
                  <a:lnTo>
                    <a:pt x="52" y="335"/>
                  </a:lnTo>
                  <a:lnTo>
                    <a:pt x="40" y="337"/>
                  </a:lnTo>
                  <a:lnTo>
                    <a:pt x="27" y="338"/>
                  </a:lnTo>
                  <a:lnTo>
                    <a:pt x="43" y="323"/>
                  </a:lnTo>
                  <a:lnTo>
                    <a:pt x="56" y="309"/>
                  </a:lnTo>
                  <a:lnTo>
                    <a:pt x="66" y="295"/>
                  </a:lnTo>
                  <a:lnTo>
                    <a:pt x="73" y="285"/>
                  </a:lnTo>
                  <a:lnTo>
                    <a:pt x="127" y="197"/>
                  </a:lnTo>
                  <a:lnTo>
                    <a:pt x="118" y="189"/>
                  </a:lnTo>
                  <a:lnTo>
                    <a:pt x="80" y="251"/>
                  </a:lnTo>
                  <a:lnTo>
                    <a:pt x="68" y="266"/>
                  </a:lnTo>
                  <a:lnTo>
                    <a:pt x="57" y="277"/>
                  </a:lnTo>
                  <a:lnTo>
                    <a:pt x="46" y="283"/>
                  </a:lnTo>
                  <a:lnTo>
                    <a:pt x="34" y="287"/>
                  </a:lnTo>
                  <a:lnTo>
                    <a:pt x="22" y="287"/>
                  </a:lnTo>
                  <a:lnTo>
                    <a:pt x="9" y="288"/>
                  </a:lnTo>
                  <a:lnTo>
                    <a:pt x="25" y="274"/>
                  </a:lnTo>
                  <a:lnTo>
                    <a:pt x="38" y="259"/>
                  </a:lnTo>
                  <a:lnTo>
                    <a:pt x="48" y="246"/>
                  </a:lnTo>
                  <a:lnTo>
                    <a:pt x="55" y="235"/>
                  </a:lnTo>
                  <a:lnTo>
                    <a:pt x="99" y="164"/>
                  </a:lnTo>
                  <a:lnTo>
                    <a:pt x="96" y="156"/>
                  </a:lnTo>
                  <a:lnTo>
                    <a:pt x="93" y="150"/>
                  </a:lnTo>
                  <a:lnTo>
                    <a:pt x="71" y="185"/>
                  </a:lnTo>
                  <a:lnTo>
                    <a:pt x="60" y="202"/>
                  </a:lnTo>
                  <a:lnTo>
                    <a:pt x="49" y="212"/>
                  </a:lnTo>
                  <a:lnTo>
                    <a:pt x="37" y="218"/>
                  </a:lnTo>
                  <a:lnTo>
                    <a:pt x="26" y="222"/>
                  </a:lnTo>
                  <a:lnTo>
                    <a:pt x="14" y="223"/>
                  </a:lnTo>
                  <a:lnTo>
                    <a:pt x="0" y="223"/>
                  </a:lnTo>
                  <a:lnTo>
                    <a:pt x="16" y="208"/>
                  </a:lnTo>
                  <a:lnTo>
                    <a:pt x="29" y="194"/>
                  </a:lnTo>
                  <a:lnTo>
                    <a:pt x="39" y="180"/>
                  </a:lnTo>
                  <a:lnTo>
                    <a:pt x="46" y="171"/>
                  </a:lnTo>
                  <a:lnTo>
                    <a:pt x="90" y="101"/>
                  </a:lnTo>
                  <a:lnTo>
                    <a:pt x="97" y="79"/>
                  </a:lnTo>
                  <a:lnTo>
                    <a:pt x="108" y="59"/>
                  </a:lnTo>
                  <a:lnTo>
                    <a:pt x="122" y="44"/>
                  </a:lnTo>
                  <a:lnTo>
                    <a:pt x="116" y="41"/>
                  </a:lnTo>
                  <a:lnTo>
                    <a:pt x="113" y="39"/>
                  </a:lnTo>
                  <a:lnTo>
                    <a:pt x="109" y="36"/>
                  </a:lnTo>
                  <a:lnTo>
                    <a:pt x="126" y="35"/>
                  </a:lnTo>
                  <a:lnTo>
                    <a:pt x="143" y="32"/>
                  </a:lnTo>
                  <a:lnTo>
                    <a:pt x="157" y="28"/>
                  </a:lnTo>
                  <a:lnTo>
                    <a:pt x="171" y="24"/>
                  </a:lnTo>
                  <a:lnTo>
                    <a:pt x="182" y="22"/>
                  </a:lnTo>
                  <a:lnTo>
                    <a:pt x="186" y="23"/>
                  </a:lnTo>
                  <a:lnTo>
                    <a:pt x="191" y="26"/>
                  </a:lnTo>
                  <a:lnTo>
                    <a:pt x="195" y="28"/>
                  </a:lnTo>
                  <a:lnTo>
                    <a:pt x="197" y="32"/>
                  </a:lnTo>
                  <a:lnTo>
                    <a:pt x="197" y="36"/>
                  </a:lnTo>
                  <a:lnTo>
                    <a:pt x="196" y="42"/>
                  </a:lnTo>
                  <a:lnTo>
                    <a:pt x="191" y="49"/>
                  </a:lnTo>
                  <a:lnTo>
                    <a:pt x="183" y="52"/>
                  </a:lnTo>
                  <a:lnTo>
                    <a:pt x="172" y="55"/>
                  </a:lnTo>
                  <a:lnTo>
                    <a:pt x="165" y="53"/>
                  </a:lnTo>
                  <a:lnTo>
                    <a:pt x="157" y="52"/>
                  </a:lnTo>
                  <a:lnTo>
                    <a:pt x="149" y="65"/>
                  </a:lnTo>
                  <a:lnTo>
                    <a:pt x="143" y="79"/>
                  </a:lnTo>
                  <a:lnTo>
                    <a:pt x="141" y="93"/>
                  </a:lnTo>
                  <a:lnTo>
                    <a:pt x="144" y="108"/>
                  </a:lnTo>
                  <a:lnTo>
                    <a:pt x="151" y="121"/>
                  </a:lnTo>
                  <a:lnTo>
                    <a:pt x="163" y="132"/>
                  </a:lnTo>
                  <a:lnTo>
                    <a:pt x="179" y="141"/>
                  </a:lnTo>
                  <a:lnTo>
                    <a:pt x="196" y="145"/>
                  </a:lnTo>
                  <a:lnTo>
                    <a:pt x="214" y="148"/>
                  </a:lnTo>
                  <a:lnTo>
                    <a:pt x="220" y="148"/>
                  </a:lnTo>
                  <a:lnTo>
                    <a:pt x="227" y="131"/>
                  </a:lnTo>
                  <a:lnTo>
                    <a:pt x="236" y="115"/>
                  </a:lnTo>
                  <a:lnTo>
                    <a:pt x="247" y="103"/>
                  </a:lnTo>
                  <a:lnTo>
                    <a:pt x="256" y="91"/>
                  </a:lnTo>
                  <a:lnTo>
                    <a:pt x="244" y="85"/>
                  </a:lnTo>
                  <a:lnTo>
                    <a:pt x="235" y="78"/>
                  </a:lnTo>
                  <a:lnTo>
                    <a:pt x="227" y="70"/>
                  </a:lnTo>
                  <a:lnTo>
                    <a:pt x="225" y="64"/>
                  </a:lnTo>
                  <a:lnTo>
                    <a:pt x="229" y="64"/>
                  </a:lnTo>
                  <a:lnTo>
                    <a:pt x="236" y="67"/>
                  </a:lnTo>
                  <a:lnTo>
                    <a:pt x="246" y="69"/>
                  </a:lnTo>
                  <a:lnTo>
                    <a:pt x="254" y="72"/>
                  </a:lnTo>
                  <a:lnTo>
                    <a:pt x="258" y="73"/>
                  </a:lnTo>
                  <a:lnTo>
                    <a:pt x="260" y="73"/>
                  </a:lnTo>
                  <a:lnTo>
                    <a:pt x="261" y="72"/>
                  </a:lnTo>
                  <a:lnTo>
                    <a:pt x="264" y="70"/>
                  </a:lnTo>
                  <a:lnTo>
                    <a:pt x="265" y="69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1" y="65"/>
                  </a:lnTo>
                  <a:lnTo>
                    <a:pt x="253" y="64"/>
                  </a:lnTo>
                  <a:lnTo>
                    <a:pt x="243" y="62"/>
                  </a:lnTo>
                  <a:lnTo>
                    <a:pt x="234" y="59"/>
                  </a:lnTo>
                  <a:lnTo>
                    <a:pt x="227" y="57"/>
                  </a:lnTo>
                  <a:lnTo>
                    <a:pt x="224" y="55"/>
                  </a:lnTo>
                  <a:lnTo>
                    <a:pt x="221" y="51"/>
                  </a:lnTo>
                  <a:lnTo>
                    <a:pt x="219" y="49"/>
                  </a:lnTo>
                  <a:lnTo>
                    <a:pt x="219" y="47"/>
                  </a:lnTo>
                  <a:lnTo>
                    <a:pt x="223" y="47"/>
                  </a:lnTo>
                  <a:lnTo>
                    <a:pt x="230" y="50"/>
                  </a:lnTo>
                  <a:lnTo>
                    <a:pt x="238" y="52"/>
                  </a:lnTo>
                  <a:lnTo>
                    <a:pt x="250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60" y="52"/>
                  </a:lnTo>
                  <a:lnTo>
                    <a:pt x="264" y="52"/>
                  </a:lnTo>
                  <a:lnTo>
                    <a:pt x="258" y="42"/>
                  </a:lnTo>
                  <a:lnTo>
                    <a:pt x="250" y="35"/>
                  </a:lnTo>
                  <a:lnTo>
                    <a:pt x="242" y="33"/>
                  </a:lnTo>
                  <a:lnTo>
                    <a:pt x="240" y="33"/>
                  </a:lnTo>
                  <a:lnTo>
                    <a:pt x="236" y="34"/>
                  </a:lnTo>
                  <a:lnTo>
                    <a:pt x="232" y="35"/>
                  </a:lnTo>
                  <a:lnTo>
                    <a:pt x="227" y="36"/>
                  </a:lnTo>
                  <a:lnTo>
                    <a:pt x="224" y="39"/>
                  </a:lnTo>
                  <a:lnTo>
                    <a:pt x="219" y="30"/>
                  </a:lnTo>
                  <a:lnTo>
                    <a:pt x="217" y="23"/>
                  </a:lnTo>
                  <a:lnTo>
                    <a:pt x="215" y="16"/>
                  </a:lnTo>
                  <a:lnTo>
                    <a:pt x="217" y="12"/>
                  </a:lnTo>
                  <a:lnTo>
                    <a:pt x="220" y="7"/>
                  </a:lnTo>
                  <a:lnTo>
                    <a:pt x="227" y="4"/>
                  </a:lnTo>
                  <a:lnTo>
                    <a:pt x="238" y="3"/>
                  </a:lnTo>
                  <a:lnTo>
                    <a:pt x="244" y="4"/>
                  </a:lnTo>
                  <a:lnTo>
                    <a:pt x="252" y="4"/>
                  </a:lnTo>
                  <a:lnTo>
                    <a:pt x="256" y="5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5"/>
                  </a:lnTo>
                  <a:lnTo>
                    <a:pt x="260" y="4"/>
                  </a:lnTo>
                  <a:lnTo>
                    <a:pt x="261" y="1"/>
                  </a:lnTo>
                  <a:lnTo>
                    <a:pt x="264" y="1"/>
                  </a:lnTo>
                  <a:lnTo>
                    <a:pt x="266" y="0"/>
                  </a:lnTo>
                  <a:lnTo>
                    <a:pt x="271" y="0"/>
                  </a:lnTo>
                  <a:lnTo>
                    <a:pt x="284" y="1"/>
                  </a:lnTo>
                  <a:lnTo>
                    <a:pt x="300" y="4"/>
                  </a:lnTo>
                  <a:lnTo>
                    <a:pt x="317" y="4"/>
                  </a:lnTo>
                  <a:lnTo>
                    <a:pt x="323" y="4"/>
                  </a:lnTo>
                  <a:lnTo>
                    <a:pt x="327" y="3"/>
                  </a:lnTo>
                  <a:lnTo>
                    <a:pt x="325" y="6"/>
                  </a:lnTo>
                  <a:lnTo>
                    <a:pt x="323" y="10"/>
                  </a:lnTo>
                  <a:lnTo>
                    <a:pt x="319" y="12"/>
                  </a:lnTo>
                  <a:lnTo>
                    <a:pt x="317" y="16"/>
                  </a:lnTo>
                  <a:lnTo>
                    <a:pt x="320" y="22"/>
                  </a:lnTo>
                  <a:lnTo>
                    <a:pt x="324" y="32"/>
                  </a:lnTo>
                  <a:lnTo>
                    <a:pt x="327" y="44"/>
                  </a:lnTo>
                  <a:lnTo>
                    <a:pt x="324" y="62"/>
                  </a:lnTo>
                  <a:lnTo>
                    <a:pt x="318" y="79"/>
                  </a:lnTo>
                  <a:lnTo>
                    <a:pt x="313" y="95"/>
                  </a:lnTo>
                  <a:lnTo>
                    <a:pt x="311" y="113"/>
                  </a:lnTo>
                  <a:lnTo>
                    <a:pt x="313" y="126"/>
                  </a:lnTo>
                  <a:lnTo>
                    <a:pt x="319" y="138"/>
                  </a:lnTo>
                  <a:lnTo>
                    <a:pt x="325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50"/>
            <p:cNvSpPr>
              <a:spLocks/>
            </p:cNvSpPr>
            <p:nvPr userDrawn="1"/>
          </p:nvSpPr>
          <p:spPr bwMode="auto">
            <a:xfrm>
              <a:off x="2697" y="3625"/>
              <a:ext cx="15" cy="25"/>
            </a:xfrm>
            <a:custGeom>
              <a:avLst/>
              <a:gdLst>
                <a:gd name="T0" fmla="*/ 58 w 73"/>
                <a:gd name="T1" fmla="*/ 34 h 122"/>
                <a:gd name="T2" fmla="*/ 56 w 73"/>
                <a:gd name="T3" fmla="*/ 24 h 122"/>
                <a:gd name="T4" fmla="*/ 53 w 73"/>
                <a:gd name="T5" fmla="*/ 18 h 122"/>
                <a:gd name="T6" fmla="*/ 47 w 73"/>
                <a:gd name="T7" fmla="*/ 13 h 122"/>
                <a:gd name="T8" fmla="*/ 37 w 73"/>
                <a:gd name="T9" fmla="*/ 12 h 122"/>
                <a:gd name="T10" fmla="*/ 34 w 73"/>
                <a:gd name="T11" fmla="*/ 12 h 122"/>
                <a:gd name="T12" fmla="*/ 30 w 73"/>
                <a:gd name="T13" fmla="*/ 13 h 122"/>
                <a:gd name="T14" fmla="*/ 24 w 73"/>
                <a:gd name="T15" fmla="*/ 16 h 122"/>
                <a:gd name="T16" fmla="*/ 20 w 73"/>
                <a:gd name="T17" fmla="*/ 21 h 122"/>
                <a:gd name="T18" fmla="*/ 17 w 73"/>
                <a:gd name="T19" fmla="*/ 27 h 122"/>
                <a:gd name="T20" fmla="*/ 15 w 73"/>
                <a:gd name="T21" fmla="*/ 37 h 122"/>
                <a:gd name="T22" fmla="*/ 15 w 73"/>
                <a:gd name="T23" fmla="*/ 77 h 122"/>
                <a:gd name="T24" fmla="*/ 17 w 73"/>
                <a:gd name="T25" fmla="*/ 91 h 122"/>
                <a:gd name="T26" fmla="*/ 19 w 73"/>
                <a:gd name="T27" fmla="*/ 100 h 122"/>
                <a:gd name="T28" fmla="*/ 24 w 73"/>
                <a:gd name="T29" fmla="*/ 106 h 122"/>
                <a:gd name="T30" fmla="*/ 30 w 73"/>
                <a:gd name="T31" fmla="*/ 109 h 122"/>
                <a:gd name="T32" fmla="*/ 37 w 73"/>
                <a:gd name="T33" fmla="*/ 110 h 122"/>
                <a:gd name="T34" fmla="*/ 47 w 73"/>
                <a:gd name="T35" fmla="*/ 109 h 122"/>
                <a:gd name="T36" fmla="*/ 54 w 73"/>
                <a:gd name="T37" fmla="*/ 108 h 122"/>
                <a:gd name="T38" fmla="*/ 58 w 73"/>
                <a:gd name="T39" fmla="*/ 105 h 122"/>
                <a:gd name="T40" fmla="*/ 58 w 73"/>
                <a:gd name="T41" fmla="*/ 69 h 122"/>
                <a:gd name="T42" fmla="*/ 36 w 73"/>
                <a:gd name="T43" fmla="*/ 69 h 122"/>
                <a:gd name="T44" fmla="*/ 36 w 73"/>
                <a:gd name="T45" fmla="*/ 57 h 122"/>
                <a:gd name="T46" fmla="*/ 73 w 73"/>
                <a:gd name="T47" fmla="*/ 57 h 122"/>
                <a:gd name="T48" fmla="*/ 73 w 73"/>
                <a:gd name="T49" fmla="*/ 114 h 122"/>
                <a:gd name="T50" fmla="*/ 63 w 73"/>
                <a:gd name="T51" fmla="*/ 119 h 122"/>
                <a:gd name="T52" fmla="*/ 52 w 73"/>
                <a:gd name="T53" fmla="*/ 121 h 122"/>
                <a:gd name="T54" fmla="*/ 37 w 73"/>
                <a:gd name="T55" fmla="*/ 122 h 122"/>
                <a:gd name="T56" fmla="*/ 24 w 73"/>
                <a:gd name="T57" fmla="*/ 121 h 122"/>
                <a:gd name="T58" fmla="*/ 13 w 73"/>
                <a:gd name="T59" fmla="*/ 116 h 122"/>
                <a:gd name="T60" fmla="*/ 6 w 73"/>
                <a:gd name="T61" fmla="*/ 108 h 122"/>
                <a:gd name="T62" fmla="*/ 1 w 73"/>
                <a:gd name="T63" fmla="*/ 94 h 122"/>
                <a:gd name="T64" fmla="*/ 0 w 73"/>
                <a:gd name="T65" fmla="*/ 77 h 122"/>
                <a:gd name="T66" fmla="*/ 0 w 73"/>
                <a:gd name="T67" fmla="*/ 39 h 122"/>
                <a:gd name="T68" fmla="*/ 1 w 73"/>
                <a:gd name="T69" fmla="*/ 25 h 122"/>
                <a:gd name="T70" fmla="*/ 6 w 73"/>
                <a:gd name="T71" fmla="*/ 14 h 122"/>
                <a:gd name="T72" fmla="*/ 13 w 73"/>
                <a:gd name="T73" fmla="*/ 6 h 122"/>
                <a:gd name="T74" fmla="*/ 24 w 73"/>
                <a:gd name="T75" fmla="*/ 1 h 122"/>
                <a:gd name="T76" fmla="*/ 37 w 73"/>
                <a:gd name="T77" fmla="*/ 0 h 122"/>
                <a:gd name="T78" fmla="*/ 50 w 73"/>
                <a:gd name="T79" fmla="*/ 1 h 122"/>
                <a:gd name="T80" fmla="*/ 61 w 73"/>
                <a:gd name="T81" fmla="*/ 5 h 122"/>
                <a:gd name="T82" fmla="*/ 69 w 73"/>
                <a:gd name="T83" fmla="*/ 11 h 122"/>
                <a:gd name="T84" fmla="*/ 72 w 73"/>
                <a:gd name="T85" fmla="*/ 21 h 122"/>
                <a:gd name="T86" fmla="*/ 73 w 73"/>
                <a:gd name="T87" fmla="*/ 34 h 122"/>
                <a:gd name="T88" fmla="*/ 58 w 73"/>
                <a:gd name="T8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122">
                  <a:moveTo>
                    <a:pt x="58" y="34"/>
                  </a:moveTo>
                  <a:lnTo>
                    <a:pt x="56" y="24"/>
                  </a:lnTo>
                  <a:lnTo>
                    <a:pt x="53" y="18"/>
                  </a:lnTo>
                  <a:lnTo>
                    <a:pt x="47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3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7"/>
                  </a:lnTo>
                  <a:lnTo>
                    <a:pt x="15" y="37"/>
                  </a:lnTo>
                  <a:lnTo>
                    <a:pt x="15" y="77"/>
                  </a:lnTo>
                  <a:lnTo>
                    <a:pt x="17" y="91"/>
                  </a:lnTo>
                  <a:lnTo>
                    <a:pt x="19" y="100"/>
                  </a:lnTo>
                  <a:lnTo>
                    <a:pt x="24" y="106"/>
                  </a:lnTo>
                  <a:lnTo>
                    <a:pt x="30" y="109"/>
                  </a:lnTo>
                  <a:lnTo>
                    <a:pt x="37" y="110"/>
                  </a:lnTo>
                  <a:lnTo>
                    <a:pt x="47" y="109"/>
                  </a:lnTo>
                  <a:lnTo>
                    <a:pt x="54" y="108"/>
                  </a:lnTo>
                  <a:lnTo>
                    <a:pt x="58" y="105"/>
                  </a:lnTo>
                  <a:lnTo>
                    <a:pt x="58" y="69"/>
                  </a:lnTo>
                  <a:lnTo>
                    <a:pt x="36" y="69"/>
                  </a:lnTo>
                  <a:lnTo>
                    <a:pt x="36" y="57"/>
                  </a:lnTo>
                  <a:lnTo>
                    <a:pt x="73" y="57"/>
                  </a:lnTo>
                  <a:lnTo>
                    <a:pt x="73" y="114"/>
                  </a:lnTo>
                  <a:lnTo>
                    <a:pt x="63" y="119"/>
                  </a:lnTo>
                  <a:lnTo>
                    <a:pt x="52" y="121"/>
                  </a:lnTo>
                  <a:lnTo>
                    <a:pt x="37" y="122"/>
                  </a:lnTo>
                  <a:lnTo>
                    <a:pt x="24" y="121"/>
                  </a:lnTo>
                  <a:lnTo>
                    <a:pt x="13" y="116"/>
                  </a:lnTo>
                  <a:lnTo>
                    <a:pt x="6" y="108"/>
                  </a:lnTo>
                  <a:lnTo>
                    <a:pt x="1" y="94"/>
                  </a:lnTo>
                  <a:lnTo>
                    <a:pt x="0" y="77"/>
                  </a:lnTo>
                  <a:lnTo>
                    <a:pt x="0" y="39"/>
                  </a:lnTo>
                  <a:lnTo>
                    <a:pt x="1" y="25"/>
                  </a:lnTo>
                  <a:lnTo>
                    <a:pt x="6" y="14"/>
                  </a:lnTo>
                  <a:lnTo>
                    <a:pt x="13" y="6"/>
                  </a:lnTo>
                  <a:lnTo>
                    <a:pt x="24" y="1"/>
                  </a:lnTo>
                  <a:lnTo>
                    <a:pt x="37" y="0"/>
                  </a:lnTo>
                  <a:lnTo>
                    <a:pt x="50" y="1"/>
                  </a:lnTo>
                  <a:lnTo>
                    <a:pt x="61" y="5"/>
                  </a:lnTo>
                  <a:lnTo>
                    <a:pt x="69" y="11"/>
                  </a:lnTo>
                  <a:lnTo>
                    <a:pt x="72" y="21"/>
                  </a:lnTo>
                  <a:lnTo>
                    <a:pt x="73" y="34"/>
                  </a:lnTo>
                  <a:lnTo>
                    <a:pt x="58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51"/>
            <p:cNvSpPr>
              <a:spLocks/>
            </p:cNvSpPr>
            <p:nvPr userDrawn="1"/>
          </p:nvSpPr>
          <p:spPr bwMode="auto">
            <a:xfrm>
              <a:off x="2717" y="3626"/>
              <a:ext cx="13" cy="23"/>
            </a:xfrm>
            <a:custGeom>
              <a:avLst/>
              <a:gdLst>
                <a:gd name="T0" fmla="*/ 0 w 62"/>
                <a:gd name="T1" fmla="*/ 118 h 118"/>
                <a:gd name="T2" fmla="*/ 0 w 62"/>
                <a:gd name="T3" fmla="*/ 0 h 118"/>
                <a:gd name="T4" fmla="*/ 62 w 62"/>
                <a:gd name="T5" fmla="*/ 0 h 118"/>
                <a:gd name="T6" fmla="*/ 62 w 62"/>
                <a:gd name="T7" fmla="*/ 12 h 118"/>
                <a:gd name="T8" fmla="*/ 16 w 62"/>
                <a:gd name="T9" fmla="*/ 12 h 118"/>
                <a:gd name="T10" fmla="*/ 16 w 62"/>
                <a:gd name="T11" fmla="*/ 51 h 118"/>
                <a:gd name="T12" fmla="*/ 58 w 62"/>
                <a:gd name="T13" fmla="*/ 51 h 118"/>
                <a:gd name="T14" fmla="*/ 58 w 62"/>
                <a:gd name="T15" fmla="*/ 65 h 118"/>
                <a:gd name="T16" fmla="*/ 16 w 62"/>
                <a:gd name="T17" fmla="*/ 65 h 118"/>
                <a:gd name="T18" fmla="*/ 16 w 62"/>
                <a:gd name="T19" fmla="*/ 106 h 118"/>
                <a:gd name="T20" fmla="*/ 62 w 62"/>
                <a:gd name="T21" fmla="*/ 106 h 118"/>
                <a:gd name="T22" fmla="*/ 62 w 62"/>
                <a:gd name="T23" fmla="*/ 118 h 118"/>
                <a:gd name="T24" fmla="*/ 0 w 62"/>
                <a:gd name="T2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18">
                  <a:moveTo>
                    <a:pt x="0" y="118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2"/>
                  </a:lnTo>
                  <a:lnTo>
                    <a:pt x="16" y="12"/>
                  </a:lnTo>
                  <a:lnTo>
                    <a:pt x="16" y="51"/>
                  </a:lnTo>
                  <a:lnTo>
                    <a:pt x="58" y="51"/>
                  </a:lnTo>
                  <a:lnTo>
                    <a:pt x="58" y="65"/>
                  </a:lnTo>
                  <a:lnTo>
                    <a:pt x="16" y="65"/>
                  </a:lnTo>
                  <a:lnTo>
                    <a:pt x="16" y="106"/>
                  </a:lnTo>
                  <a:lnTo>
                    <a:pt x="62" y="106"/>
                  </a:lnTo>
                  <a:lnTo>
                    <a:pt x="62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52"/>
            <p:cNvSpPr>
              <a:spLocks/>
            </p:cNvSpPr>
            <p:nvPr userDrawn="1"/>
          </p:nvSpPr>
          <p:spPr bwMode="auto">
            <a:xfrm>
              <a:off x="2733" y="3626"/>
              <a:ext cx="12" cy="23"/>
            </a:xfrm>
            <a:custGeom>
              <a:avLst/>
              <a:gdLst>
                <a:gd name="T0" fmla="*/ 0 w 58"/>
                <a:gd name="T1" fmla="*/ 118 h 118"/>
                <a:gd name="T2" fmla="*/ 0 w 58"/>
                <a:gd name="T3" fmla="*/ 0 h 118"/>
                <a:gd name="T4" fmla="*/ 58 w 58"/>
                <a:gd name="T5" fmla="*/ 0 h 118"/>
                <a:gd name="T6" fmla="*/ 58 w 58"/>
                <a:gd name="T7" fmla="*/ 12 h 118"/>
                <a:gd name="T8" fmla="*/ 15 w 58"/>
                <a:gd name="T9" fmla="*/ 12 h 118"/>
                <a:gd name="T10" fmla="*/ 15 w 58"/>
                <a:gd name="T11" fmla="*/ 51 h 118"/>
                <a:gd name="T12" fmla="*/ 56 w 58"/>
                <a:gd name="T13" fmla="*/ 51 h 118"/>
                <a:gd name="T14" fmla="*/ 56 w 58"/>
                <a:gd name="T15" fmla="*/ 65 h 118"/>
                <a:gd name="T16" fmla="*/ 15 w 58"/>
                <a:gd name="T17" fmla="*/ 65 h 118"/>
                <a:gd name="T18" fmla="*/ 15 w 58"/>
                <a:gd name="T19" fmla="*/ 118 h 118"/>
                <a:gd name="T20" fmla="*/ 0 w 58"/>
                <a:gd name="T2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18">
                  <a:moveTo>
                    <a:pt x="0" y="118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12"/>
                  </a:lnTo>
                  <a:lnTo>
                    <a:pt x="15" y="12"/>
                  </a:lnTo>
                  <a:lnTo>
                    <a:pt x="15" y="51"/>
                  </a:lnTo>
                  <a:lnTo>
                    <a:pt x="56" y="51"/>
                  </a:lnTo>
                  <a:lnTo>
                    <a:pt x="56" y="65"/>
                  </a:lnTo>
                  <a:lnTo>
                    <a:pt x="15" y="65"/>
                  </a:lnTo>
                  <a:lnTo>
                    <a:pt x="15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53"/>
            <p:cNvSpPr>
              <a:spLocks noEditPoints="1"/>
            </p:cNvSpPr>
            <p:nvPr userDrawn="1"/>
          </p:nvSpPr>
          <p:spPr bwMode="auto">
            <a:xfrm>
              <a:off x="2748" y="3620"/>
              <a:ext cx="15" cy="30"/>
            </a:xfrm>
            <a:custGeom>
              <a:avLst/>
              <a:gdLst>
                <a:gd name="T0" fmla="*/ 0 w 73"/>
                <a:gd name="T1" fmla="*/ 106 h 151"/>
                <a:gd name="T2" fmla="*/ 0 w 73"/>
                <a:gd name="T3" fmla="*/ 68 h 151"/>
                <a:gd name="T4" fmla="*/ 1 w 73"/>
                <a:gd name="T5" fmla="*/ 54 h 151"/>
                <a:gd name="T6" fmla="*/ 5 w 73"/>
                <a:gd name="T7" fmla="*/ 43 h 151"/>
                <a:gd name="T8" fmla="*/ 12 w 73"/>
                <a:gd name="T9" fmla="*/ 35 h 151"/>
                <a:gd name="T10" fmla="*/ 23 w 73"/>
                <a:gd name="T11" fmla="*/ 30 h 151"/>
                <a:gd name="T12" fmla="*/ 36 w 73"/>
                <a:gd name="T13" fmla="*/ 29 h 151"/>
                <a:gd name="T14" fmla="*/ 49 w 73"/>
                <a:gd name="T15" fmla="*/ 30 h 151"/>
                <a:gd name="T16" fmla="*/ 60 w 73"/>
                <a:gd name="T17" fmla="*/ 35 h 151"/>
                <a:gd name="T18" fmla="*/ 67 w 73"/>
                <a:gd name="T19" fmla="*/ 43 h 151"/>
                <a:gd name="T20" fmla="*/ 72 w 73"/>
                <a:gd name="T21" fmla="*/ 54 h 151"/>
                <a:gd name="T22" fmla="*/ 73 w 73"/>
                <a:gd name="T23" fmla="*/ 68 h 151"/>
                <a:gd name="T24" fmla="*/ 73 w 73"/>
                <a:gd name="T25" fmla="*/ 106 h 151"/>
                <a:gd name="T26" fmla="*/ 72 w 73"/>
                <a:gd name="T27" fmla="*/ 123 h 151"/>
                <a:gd name="T28" fmla="*/ 67 w 73"/>
                <a:gd name="T29" fmla="*/ 137 h 151"/>
                <a:gd name="T30" fmla="*/ 60 w 73"/>
                <a:gd name="T31" fmla="*/ 145 h 151"/>
                <a:gd name="T32" fmla="*/ 49 w 73"/>
                <a:gd name="T33" fmla="*/ 150 h 151"/>
                <a:gd name="T34" fmla="*/ 36 w 73"/>
                <a:gd name="T35" fmla="*/ 151 h 151"/>
                <a:gd name="T36" fmla="*/ 23 w 73"/>
                <a:gd name="T37" fmla="*/ 150 h 151"/>
                <a:gd name="T38" fmla="*/ 12 w 73"/>
                <a:gd name="T39" fmla="*/ 145 h 151"/>
                <a:gd name="T40" fmla="*/ 5 w 73"/>
                <a:gd name="T41" fmla="*/ 137 h 151"/>
                <a:gd name="T42" fmla="*/ 1 w 73"/>
                <a:gd name="T43" fmla="*/ 123 h 151"/>
                <a:gd name="T44" fmla="*/ 0 w 73"/>
                <a:gd name="T45" fmla="*/ 106 h 151"/>
                <a:gd name="T46" fmla="*/ 30 w 73"/>
                <a:gd name="T47" fmla="*/ 17 h 151"/>
                <a:gd name="T48" fmla="*/ 14 w 73"/>
                <a:gd name="T49" fmla="*/ 17 h 151"/>
                <a:gd name="T50" fmla="*/ 14 w 73"/>
                <a:gd name="T51" fmla="*/ 0 h 151"/>
                <a:gd name="T52" fmla="*/ 30 w 73"/>
                <a:gd name="T53" fmla="*/ 0 h 151"/>
                <a:gd name="T54" fmla="*/ 30 w 73"/>
                <a:gd name="T55" fmla="*/ 17 h 151"/>
                <a:gd name="T56" fmla="*/ 58 w 73"/>
                <a:gd name="T57" fmla="*/ 106 h 151"/>
                <a:gd name="T58" fmla="*/ 58 w 73"/>
                <a:gd name="T59" fmla="*/ 66 h 151"/>
                <a:gd name="T60" fmla="*/ 56 w 73"/>
                <a:gd name="T61" fmla="*/ 56 h 151"/>
                <a:gd name="T62" fmla="*/ 53 w 73"/>
                <a:gd name="T63" fmla="*/ 50 h 151"/>
                <a:gd name="T64" fmla="*/ 49 w 73"/>
                <a:gd name="T65" fmla="*/ 45 h 151"/>
                <a:gd name="T66" fmla="*/ 44 w 73"/>
                <a:gd name="T67" fmla="*/ 42 h 151"/>
                <a:gd name="T68" fmla="*/ 40 w 73"/>
                <a:gd name="T69" fmla="*/ 41 h 151"/>
                <a:gd name="T70" fmla="*/ 36 w 73"/>
                <a:gd name="T71" fmla="*/ 41 h 151"/>
                <a:gd name="T72" fmla="*/ 34 w 73"/>
                <a:gd name="T73" fmla="*/ 41 h 151"/>
                <a:gd name="T74" fmla="*/ 29 w 73"/>
                <a:gd name="T75" fmla="*/ 42 h 151"/>
                <a:gd name="T76" fmla="*/ 24 w 73"/>
                <a:gd name="T77" fmla="*/ 45 h 151"/>
                <a:gd name="T78" fmla="*/ 19 w 73"/>
                <a:gd name="T79" fmla="*/ 50 h 151"/>
                <a:gd name="T80" fmla="*/ 15 w 73"/>
                <a:gd name="T81" fmla="*/ 56 h 151"/>
                <a:gd name="T82" fmla="*/ 14 w 73"/>
                <a:gd name="T83" fmla="*/ 66 h 151"/>
                <a:gd name="T84" fmla="*/ 14 w 73"/>
                <a:gd name="T85" fmla="*/ 106 h 151"/>
                <a:gd name="T86" fmla="*/ 15 w 73"/>
                <a:gd name="T87" fmla="*/ 120 h 151"/>
                <a:gd name="T88" fmla="*/ 18 w 73"/>
                <a:gd name="T89" fmla="*/ 129 h 151"/>
                <a:gd name="T90" fmla="*/ 23 w 73"/>
                <a:gd name="T91" fmla="*/ 135 h 151"/>
                <a:gd name="T92" fmla="*/ 29 w 73"/>
                <a:gd name="T93" fmla="*/ 138 h 151"/>
                <a:gd name="T94" fmla="*/ 36 w 73"/>
                <a:gd name="T95" fmla="*/ 139 h 151"/>
                <a:gd name="T96" fmla="*/ 44 w 73"/>
                <a:gd name="T97" fmla="*/ 138 h 151"/>
                <a:gd name="T98" fmla="*/ 50 w 73"/>
                <a:gd name="T99" fmla="*/ 135 h 151"/>
                <a:gd name="T100" fmla="*/ 54 w 73"/>
                <a:gd name="T101" fmla="*/ 129 h 151"/>
                <a:gd name="T102" fmla="*/ 58 w 73"/>
                <a:gd name="T103" fmla="*/ 120 h 151"/>
                <a:gd name="T104" fmla="*/ 58 w 73"/>
                <a:gd name="T105" fmla="*/ 106 h 151"/>
                <a:gd name="T106" fmla="*/ 59 w 73"/>
                <a:gd name="T107" fmla="*/ 17 h 151"/>
                <a:gd name="T108" fmla="*/ 43 w 73"/>
                <a:gd name="T109" fmla="*/ 17 h 151"/>
                <a:gd name="T110" fmla="*/ 43 w 73"/>
                <a:gd name="T111" fmla="*/ 0 h 151"/>
                <a:gd name="T112" fmla="*/ 59 w 73"/>
                <a:gd name="T113" fmla="*/ 0 h 151"/>
                <a:gd name="T114" fmla="*/ 59 w 73"/>
                <a:gd name="T115" fmla="*/ 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" h="151">
                  <a:moveTo>
                    <a:pt x="0" y="106"/>
                  </a:moveTo>
                  <a:lnTo>
                    <a:pt x="0" y="68"/>
                  </a:lnTo>
                  <a:lnTo>
                    <a:pt x="1" y="54"/>
                  </a:lnTo>
                  <a:lnTo>
                    <a:pt x="5" y="43"/>
                  </a:lnTo>
                  <a:lnTo>
                    <a:pt x="12" y="35"/>
                  </a:lnTo>
                  <a:lnTo>
                    <a:pt x="23" y="30"/>
                  </a:lnTo>
                  <a:lnTo>
                    <a:pt x="36" y="29"/>
                  </a:lnTo>
                  <a:lnTo>
                    <a:pt x="49" y="30"/>
                  </a:lnTo>
                  <a:lnTo>
                    <a:pt x="60" y="35"/>
                  </a:lnTo>
                  <a:lnTo>
                    <a:pt x="67" y="43"/>
                  </a:lnTo>
                  <a:lnTo>
                    <a:pt x="72" y="54"/>
                  </a:lnTo>
                  <a:lnTo>
                    <a:pt x="73" y="68"/>
                  </a:lnTo>
                  <a:lnTo>
                    <a:pt x="73" y="106"/>
                  </a:lnTo>
                  <a:lnTo>
                    <a:pt x="72" y="123"/>
                  </a:lnTo>
                  <a:lnTo>
                    <a:pt x="67" y="137"/>
                  </a:lnTo>
                  <a:lnTo>
                    <a:pt x="60" y="145"/>
                  </a:lnTo>
                  <a:lnTo>
                    <a:pt x="49" y="150"/>
                  </a:lnTo>
                  <a:lnTo>
                    <a:pt x="36" y="151"/>
                  </a:lnTo>
                  <a:lnTo>
                    <a:pt x="23" y="150"/>
                  </a:lnTo>
                  <a:lnTo>
                    <a:pt x="12" y="145"/>
                  </a:lnTo>
                  <a:lnTo>
                    <a:pt x="5" y="137"/>
                  </a:lnTo>
                  <a:lnTo>
                    <a:pt x="1" y="123"/>
                  </a:lnTo>
                  <a:lnTo>
                    <a:pt x="0" y="106"/>
                  </a:lnTo>
                  <a:close/>
                  <a:moveTo>
                    <a:pt x="30" y="17"/>
                  </a:moveTo>
                  <a:lnTo>
                    <a:pt x="14" y="17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30" y="17"/>
                  </a:lnTo>
                  <a:close/>
                  <a:moveTo>
                    <a:pt x="58" y="106"/>
                  </a:moveTo>
                  <a:lnTo>
                    <a:pt x="58" y="66"/>
                  </a:lnTo>
                  <a:lnTo>
                    <a:pt x="56" y="56"/>
                  </a:lnTo>
                  <a:lnTo>
                    <a:pt x="53" y="50"/>
                  </a:lnTo>
                  <a:lnTo>
                    <a:pt x="49" y="45"/>
                  </a:lnTo>
                  <a:lnTo>
                    <a:pt x="44" y="42"/>
                  </a:lnTo>
                  <a:lnTo>
                    <a:pt x="40" y="41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29" y="42"/>
                  </a:lnTo>
                  <a:lnTo>
                    <a:pt x="24" y="45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4" y="66"/>
                  </a:lnTo>
                  <a:lnTo>
                    <a:pt x="14" y="106"/>
                  </a:lnTo>
                  <a:lnTo>
                    <a:pt x="15" y="120"/>
                  </a:lnTo>
                  <a:lnTo>
                    <a:pt x="18" y="129"/>
                  </a:lnTo>
                  <a:lnTo>
                    <a:pt x="23" y="135"/>
                  </a:lnTo>
                  <a:lnTo>
                    <a:pt x="29" y="138"/>
                  </a:lnTo>
                  <a:lnTo>
                    <a:pt x="36" y="139"/>
                  </a:lnTo>
                  <a:lnTo>
                    <a:pt x="44" y="138"/>
                  </a:lnTo>
                  <a:lnTo>
                    <a:pt x="50" y="135"/>
                  </a:lnTo>
                  <a:lnTo>
                    <a:pt x="54" y="129"/>
                  </a:lnTo>
                  <a:lnTo>
                    <a:pt x="58" y="120"/>
                  </a:lnTo>
                  <a:lnTo>
                    <a:pt x="58" y="106"/>
                  </a:lnTo>
                  <a:close/>
                  <a:moveTo>
                    <a:pt x="59" y="17"/>
                  </a:moveTo>
                  <a:lnTo>
                    <a:pt x="43" y="17"/>
                  </a:lnTo>
                  <a:lnTo>
                    <a:pt x="43" y="0"/>
                  </a:lnTo>
                  <a:lnTo>
                    <a:pt x="59" y="0"/>
                  </a:lnTo>
                  <a:lnTo>
                    <a:pt x="59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54"/>
            <p:cNvSpPr>
              <a:spLocks noEditPoints="1"/>
            </p:cNvSpPr>
            <p:nvPr userDrawn="1"/>
          </p:nvSpPr>
          <p:spPr bwMode="auto">
            <a:xfrm>
              <a:off x="2768" y="3626"/>
              <a:ext cx="14" cy="23"/>
            </a:xfrm>
            <a:custGeom>
              <a:avLst/>
              <a:gdLst>
                <a:gd name="T0" fmla="*/ 15 w 71"/>
                <a:gd name="T1" fmla="*/ 63 h 118"/>
                <a:gd name="T2" fmla="*/ 15 w 71"/>
                <a:gd name="T3" fmla="*/ 118 h 118"/>
                <a:gd name="T4" fmla="*/ 0 w 71"/>
                <a:gd name="T5" fmla="*/ 118 h 118"/>
                <a:gd name="T6" fmla="*/ 0 w 71"/>
                <a:gd name="T7" fmla="*/ 0 h 118"/>
                <a:gd name="T8" fmla="*/ 41 w 71"/>
                <a:gd name="T9" fmla="*/ 0 h 118"/>
                <a:gd name="T10" fmla="*/ 52 w 71"/>
                <a:gd name="T11" fmla="*/ 2 h 118"/>
                <a:gd name="T12" fmla="*/ 60 w 71"/>
                <a:gd name="T13" fmla="*/ 6 h 118"/>
                <a:gd name="T14" fmla="*/ 65 w 71"/>
                <a:gd name="T15" fmla="*/ 12 h 118"/>
                <a:gd name="T16" fmla="*/ 69 w 71"/>
                <a:gd name="T17" fmla="*/ 21 h 118"/>
                <a:gd name="T18" fmla="*/ 69 w 71"/>
                <a:gd name="T19" fmla="*/ 29 h 118"/>
                <a:gd name="T20" fmla="*/ 66 w 71"/>
                <a:gd name="T21" fmla="*/ 42 h 118"/>
                <a:gd name="T22" fmla="*/ 59 w 71"/>
                <a:gd name="T23" fmla="*/ 51 h 118"/>
                <a:gd name="T24" fmla="*/ 48 w 71"/>
                <a:gd name="T25" fmla="*/ 56 h 118"/>
                <a:gd name="T26" fmla="*/ 48 w 71"/>
                <a:gd name="T27" fmla="*/ 57 h 118"/>
                <a:gd name="T28" fmla="*/ 56 w 71"/>
                <a:gd name="T29" fmla="*/ 60 h 118"/>
                <a:gd name="T30" fmla="*/ 63 w 71"/>
                <a:gd name="T31" fmla="*/ 63 h 118"/>
                <a:gd name="T32" fmla="*/ 65 w 71"/>
                <a:gd name="T33" fmla="*/ 73 h 118"/>
                <a:gd name="T34" fmla="*/ 67 w 71"/>
                <a:gd name="T35" fmla="*/ 88 h 118"/>
                <a:gd name="T36" fmla="*/ 67 w 71"/>
                <a:gd name="T37" fmla="*/ 94 h 118"/>
                <a:gd name="T38" fmla="*/ 69 w 71"/>
                <a:gd name="T39" fmla="*/ 102 h 118"/>
                <a:gd name="T40" fmla="*/ 70 w 71"/>
                <a:gd name="T41" fmla="*/ 111 h 118"/>
                <a:gd name="T42" fmla="*/ 71 w 71"/>
                <a:gd name="T43" fmla="*/ 118 h 118"/>
                <a:gd name="T44" fmla="*/ 55 w 71"/>
                <a:gd name="T45" fmla="*/ 118 h 118"/>
                <a:gd name="T46" fmla="*/ 53 w 71"/>
                <a:gd name="T47" fmla="*/ 108 h 118"/>
                <a:gd name="T48" fmla="*/ 52 w 71"/>
                <a:gd name="T49" fmla="*/ 95 h 118"/>
                <a:gd name="T50" fmla="*/ 50 w 71"/>
                <a:gd name="T51" fmla="*/ 79 h 118"/>
                <a:gd name="T52" fmla="*/ 49 w 71"/>
                <a:gd name="T53" fmla="*/ 74 h 118"/>
                <a:gd name="T54" fmla="*/ 48 w 71"/>
                <a:gd name="T55" fmla="*/ 71 h 118"/>
                <a:gd name="T56" fmla="*/ 46 w 71"/>
                <a:gd name="T57" fmla="*/ 68 h 118"/>
                <a:gd name="T58" fmla="*/ 43 w 71"/>
                <a:gd name="T59" fmla="*/ 66 h 118"/>
                <a:gd name="T60" fmla="*/ 41 w 71"/>
                <a:gd name="T61" fmla="*/ 65 h 118"/>
                <a:gd name="T62" fmla="*/ 37 w 71"/>
                <a:gd name="T63" fmla="*/ 65 h 118"/>
                <a:gd name="T64" fmla="*/ 35 w 71"/>
                <a:gd name="T65" fmla="*/ 63 h 118"/>
                <a:gd name="T66" fmla="*/ 32 w 71"/>
                <a:gd name="T67" fmla="*/ 63 h 118"/>
                <a:gd name="T68" fmla="*/ 15 w 71"/>
                <a:gd name="T69" fmla="*/ 63 h 118"/>
                <a:gd name="T70" fmla="*/ 15 w 71"/>
                <a:gd name="T71" fmla="*/ 51 h 118"/>
                <a:gd name="T72" fmla="*/ 37 w 71"/>
                <a:gd name="T73" fmla="*/ 51 h 118"/>
                <a:gd name="T74" fmla="*/ 44 w 71"/>
                <a:gd name="T75" fmla="*/ 49 h 118"/>
                <a:gd name="T76" fmla="*/ 49 w 71"/>
                <a:gd name="T77" fmla="*/ 45 h 118"/>
                <a:gd name="T78" fmla="*/ 53 w 71"/>
                <a:gd name="T79" fmla="*/ 38 h 118"/>
                <a:gd name="T80" fmla="*/ 54 w 71"/>
                <a:gd name="T81" fmla="*/ 31 h 118"/>
                <a:gd name="T82" fmla="*/ 54 w 71"/>
                <a:gd name="T83" fmla="*/ 27 h 118"/>
                <a:gd name="T84" fmla="*/ 53 w 71"/>
                <a:gd name="T85" fmla="*/ 23 h 118"/>
                <a:gd name="T86" fmla="*/ 52 w 71"/>
                <a:gd name="T87" fmla="*/ 21 h 118"/>
                <a:gd name="T88" fmla="*/ 49 w 71"/>
                <a:gd name="T89" fmla="*/ 17 h 118"/>
                <a:gd name="T90" fmla="*/ 46 w 71"/>
                <a:gd name="T91" fmla="*/ 15 h 118"/>
                <a:gd name="T92" fmla="*/ 42 w 71"/>
                <a:gd name="T93" fmla="*/ 14 h 118"/>
                <a:gd name="T94" fmla="*/ 38 w 71"/>
                <a:gd name="T95" fmla="*/ 12 h 118"/>
                <a:gd name="T96" fmla="*/ 15 w 71"/>
                <a:gd name="T97" fmla="*/ 12 h 118"/>
                <a:gd name="T98" fmla="*/ 15 w 71"/>
                <a:gd name="T99" fmla="*/ 5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118">
                  <a:moveTo>
                    <a:pt x="15" y="63"/>
                  </a:moveTo>
                  <a:lnTo>
                    <a:pt x="15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5" y="12"/>
                  </a:lnTo>
                  <a:lnTo>
                    <a:pt x="69" y="21"/>
                  </a:lnTo>
                  <a:lnTo>
                    <a:pt x="69" y="29"/>
                  </a:lnTo>
                  <a:lnTo>
                    <a:pt x="66" y="42"/>
                  </a:lnTo>
                  <a:lnTo>
                    <a:pt x="59" y="51"/>
                  </a:lnTo>
                  <a:lnTo>
                    <a:pt x="48" y="56"/>
                  </a:lnTo>
                  <a:lnTo>
                    <a:pt x="48" y="57"/>
                  </a:lnTo>
                  <a:lnTo>
                    <a:pt x="56" y="60"/>
                  </a:lnTo>
                  <a:lnTo>
                    <a:pt x="63" y="63"/>
                  </a:lnTo>
                  <a:lnTo>
                    <a:pt x="65" y="73"/>
                  </a:lnTo>
                  <a:lnTo>
                    <a:pt x="67" y="88"/>
                  </a:lnTo>
                  <a:lnTo>
                    <a:pt x="67" y="94"/>
                  </a:lnTo>
                  <a:lnTo>
                    <a:pt x="69" y="102"/>
                  </a:lnTo>
                  <a:lnTo>
                    <a:pt x="70" y="111"/>
                  </a:lnTo>
                  <a:lnTo>
                    <a:pt x="71" y="118"/>
                  </a:lnTo>
                  <a:lnTo>
                    <a:pt x="55" y="118"/>
                  </a:lnTo>
                  <a:lnTo>
                    <a:pt x="53" y="108"/>
                  </a:lnTo>
                  <a:lnTo>
                    <a:pt x="52" y="95"/>
                  </a:lnTo>
                  <a:lnTo>
                    <a:pt x="50" y="79"/>
                  </a:lnTo>
                  <a:lnTo>
                    <a:pt x="49" y="74"/>
                  </a:lnTo>
                  <a:lnTo>
                    <a:pt x="48" y="71"/>
                  </a:lnTo>
                  <a:lnTo>
                    <a:pt x="46" y="68"/>
                  </a:lnTo>
                  <a:lnTo>
                    <a:pt x="43" y="66"/>
                  </a:lnTo>
                  <a:lnTo>
                    <a:pt x="41" y="65"/>
                  </a:lnTo>
                  <a:lnTo>
                    <a:pt x="37" y="65"/>
                  </a:lnTo>
                  <a:lnTo>
                    <a:pt x="35" y="63"/>
                  </a:lnTo>
                  <a:lnTo>
                    <a:pt x="32" y="63"/>
                  </a:lnTo>
                  <a:lnTo>
                    <a:pt x="15" y="63"/>
                  </a:lnTo>
                  <a:close/>
                  <a:moveTo>
                    <a:pt x="15" y="51"/>
                  </a:moveTo>
                  <a:lnTo>
                    <a:pt x="37" y="51"/>
                  </a:lnTo>
                  <a:lnTo>
                    <a:pt x="44" y="49"/>
                  </a:lnTo>
                  <a:lnTo>
                    <a:pt x="49" y="45"/>
                  </a:lnTo>
                  <a:lnTo>
                    <a:pt x="53" y="38"/>
                  </a:lnTo>
                  <a:lnTo>
                    <a:pt x="54" y="31"/>
                  </a:lnTo>
                  <a:lnTo>
                    <a:pt x="54" y="27"/>
                  </a:lnTo>
                  <a:lnTo>
                    <a:pt x="53" y="23"/>
                  </a:lnTo>
                  <a:lnTo>
                    <a:pt x="52" y="21"/>
                  </a:lnTo>
                  <a:lnTo>
                    <a:pt x="49" y="17"/>
                  </a:lnTo>
                  <a:lnTo>
                    <a:pt x="46" y="15"/>
                  </a:lnTo>
                  <a:lnTo>
                    <a:pt x="42" y="14"/>
                  </a:lnTo>
                  <a:lnTo>
                    <a:pt x="38" y="12"/>
                  </a:lnTo>
                  <a:lnTo>
                    <a:pt x="15" y="12"/>
                  </a:lnTo>
                  <a:lnTo>
                    <a:pt x="15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55"/>
            <p:cNvSpPr>
              <a:spLocks noEditPoints="1"/>
            </p:cNvSpPr>
            <p:nvPr userDrawn="1"/>
          </p:nvSpPr>
          <p:spPr bwMode="auto">
            <a:xfrm>
              <a:off x="2786" y="3626"/>
              <a:ext cx="15" cy="23"/>
            </a:xfrm>
            <a:custGeom>
              <a:avLst/>
              <a:gdLst>
                <a:gd name="T0" fmla="*/ 0 w 73"/>
                <a:gd name="T1" fmla="*/ 0 h 118"/>
                <a:gd name="T2" fmla="*/ 36 w 73"/>
                <a:gd name="T3" fmla="*/ 0 h 118"/>
                <a:gd name="T4" fmla="*/ 49 w 73"/>
                <a:gd name="T5" fmla="*/ 2 h 118"/>
                <a:gd name="T6" fmla="*/ 60 w 73"/>
                <a:gd name="T7" fmla="*/ 8 h 118"/>
                <a:gd name="T8" fmla="*/ 67 w 73"/>
                <a:gd name="T9" fmla="*/ 19 h 118"/>
                <a:gd name="T10" fmla="*/ 71 w 73"/>
                <a:gd name="T11" fmla="*/ 27 h 118"/>
                <a:gd name="T12" fmla="*/ 72 w 73"/>
                <a:gd name="T13" fmla="*/ 39 h 118"/>
                <a:gd name="T14" fmla="*/ 73 w 73"/>
                <a:gd name="T15" fmla="*/ 49 h 118"/>
                <a:gd name="T16" fmla="*/ 73 w 73"/>
                <a:gd name="T17" fmla="*/ 55 h 118"/>
                <a:gd name="T18" fmla="*/ 72 w 73"/>
                <a:gd name="T19" fmla="*/ 77 h 118"/>
                <a:gd name="T20" fmla="*/ 70 w 73"/>
                <a:gd name="T21" fmla="*/ 92 h 118"/>
                <a:gd name="T22" fmla="*/ 66 w 73"/>
                <a:gd name="T23" fmla="*/ 103 h 118"/>
                <a:gd name="T24" fmla="*/ 57 w 73"/>
                <a:gd name="T25" fmla="*/ 112 h 118"/>
                <a:gd name="T26" fmla="*/ 44 w 73"/>
                <a:gd name="T27" fmla="*/ 117 h 118"/>
                <a:gd name="T28" fmla="*/ 27 w 73"/>
                <a:gd name="T29" fmla="*/ 118 h 118"/>
                <a:gd name="T30" fmla="*/ 0 w 73"/>
                <a:gd name="T31" fmla="*/ 118 h 118"/>
                <a:gd name="T32" fmla="*/ 0 w 73"/>
                <a:gd name="T33" fmla="*/ 0 h 118"/>
                <a:gd name="T34" fmla="*/ 15 w 73"/>
                <a:gd name="T35" fmla="*/ 106 h 118"/>
                <a:gd name="T36" fmla="*/ 28 w 73"/>
                <a:gd name="T37" fmla="*/ 106 h 118"/>
                <a:gd name="T38" fmla="*/ 39 w 73"/>
                <a:gd name="T39" fmla="*/ 104 h 118"/>
                <a:gd name="T40" fmla="*/ 48 w 73"/>
                <a:gd name="T41" fmla="*/ 101 h 118"/>
                <a:gd name="T42" fmla="*/ 54 w 73"/>
                <a:gd name="T43" fmla="*/ 94 h 118"/>
                <a:gd name="T44" fmla="*/ 56 w 73"/>
                <a:gd name="T45" fmla="*/ 84 h 118"/>
                <a:gd name="T46" fmla="*/ 57 w 73"/>
                <a:gd name="T47" fmla="*/ 69 h 118"/>
                <a:gd name="T48" fmla="*/ 57 w 73"/>
                <a:gd name="T49" fmla="*/ 46 h 118"/>
                <a:gd name="T50" fmla="*/ 56 w 73"/>
                <a:gd name="T51" fmla="*/ 31 h 118"/>
                <a:gd name="T52" fmla="*/ 51 w 73"/>
                <a:gd name="T53" fmla="*/ 21 h 118"/>
                <a:gd name="T54" fmla="*/ 44 w 73"/>
                <a:gd name="T55" fmla="*/ 15 h 118"/>
                <a:gd name="T56" fmla="*/ 35 w 73"/>
                <a:gd name="T57" fmla="*/ 12 h 118"/>
                <a:gd name="T58" fmla="*/ 15 w 73"/>
                <a:gd name="T59" fmla="*/ 12 h 118"/>
                <a:gd name="T60" fmla="*/ 15 w 73"/>
                <a:gd name="T61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118">
                  <a:moveTo>
                    <a:pt x="0" y="0"/>
                  </a:moveTo>
                  <a:lnTo>
                    <a:pt x="36" y="0"/>
                  </a:lnTo>
                  <a:lnTo>
                    <a:pt x="49" y="2"/>
                  </a:lnTo>
                  <a:lnTo>
                    <a:pt x="60" y="8"/>
                  </a:lnTo>
                  <a:lnTo>
                    <a:pt x="67" y="19"/>
                  </a:lnTo>
                  <a:lnTo>
                    <a:pt x="71" y="27"/>
                  </a:lnTo>
                  <a:lnTo>
                    <a:pt x="72" y="39"/>
                  </a:lnTo>
                  <a:lnTo>
                    <a:pt x="73" y="49"/>
                  </a:lnTo>
                  <a:lnTo>
                    <a:pt x="73" y="55"/>
                  </a:lnTo>
                  <a:lnTo>
                    <a:pt x="72" y="77"/>
                  </a:lnTo>
                  <a:lnTo>
                    <a:pt x="70" y="92"/>
                  </a:lnTo>
                  <a:lnTo>
                    <a:pt x="66" y="103"/>
                  </a:lnTo>
                  <a:lnTo>
                    <a:pt x="57" y="112"/>
                  </a:lnTo>
                  <a:lnTo>
                    <a:pt x="44" y="117"/>
                  </a:lnTo>
                  <a:lnTo>
                    <a:pt x="27" y="118"/>
                  </a:lnTo>
                  <a:lnTo>
                    <a:pt x="0" y="118"/>
                  </a:lnTo>
                  <a:lnTo>
                    <a:pt x="0" y="0"/>
                  </a:lnTo>
                  <a:close/>
                  <a:moveTo>
                    <a:pt x="15" y="106"/>
                  </a:moveTo>
                  <a:lnTo>
                    <a:pt x="28" y="106"/>
                  </a:lnTo>
                  <a:lnTo>
                    <a:pt x="39" y="104"/>
                  </a:lnTo>
                  <a:lnTo>
                    <a:pt x="48" y="101"/>
                  </a:lnTo>
                  <a:lnTo>
                    <a:pt x="54" y="94"/>
                  </a:lnTo>
                  <a:lnTo>
                    <a:pt x="56" y="84"/>
                  </a:lnTo>
                  <a:lnTo>
                    <a:pt x="57" y="69"/>
                  </a:lnTo>
                  <a:lnTo>
                    <a:pt x="57" y="46"/>
                  </a:lnTo>
                  <a:lnTo>
                    <a:pt x="56" y="31"/>
                  </a:lnTo>
                  <a:lnTo>
                    <a:pt x="51" y="21"/>
                  </a:lnTo>
                  <a:lnTo>
                    <a:pt x="44" y="15"/>
                  </a:lnTo>
                  <a:lnTo>
                    <a:pt x="35" y="12"/>
                  </a:lnTo>
                  <a:lnTo>
                    <a:pt x="15" y="12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56"/>
            <p:cNvSpPr>
              <a:spLocks/>
            </p:cNvSpPr>
            <p:nvPr userDrawn="1"/>
          </p:nvSpPr>
          <p:spPr bwMode="auto">
            <a:xfrm>
              <a:off x="2806" y="3626"/>
              <a:ext cx="13" cy="23"/>
            </a:xfrm>
            <a:custGeom>
              <a:avLst/>
              <a:gdLst>
                <a:gd name="T0" fmla="*/ 0 w 61"/>
                <a:gd name="T1" fmla="*/ 118 h 118"/>
                <a:gd name="T2" fmla="*/ 0 w 61"/>
                <a:gd name="T3" fmla="*/ 0 h 118"/>
                <a:gd name="T4" fmla="*/ 60 w 61"/>
                <a:gd name="T5" fmla="*/ 0 h 118"/>
                <a:gd name="T6" fmla="*/ 60 w 61"/>
                <a:gd name="T7" fmla="*/ 12 h 118"/>
                <a:gd name="T8" fmla="*/ 14 w 61"/>
                <a:gd name="T9" fmla="*/ 12 h 118"/>
                <a:gd name="T10" fmla="*/ 14 w 61"/>
                <a:gd name="T11" fmla="*/ 51 h 118"/>
                <a:gd name="T12" fmla="*/ 56 w 61"/>
                <a:gd name="T13" fmla="*/ 51 h 118"/>
                <a:gd name="T14" fmla="*/ 56 w 61"/>
                <a:gd name="T15" fmla="*/ 65 h 118"/>
                <a:gd name="T16" fmla="*/ 14 w 61"/>
                <a:gd name="T17" fmla="*/ 65 h 118"/>
                <a:gd name="T18" fmla="*/ 14 w 61"/>
                <a:gd name="T19" fmla="*/ 106 h 118"/>
                <a:gd name="T20" fmla="*/ 61 w 61"/>
                <a:gd name="T21" fmla="*/ 106 h 118"/>
                <a:gd name="T22" fmla="*/ 61 w 61"/>
                <a:gd name="T23" fmla="*/ 118 h 118"/>
                <a:gd name="T24" fmla="*/ 0 w 61"/>
                <a:gd name="T2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18">
                  <a:moveTo>
                    <a:pt x="0" y="118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12"/>
                  </a:lnTo>
                  <a:lnTo>
                    <a:pt x="14" y="12"/>
                  </a:lnTo>
                  <a:lnTo>
                    <a:pt x="14" y="51"/>
                  </a:lnTo>
                  <a:lnTo>
                    <a:pt x="56" y="51"/>
                  </a:lnTo>
                  <a:lnTo>
                    <a:pt x="56" y="65"/>
                  </a:lnTo>
                  <a:lnTo>
                    <a:pt x="14" y="65"/>
                  </a:lnTo>
                  <a:lnTo>
                    <a:pt x="14" y="106"/>
                  </a:lnTo>
                  <a:lnTo>
                    <a:pt x="61" y="106"/>
                  </a:lnTo>
                  <a:lnTo>
                    <a:pt x="61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57"/>
            <p:cNvSpPr>
              <a:spLocks noEditPoints="1"/>
            </p:cNvSpPr>
            <p:nvPr userDrawn="1"/>
          </p:nvSpPr>
          <p:spPr bwMode="auto">
            <a:xfrm>
              <a:off x="2823" y="3626"/>
              <a:ext cx="14" cy="23"/>
            </a:xfrm>
            <a:custGeom>
              <a:avLst/>
              <a:gdLst>
                <a:gd name="T0" fmla="*/ 14 w 71"/>
                <a:gd name="T1" fmla="*/ 63 h 118"/>
                <a:gd name="T2" fmla="*/ 14 w 71"/>
                <a:gd name="T3" fmla="*/ 118 h 118"/>
                <a:gd name="T4" fmla="*/ 0 w 71"/>
                <a:gd name="T5" fmla="*/ 118 h 118"/>
                <a:gd name="T6" fmla="*/ 0 w 71"/>
                <a:gd name="T7" fmla="*/ 0 h 118"/>
                <a:gd name="T8" fmla="*/ 41 w 71"/>
                <a:gd name="T9" fmla="*/ 0 h 118"/>
                <a:gd name="T10" fmla="*/ 52 w 71"/>
                <a:gd name="T11" fmla="*/ 2 h 118"/>
                <a:gd name="T12" fmla="*/ 59 w 71"/>
                <a:gd name="T13" fmla="*/ 6 h 118"/>
                <a:gd name="T14" fmla="*/ 65 w 71"/>
                <a:gd name="T15" fmla="*/ 12 h 118"/>
                <a:gd name="T16" fmla="*/ 67 w 71"/>
                <a:gd name="T17" fmla="*/ 21 h 118"/>
                <a:gd name="T18" fmla="*/ 68 w 71"/>
                <a:gd name="T19" fmla="*/ 29 h 118"/>
                <a:gd name="T20" fmla="*/ 66 w 71"/>
                <a:gd name="T21" fmla="*/ 42 h 118"/>
                <a:gd name="T22" fmla="*/ 59 w 71"/>
                <a:gd name="T23" fmla="*/ 51 h 118"/>
                <a:gd name="T24" fmla="*/ 47 w 71"/>
                <a:gd name="T25" fmla="*/ 56 h 118"/>
                <a:gd name="T26" fmla="*/ 47 w 71"/>
                <a:gd name="T27" fmla="*/ 57 h 118"/>
                <a:gd name="T28" fmla="*/ 55 w 71"/>
                <a:gd name="T29" fmla="*/ 60 h 118"/>
                <a:gd name="T30" fmla="*/ 61 w 71"/>
                <a:gd name="T31" fmla="*/ 63 h 118"/>
                <a:gd name="T32" fmla="*/ 65 w 71"/>
                <a:gd name="T33" fmla="*/ 73 h 118"/>
                <a:gd name="T34" fmla="*/ 66 w 71"/>
                <a:gd name="T35" fmla="*/ 88 h 118"/>
                <a:gd name="T36" fmla="*/ 67 w 71"/>
                <a:gd name="T37" fmla="*/ 94 h 118"/>
                <a:gd name="T38" fmla="*/ 67 w 71"/>
                <a:gd name="T39" fmla="*/ 102 h 118"/>
                <a:gd name="T40" fmla="*/ 68 w 71"/>
                <a:gd name="T41" fmla="*/ 111 h 118"/>
                <a:gd name="T42" fmla="*/ 71 w 71"/>
                <a:gd name="T43" fmla="*/ 118 h 118"/>
                <a:gd name="T44" fmla="*/ 55 w 71"/>
                <a:gd name="T45" fmla="*/ 118 h 118"/>
                <a:gd name="T46" fmla="*/ 52 w 71"/>
                <a:gd name="T47" fmla="*/ 108 h 118"/>
                <a:gd name="T48" fmla="*/ 50 w 71"/>
                <a:gd name="T49" fmla="*/ 95 h 118"/>
                <a:gd name="T50" fmla="*/ 50 w 71"/>
                <a:gd name="T51" fmla="*/ 79 h 118"/>
                <a:gd name="T52" fmla="*/ 49 w 71"/>
                <a:gd name="T53" fmla="*/ 74 h 118"/>
                <a:gd name="T54" fmla="*/ 48 w 71"/>
                <a:gd name="T55" fmla="*/ 71 h 118"/>
                <a:gd name="T56" fmla="*/ 46 w 71"/>
                <a:gd name="T57" fmla="*/ 68 h 118"/>
                <a:gd name="T58" fmla="*/ 43 w 71"/>
                <a:gd name="T59" fmla="*/ 66 h 118"/>
                <a:gd name="T60" fmla="*/ 40 w 71"/>
                <a:gd name="T61" fmla="*/ 65 h 118"/>
                <a:gd name="T62" fmla="*/ 37 w 71"/>
                <a:gd name="T63" fmla="*/ 65 h 118"/>
                <a:gd name="T64" fmla="*/ 35 w 71"/>
                <a:gd name="T65" fmla="*/ 63 h 118"/>
                <a:gd name="T66" fmla="*/ 32 w 71"/>
                <a:gd name="T67" fmla="*/ 63 h 118"/>
                <a:gd name="T68" fmla="*/ 14 w 71"/>
                <a:gd name="T69" fmla="*/ 63 h 118"/>
                <a:gd name="T70" fmla="*/ 14 w 71"/>
                <a:gd name="T71" fmla="*/ 51 h 118"/>
                <a:gd name="T72" fmla="*/ 37 w 71"/>
                <a:gd name="T73" fmla="*/ 51 h 118"/>
                <a:gd name="T74" fmla="*/ 44 w 71"/>
                <a:gd name="T75" fmla="*/ 49 h 118"/>
                <a:gd name="T76" fmla="*/ 49 w 71"/>
                <a:gd name="T77" fmla="*/ 45 h 118"/>
                <a:gd name="T78" fmla="*/ 53 w 71"/>
                <a:gd name="T79" fmla="*/ 38 h 118"/>
                <a:gd name="T80" fmla="*/ 53 w 71"/>
                <a:gd name="T81" fmla="*/ 31 h 118"/>
                <a:gd name="T82" fmla="*/ 53 w 71"/>
                <a:gd name="T83" fmla="*/ 27 h 118"/>
                <a:gd name="T84" fmla="*/ 52 w 71"/>
                <a:gd name="T85" fmla="*/ 23 h 118"/>
                <a:gd name="T86" fmla="*/ 50 w 71"/>
                <a:gd name="T87" fmla="*/ 21 h 118"/>
                <a:gd name="T88" fmla="*/ 48 w 71"/>
                <a:gd name="T89" fmla="*/ 17 h 118"/>
                <a:gd name="T90" fmla="*/ 46 w 71"/>
                <a:gd name="T91" fmla="*/ 15 h 118"/>
                <a:gd name="T92" fmla="*/ 42 w 71"/>
                <a:gd name="T93" fmla="*/ 14 h 118"/>
                <a:gd name="T94" fmla="*/ 37 w 71"/>
                <a:gd name="T95" fmla="*/ 12 h 118"/>
                <a:gd name="T96" fmla="*/ 14 w 71"/>
                <a:gd name="T97" fmla="*/ 12 h 118"/>
                <a:gd name="T98" fmla="*/ 14 w 71"/>
                <a:gd name="T99" fmla="*/ 5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118">
                  <a:moveTo>
                    <a:pt x="14" y="63"/>
                  </a:moveTo>
                  <a:lnTo>
                    <a:pt x="1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2" y="2"/>
                  </a:lnTo>
                  <a:lnTo>
                    <a:pt x="59" y="6"/>
                  </a:lnTo>
                  <a:lnTo>
                    <a:pt x="65" y="12"/>
                  </a:lnTo>
                  <a:lnTo>
                    <a:pt x="67" y="21"/>
                  </a:lnTo>
                  <a:lnTo>
                    <a:pt x="68" y="29"/>
                  </a:lnTo>
                  <a:lnTo>
                    <a:pt x="66" y="42"/>
                  </a:lnTo>
                  <a:lnTo>
                    <a:pt x="59" y="51"/>
                  </a:lnTo>
                  <a:lnTo>
                    <a:pt x="47" y="56"/>
                  </a:lnTo>
                  <a:lnTo>
                    <a:pt x="47" y="57"/>
                  </a:lnTo>
                  <a:lnTo>
                    <a:pt x="55" y="60"/>
                  </a:lnTo>
                  <a:lnTo>
                    <a:pt x="61" y="63"/>
                  </a:lnTo>
                  <a:lnTo>
                    <a:pt x="65" y="73"/>
                  </a:lnTo>
                  <a:lnTo>
                    <a:pt x="66" y="88"/>
                  </a:lnTo>
                  <a:lnTo>
                    <a:pt x="67" y="94"/>
                  </a:lnTo>
                  <a:lnTo>
                    <a:pt x="67" y="102"/>
                  </a:lnTo>
                  <a:lnTo>
                    <a:pt x="68" y="111"/>
                  </a:lnTo>
                  <a:lnTo>
                    <a:pt x="71" y="118"/>
                  </a:lnTo>
                  <a:lnTo>
                    <a:pt x="55" y="118"/>
                  </a:lnTo>
                  <a:lnTo>
                    <a:pt x="52" y="108"/>
                  </a:lnTo>
                  <a:lnTo>
                    <a:pt x="50" y="95"/>
                  </a:lnTo>
                  <a:lnTo>
                    <a:pt x="50" y="79"/>
                  </a:lnTo>
                  <a:lnTo>
                    <a:pt x="49" y="74"/>
                  </a:lnTo>
                  <a:lnTo>
                    <a:pt x="48" y="71"/>
                  </a:lnTo>
                  <a:lnTo>
                    <a:pt x="46" y="68"/>
                  </a:lnTo>
                  <a:lnTo>
                    <a:pt x="43" y="66"/>
                  </a:lnTo>
                  <a:lnTo>
                    <a:pt x="40" y="65"/>
                  </a:lnTo>
                  <a:lnTo>
                    <a:pt x="37" y="65"/>
                  </a:lnTo>
                  <a:lnTo>
                    <a:pt x="35" y="63"/>
                  </a:lnTo>
                  <a:lnTo>
                    <a:pt x="32" y="63"/>
                  </a:lnTo>
                  <a:lnTo>
                    <a:pt x="14" y="63"/>
                  </a:lnTo>
                  <a:close/>
                  <a:moveTo>
                    <a:pt x="14" y="51"/>
                  </a:moveTo>
                  <a:lnTo>
                    <a:pt x="37" y="51"/>
                  </a:lnTo>
                  <a:lnTo>
                    <a:pt x="44" y="49"/>
                  </a:lnTo>
                  <a:lnTo>
                    <a:pt x="49" y="45"/>
                  </a:lnTo>
                  <a:lnTo>
                    <a:pt x="53" y="38"/>
                  </a:lnTo>
                  <a:lnTo>
                    <a:pt x="53" y="31"/>
                  </a:lnTo>
                  <a:lnTo>
                    <a:pt x="53" y="27"/>
                  </a:lnTo>
                  <a:lnTo>
                    <a:pt x="52" y="23"/>
                  </a:lnTo>
                  <a:lnTo>
                    <a:pt x="50" y="21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2" y="14"/>
                  </a:lnTo>
                  <a:lnTo>
                    <a:pt x="37" y="12"/>
                  </a:lnTo>
                  <a:lnTo>
                    <a:pt x="14" y="12"/>
                  </a:lnTo>
                  <a:lnTo>
                    <a:pt x="14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58"/>
            <p:cNvSpPr>
              <a:spLocks/>
            </p:cNvSpPr>
            <p:nvPr userDrawn="1"/>
          </p:nvSpPr>
          <p:spPr bwMode="auto">
            <a:xfrm>
              <a:off x="2838" y="3626"/>
              <a:ext cx="16" cy="23"/>
            </a:xfrm>
            <a:custGeom>
              <a:avLst/>
              <a:gdLst>
                <a:gd name="T0" fmla="*/ 78 w 78"/>
                <a:gd name="T1" fmla="*/ 0 h 118"/>
                <a:gd name="T2" fmla="*/ 78 w 78"/>
                <a:gd name="T3" fmla="*/ 12 h 118"/>
                <a:gd name="T4" fmla="*/ 47 w 78"/>
                <a:gd name="T5" fmla="*/ 12 h 118"/>
                <a:gd name="T6" fmla="*/ 47 w 78"/>
                <a:gd name="T7" fmla="*/ 118 h 118"/>
                <a:gd name="T8" fmla="*/ 32 w 78"/>
                <a:gd name="T9" fmla="*/ 118 h 118"/>
                <a:gd name="T10" fmla="*/ 32 w 78"/>
                <a:gd name="T11" fmla="*/ 12 h 118"/>
                <a:gd name="T12" fmla="*/ 0 w 78"/>
                <a:gd name="T13" fmla="*/ 12 h 118"/>
                <a:gd name="T14" fmla="*/ 0 w 78"/>
                <a:gd name="T15" fmla="*/ 0 h 118"/>
                <a:gd name="T16" fmla="*/ 78 w 78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18">
                  <a:moveTo>
                    <a:pt x="78" y="0"/>
                  </a:moveTo>
                  <a:lnTo>
                    <a:pt x="78" y="12"/>
                  </a:lnTo>
                  <a:lnTo>
                    <a:pt x="47" y="12"/>
                  </a:lnTo>
                  <a:lnTo>
                    <a:pt x="47" y="118"/>
                  </a:lnTo>
                  <a:lnTo>
                    <a:pt x="32" y="118"/>
                  </a:lnTo>
                  <a:lnTo>
                    <a:pt x="3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59"/>
            <p:cNvSpPr>
              <a:spLocks/>
            </p:cNvSpPr>
            <p:nvPr userDrawn="1"/>
          </p:nvSpPr>
          <p:spPr bwMode="auto">
            <a:xfrm>
              <a:off x="2862" y="3626"/>
              <a:ext cx="18" cy="23"/>
            </a:xfrm>
            <a:custGeom>
              <a:avLst/>
              <a:gdLst>
                <a:gd name="T0" fmla="*/ 52 w 87"/>
                <a:gd name="T1" fmla="*/ 118 h 118"/>
                <a:gd name="T2" fmla="*/ 34 w 87"/>
                <a:gd name="T3" fmla="*/ 118 h 118"/>
                <a:gd name="T4" fmla="*/ 0 w 87"/>
                <a:gd name="T5" fmla="*/ 0 h 118"/>
                <a:gd name="T6" fmla="*/ 17 w 87"/>
                <a:gd name="T7" fmla="*/ 0 h 118"/>
                <a:gd name="T8" fmla="*/ 43 w 87"/>
                <a:gd name="T9" fmla="*/ 104 h 118"/>
                <a:gd name="T10" fmla="*/ 43 w 87"/>
                <a:gd name="T11" fmla="*/ 104 h 118"/>
                <a:gd name="T12" fmla="*/ 71 w 87"/>
                <a:gd name="T13" fmla="*/ 0 h 118"/>
                <a:gd name="T14" fmla="*/ 87 w 87"/>
                <a:gd name="T15" fmla="*/ 0 h 118"/>
                <a:gd name="T16" fmla="*/ 52 w 87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8">
                  <a:moveTo>
                    <a:pt x="52" y="118"/>
                  </a:moveTo>
                  <a:lnTo>
                    <a:pt x="34" y="11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71" y="0"/>
                  </a:lnTo>
                  <a:lnTo>
                    <a:pt x="87" y="0"/>
                  </a:lnTo>
                  <a:lnTo>
                    <a:pt x="52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60"/>
            <p:cNvSpPr>
              <a:spLocks noEditPoints="1"/>
            </p:cNvSpPr>
            <p:nvPr userDrawn="1"/>
          </p:nvSpPr>
          <p:spPr bwMode="auto">
            <a:xfrm>
              <a:off x="2882" y="3625"/>
              <a:ext cx="15" cy="25"/>
            </a:xfrm>
            <a:custGeom>
              <a:avLst/>
              <a:gdLst>
                <a:gd name="T0" fmla="*/ 0 w 75"/>
                <a:gd name="T1" fmla="*/ 77 h 122"/>
                <a:gd name="T2" fmla="*/ 0 w 75"/>
                <a:gd name="T3" fmla="*/ 39 h 122"/>
                <a:gd name="T4" fmla="*/ 1 w 75"/>
                <a:gd name="T5" fmla="*/ 25 h 122"/>
                <a:gd name="T6" fmla="*/ 6 w 75"/>
                <a:gd name="T7" fmla="*/ 14 h 122"/>
                <a:gd name="T8" fmla="*/ 13 w 75"/>
                <a:gd name="T9" fmla="*/ 6 h 122"/>
                <a:gd name="T10" fmla="*/ 24 w 75"/>
                <a:gd name="T11" fmla="*/ 1 h 122"/>
                <a:gd name="T12" fmla="*/ 38 w 75"/>
                <a:gd name="T13" fmla="*/ 0 h 122"/>
                <a:gd name="T14" fmla="*/ 51 w 75"/>
                <a:gd name="T15" fmla="*/ 1 h 122"/>
                <a:gd name="T16" fmla="*/ 62 w 75"/>
                <a:gd name="T17" fmla="*/ 6 h 122"/>
                <a:gd name="T18" fmla="*/ 69 w 75"/>
                <a:gd name="T19" fmla="*/ 14 h 122"/>
                <a:gd name="T20" fmla="*/ 73 w 75"/>
                <a:gd name="T21" fmla="*/ 25 h 122"/>
                <a:gd name="T22" fmla="*/ 75 w 75"/>
                <a:gd name="T23" fmla="*/ 39 h 122"/>
                <a:gd name="T24" fmla="*/ 75 w 75"/>
                <a:gd name="T25" fmla="*/ 77 h 122"/>
                <a:gd name="T26" fmla="*/ 73 w 75"/>
                <a:gd name="T27" fmla="*/ 94 h 122"/>
                <a:gd name="T28" fmla="*/ 69 w 75"/>
                <a:gd name="T29" fmla="*/ 108 h 122"/>
                <a:gd name="T30" fmla="*/ 62 w 75"/>
                <a:gd name="T31" fmla="*/ 116 h 122"/>
                <a:gd name="T32" fmla="*/ 51 w 75"/>
                <a:gd name="T33" fmla="*/ 121 h 122"/>
                <a:gd name="T34" fmla="*/ 38 w 75"/>
                <a:gd name="T35" fmla="*/ 122 h 122"/>
                <a:gd name="T36" fmla="*/ 24 w 75"/>
                <a:gd name="T37" fmla="*/ 121 h 122"/>
                <a:gd name="T38" fmla="*/ 13 w 75"/>
                <a:gd name="T39" fmla="*/ 116 h 122"/>
                <a:gd name="T40" fmla="*/ 6 w 75"/>
                <a:gd name="T41" fmla="*/ 108 h 122"/>
                <a:gd name="T42" fmla="*/ 1 w 75"/>
                <a:gd name="T43" fmla="*/ 94 h 122"/>
                <a:gd name="T44" fmla="*/ 0 w 75"/>
                <a:gd name="T45" fmla="*/ 77 h 122"/>
                <a:gd name="T46" fmla="*/ 59 w 75"/>
                <a:gd name="T47" fmla="*/ 77 h 122"/>
                <a:gd name="T48" fmla="*/ 59 w 75"/>
                <a:gd name="T49" fmla="*/ 37 h 122"/>
                <a:gd name="T50" fmla="*/ 58 w 75"/>
                <a:gd name="T51" fmla="*/ 27 h 122"/>
                <a:gd name="T52" fmla="*/ 54 w 75"/>
                <a:gd name="T53" fmla="*/ 21 h 122"/>
                <a:gd name="T54" fmla="*/ 50 w 75"/>
                <a:gd name="T55" fmla="*/ 16 h 122"/>
                <a:gd name="T56" fmla="*/ 45 w 75"/>
                <a:gd name="T57" fmla="*/ 13 h 122"/>
                <a:gd name="T58" fmla="*/ 41 w 75"/>
                <a:gd name="T59" fmla="*/ 12 h 122"/>
                <a:gd name="T60" fmla="*/ 38 w 75"/>
                <a:gd name="T61" fmla="*/ 12 h 122"/>
                <a:gd name="T62" fmla="*/ 34 w 75"/>
                <a:gd name="T63" fmla="*/ 12 h 122"/>
                <a:gd name="T64" fmla="*/ 29 w 75"/>
                <a:gd name="T65" fmla="*/ 13 h 122"/>
                <a:gd name="T66" fmla="*/ 24 w 75"/>
                <a:gd name="T67" fmla="*/ 16 h 122"/>
                <a:gd name="T68" fmla="*/ 21 w 75"/>
                <a:gd name="T69" fmla="*/ 21 h 122"/>
                <a:gd name="T70" fmla="*/ 17 w 75"/>
                <a:gd name="T71" fmla="*/ 27 h 122"/>
                <a:gd name="T72" fmla="*/ 16 w 75"/>
                <a:gd name="T73" fmla="*/ 37 h 122"/>
                <a:gd name="T74" fmla="*/ 16 w 75"/>
                <a:gd name="T75" fmla="*/ 77 h 122"/>
                <a:gd name="T76" fmla="*/ 17 w 75"/>
                <a:gd name="T77" fmla="*/ 91 h 122"/>
                <a:gd name="T78" fmla="*/ 19 w 75"/>
                <a:gd name="T79" fmla="*/ 100 h 122"/>
                <a:gd name="T80" fmla="*/ 23 w 75"/>
                <a:gd name="T81" fmla="*/ 106 h 122"/>
                <a:gd name="T82" fmla="*/ 29 w 75"/>
                <a:gd name="T83" fmla="*/ 109 h 122"/>
                <a:gd name="T84" fmla="*/ 38 w 75"/>
                <a:gd name="T85" fmla="*/ 110 h 122"/>
                <a:gd name="T86" fmla="*/ 45 w 75"/>
                <a:gd name="T87" fmla="*/ 109 h 122"/>
                <a:gd name="T88" fmla="*/ 51 w 75"/>
                <a:gd name="T89" fmla="*/ 106 h 122"/>
                <a:gd name="T90" fmla="*/ 56 w 75"/>
                <a:gd name="T91" fmla="*/ 100 h 122"/>
                <a:gd name="T92" fmla="*/ 58 w 75"/>
                <a:gd name="T93" fmla="*/ 91 h 122"/>
                <a:gd name="T94" fmla="*/ 59 w 75"/>
                <a:gd name="T95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122">
                  <a:moveTo>
                    <a:pt x="0" y="77"/>
                  </a:moveTo>
                  <a:lnTo>
                    <a:pt x="0" y="39"/>
                  </a:lnTo>
                  <a:lnTo>
                    <a:pt x="1" y="25"/>
                  </a:lnTo>
                  <a:lnTo>
                    <a:pt x="6" y="14"/>
                  </a:lnTo>
                  <a:lnTo>
                    <a:pt x="13" y="6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1" y="1"/>
                  </a:lnTo>
                  <a:lnTo>
                    <a:pt x="62" y="6"/>
                  </a:lnTo>
                  <a:lnTo>
                    <a:pt x="69" y="14"/>
                  </a:lnTo>
                  <a:lnTo>
                    <a:pt x="73" y="25"/>
                  </a:lnTo>
                  <a:lnTo>
                    <a:pt x="75" y="39"/>
                  </a:lnTo>
                  <a:lnTo>
                    <a:pt x="75" y="77"/>
                  </a:lnTo>
                  <a:lnTo>
                    <a:pt x="73" y="94"/>
                  </a:lnTo>
                  <a:lnTo>
                    <a:pt x="69" y="108"/>
                  </a:lnTo>
                  <a:lnTo>
                    <a:pt x="62" y="116"/>
                  </a:lnTo>
                  <a:lnTo>
                    <a:pt x="51" y="121"/>
                  </a:lnTo>
                  <a:lnTo>
                    <a:pt x="38" y="122"/>
                  </a:lnTo>
                  <a:lnTo>
                    <a:pt x="24" y="121"/>
                  </a:lnTo>
                  <a:lnTo>
                    <a:pt x="13" y="116"/>
                  </a:lnTo>
                  <a:lnTo>
                    <a:pt x="6" y="108"/>
                  </a:lnTo>
                  <a:lnTo>
                    <a:pt x="1" y="94"/>
                  </a:lnTo>
                  <a:lnTo>
                    <a:pt x="0" y="77"/>
                  </a:lnTo>
                  <a:close/>
                  <a:moveTo>
                    <a:pt x="59" y="77"/>
                  </a:moveTo>
                  <a:lnTo>
                    <a:pt x="59" y="37"/>
                  </a:lnTo>
                  <a:lnTo>
                    <a:pt x="58" y="27"/>
                  </a:lnTo>
                  <a:lnTo>
                    <a:pt x="54" y="21"/>
                  </a:lnTo>
                  <a:lnTo>
                    <a:pt x="50" y="16"/>
                  </a:lnTo>
                  <a:lnTo>
                    <a:pt x="45" y="13"/>
                  </a:lnTo>
                  <a:lnTo>
                    <a:pt x="41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29" y="13"/>
                  </a:lnTo>
                  <a:lnTo>
                    <a:pt x="24" y="16"/>
                  </a:lnTo>
                  <a:lnTo>
                    <a:pt x="21" y="21"/>
                  </a:lnTo>
                  <a:lnTo>
                    <a:pt x="17" y="27"/>
                  </a:lnTo>
                  <a:lnTo>
                    <a:pt x="16" y="37"/>
                  </a:lnTo>
                  <a:lnTo>
                    <a:pt x="16" y="77"/>
                  </a:lnTo>
                  <a:lnTo>
                    <a:pt x="17" y="91"/>
                  </a:lnTo>
                  <a:lnTo>
                    <a:pt x="19" y="100"/>
                  </a:lnTo>
                  <a:lnTo>
                    <a:pt x="23" y="106"/>
                  </a:lnTo>
                  <a:lnTo>
                    <a:pt x="29" y="109"/>
                  </a:lnTo>
                  <a:lnTo>
                    <a:pt x="38" y="110"/>
                  </a:lnTo>
                  <a:lnTo>
                    <a:pt x="45" y="109"/>
                  </a:lnTo>
                  <a:lnTo>
                    <a:pt x="51" y="106"/>
                  </a:lnTo>
                  <a:lnTo>
                    <a:pt x="56" y="100"/>
                  </a:lnTo>
                  <a:lnTo>
                    <a:pt x="58" y="91"/>
                  </a:lnTo>
                  <a:lnTo>
                    <a:pt x="59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61"/>
            <p:cNvSpPr>
              <a:spLocks/>
            </p:cNvSpPr>
            <p:nvPr userDrawn="1"/>
          </p:nvSpPr>
          <p:spPr bwMode="auto">
            <a:xfrm>
              <a:off x="2902" y="3626"/>
              <a:ext cx="22" cy="23"/>
            </a:xfrm>
            <a:custGeom>
              <a:avLst/>
              <a:gdLst>
                <a:gd name="T0" fmla="*/ 15 w 110"/>
                <a:gd name="T1" fmla="*/ 118 h 118"/>
                <a:gd name="T2" fmla="*/ 0 w 110"/>
                <a:gd name="T3" fmla="*/ 118 h 118"/>
                <a:gd name="T4" fmla="*/ 0 w 110"/>
                <a:gd name="T5" fmla="*/ 0 h 118"/>
                <a:gd name="T6" fmla="*/ 25 w 110"/>
                <a:gd name="T7" fmla="*/ 0 h 118"/>
                <a:gd name="T8" fmla="*/ 55 w 110"/>
                <a:gd name="T9" fmla="*/ 100 h 118"/>
                <a:gd name="T10" fmla="*/ 55 w 110"/>
                <a:gd name="T11" fmla="*/ 100 h 118"/>
                <a:gd name="T12" fmla="*/ 85 w 110"/>
                <a:gd name="T13" fmla="*/ 0 h 118"/>
                <a:gd name="T14" fmla="*/ 110 w 110"/>
                <a:gd name="T15" fmla="*/ 0 h 118"/>
                <a:gd name="T16" fmla="*/ 110 w 110"/>
                <a:gd name="T17" fmla="*/ 118 h 118"/>
                <a:gd name="T18" fmla="*/ 95 w 110"/>
                <a:gd name="T19" fmla="*/ 118 h 118"/>
                <a:gd name="T20" fmla="*/ 95 w 110"/>
                <a:gd name="T21" fmla="*/ 12 h 118"/>
                <a:gd name="T22" fmla="*/ 95 w 110"/>
                <a:gd name="T23" fmla="*/ 12 h 118"/>
                <a:gd name="T24" fmla="*/ 62 w 110"/>
                <a:gd name="T25" fmla="*/ 118 h 118"/>
                <a:gd name="T26" fmla="*/ 47 w 110"/>
                <a:gd name="T27" fmla="*/ 118 h 118"/>
                <a:gd name="T28" fmla="*/ 15 w 110"/>
                <a:gd name="T29" fmla="*/ 12 h 118"/>
                <a:gd name="T30" fmla="*/ 15 w 110"/>
                <a:gd name="T31" fmla="*/ 12 h 118"/>
                <a:gd name="T32" fmla="*/ 15 w 110"/>
                <a:gd name="T3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18">
                  <a:moveTo>
                    <a:pt x="15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55" y="100"/>
                  </a:lnTo>
                  <a:lnTo>
                    <a:pt x="55" y="10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10" y="118"/>
                  </a:lnTo>
                  <a:lnTo>
                    <a:pt x="95" y="118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62" y="118"/>
                  </a:lnTo>
                  <a:lnTo>
                    <a:pt x="47" y="118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5" name="Group 64"/>
          <p:cNvGrpSpPr>
            <a:grpSpLocks noChangeAspect="1"/>
          </p:cNvGrpSpPr>
          <p:nvPr/>
        </p:nvGrpSpPr>
        <p:grpSpPr bwMode="auto">
          <a:xfrm>
            <a:off x="4065218" y="5916487"/>
            <a:ext cx="685800" cy="358775"/>
            <a:chOff x="3394" y="3712"/>
            <a:chExt cx="432" cy="226"/>
          </a:xfrm>
        </p:grpSpPr>
        <p:sp>
          <p:nvSpPr>
            <p:cNvPr id="76" name="AutoShape 63"/>
            <p:cNvSpPr>
              <a:spLocks noChangeAspect="1" noChangeArrowheads="1" noTextEdit="1"/>
            </p:cNvSpPr>
            <p:nvPr userDrawn="1"/>
          </p:nvSpPr>
          <p:spPr bwMode="auto">
            <a:xfrm>
              <a:off x="3394" y="3712"/>
              <a:ext cx="432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Rectangle 65"/>
            <p:cNvSpPr>
              <a:spLocks noChangeArrowheads="1"/>
            </p:cNvSpPr>
            <p:nvPr userDrawn="1"/>
          </p:nvSpPr>
          <p:spPr bwMode="auto">
            <a:xfrm>
              <a:off x="3394" y="3712"/>
              <a:ext cx="432" cy="226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66"/>
            <p:cNvSpPr>
              <a:spLocks noEditPoints="1"/>
            </p:cNvSpPr>
            <p:nvPr userDrawn="1"/>
          </p:nvSpPr>
          <p:spPr bwMode="auto">
            <a:xfrm>
              <a:off x="3394" y="3875"/>
              <a:ext cx="194" cy="63"/>
            </a:xfrm>
            <a:custGeom>
              <a:avLst/>
              <a:gdLst>
                <a:gd name="T0" fmla="*/ 434 w 1556"/>
                <a:gd name="T1" fmla="*/ 198 h 508"/>
                <a:gd name="T2" fmla="*/ 397 w 1556"/>
                <a:gd name="T3" fmla="*/ 267 h 508"/>
                <a:gd name="T4" fmla="*/ 567 w 1556"/>
                <a:gd name="T5" fmla="*/ 239 h 508"/>
                <a:gd name="T6" fmla="*/ 511 w 1556"/>
                <a:gd name="T7" fmla="*/ 184 h 508"/>
                <a:gd name="T8" fmla="*/ 105 w 1556"/>
                <a:gd name="T9" fmla="*/ 190 h 508"/>
                <a:gd name="T10" fmla="*/ 52 w 1556"/>
                <a:gd name="T11" fmla="*/ 418 h 508"/>
                <a:gd name="T12" fmla="*/ 124 w 1556"/>
                <a:gd name="T13" fmla="*/ 464 h 508"/>
                <a:gd name="T14" fmla="*/ 200 w 1556"/>
                <a:gd name="T15" fmla="*/ 445 h 508"/>
                <a:gd name="T16" fmla="*/ 240 w 1556"/>
                <a:gd name="T17" fmla="*/ 358 h 508"/>
                <a:gd name="T18" fmla="*/ 228 w 1556"/>
                <a:gd name="T19" fmla="*/ 240 h 508"/>
                <a:gd name="T20" fmla="*/ 177 w 1556"/>
                <a:gd name="T21" fmla="*/ 187 h 508"/>
                <a:gd name="T22" fmla="*/ 1173 w 1556"/>
                <a:gd name="T23" fmla="*/ 145 h 508"/>
                <a:gd name="T24" fmla="*/ 864 w 1556"/>
                <a:gd name="T25" fmla="*/ 140 h 508"/>
                <a:gd name="T26" fmla="*/ 800 w 1556"/>
                <a:gd name="T27" fmla="*/ 212 h 508"/>
                <a:gd name="T28" fmla="*/ 748 w 1556"/>
                <a:gd name="T29" fmla="*/ 304 h 508"/>
                <a:gd name="T30" fmla="*/ 748 w 1556"/>
                <a:gd name="T31" fmla="*/ 145 h 508"/>
                <a:gd name="T32" fmla="*/ 773 w 1556"/>
                <a:gd name="T33" fmla="*/ 180 h 508"/>
                <a:gd name="T34" fmla="*/ 841 w 1556"/>
                <a:gd name="T35" fmla="*/ 142 h 508"/>
                <a:gd name="T36" fmla="*/ 1488 w 1556"/>
                <a:gd name="T37" fmla="*/ 143 h 508"/>
                <a:gd name="T38" fmla="*/ 1541 w 1556"/>
                <a:gd name="T39" fmla="*/ 182 h 508"/>
                <a:gd name="T40" fmla="*/ 1556 w 1556"/>
                <a:gd name="T41" fmla="*/ 501 h 508"/>
                <a:gd name="T42" fmla="*/ 1501 w 1556"/>
                <a:gd name="T43" fmla="*/ 211 h 508"/>
                <a:gd name="T44" fmla="*/ 1463 w 1556"/>
                <a:gd name="T45" fmla="*/ 182 h 508"/>
                <a:gd name="T46" fmla="*/ 1392 w 1556"/>
                <a:gd name="T47" fmla="*/ 198 h 508"/>
                <a:gd name="T48" fmla="*/ 1347 w 1556"/>
                <a:gd name="T49" fmla="*/ 501 h 508"/>
                <a:gd name="T50" fmla="*/ 1347 w 1556"/>
                <a:gd name="T51" fmla="*/ 193 h 508"/>
                <a:gd name="T52" fmla="*/ 1407 w 1556"/>
                <a:gd name="T53" fmla="*/ 149 h 508"/>
                <a:gd name="T54" fmla="*/ 510 w 1556"/>
                <a:gd name="T55" fmla="*/ 140 h 508"/>
                <a:gd name="T56" fmla="*/ 584 w 1556"/>
                <a:gd name="T57" fmla="*/ 176 h 508"/>
                <a:gd name="T58" fmla="*/ 621 w 1556"/>
                <a:gd name="T59" fmla="*/ 268 h 508"/>
                <a:gd name="T60" fmla="*/ 395 w 1556"/>
                <a:gd name="T61" fmla="*/ 361 h 508"/>
                <a:gd name="T62" fmla="*/ 439 w 1556"/>
                <a:gd name="T63" fmla="*/ 444 h 508"/>
                <a:gd name="T64" fmla="*/ 523 w 1556"/>
                <a:gd name="T65" fmla="*/ 463 h 508"/>
                <a:gd name="T66" fmla="*/ 596 w 1556"/>
                <a:gd name="T67" fmla="*/ 405 h 508"/>
                <a:gd name="T68" fmla="*/ 607 w 1556"/>
                <a:gd name="T69" fmla="*/ 464 h 508"/>
                <a:gd name="T70" fmla="*/ 545 w 1556"/>
                <a:gd name="T71" fmla="*/ 502 h 508"/>
                <a:gd name="T72" fmla="*/ 455 w 1556"/>
                <a:gd name="T73" fmla="*/ 503 h 508"/>
                <a:gd name="T74" fmla="*/ 383 w 1556"/>
                <a:gd name="T75" fmla="*/ 456 h 508"/>
                <a:gd name="T76" fmla="*/ 345 w 1556"/>
                <a:gd name="T77" fmla="*/ 357 h 508"/>
                <a:gd name="T78" fmla="*/ 361 w 1556"/>
                <a:gd name="T79" fmla="*/ 224 h 508"/>
                <a:gd name="T80" fmla="*/ 435 w 1556"/>
                <a:gd name="T81" fmla="*/ 148 h 508"/>
                <a:gd name="T82" fmla="*/ 991 w 1556"/>
                <a:gd name="T83" fmla="*/ 7 h 508"/>
                <a:gd name="T84" fmla="*/ 3 w 1556"/>
                <a:gd name="T85" fmla="*/ 7 h 508"/>
                <a:gd name="T86" fmla="*/ 76 w 1556"/>
                <a:gd name="T87" fmla="*/ 163 h 508"/>
                <a:gd name="T88" fmla="*/ 164 w 1556"/>
                <a:gd name="T89" fmla="*/ 140 h 508"/>
                <a:gd name="T90" fmla="*/ 227 w 1556"/>
                <a:gd name="T91" fmla="*/ 166 h 508"/>
                <a:gd name="T92" fmla="*/ 278 w 1556"/>
                <a:gd name="T93" fmla="*/ 236 h 508"/>
                <a:gd name="T94" fmla="*/ 289 w 1556"/>
                <a:gd name="T95" fmla="*/ 357 h 508"/>
                <a:gd name="T96" fmla="*/ 256 w 1556"/>
                <a:gd name="T97" fmla="*/ 453 h 508"/>
                <a:gd name="T98" fmla="*/ 195 w 1556"/>
                <a:gd name="T99" fmla="*/ 499 h 508"/>
                <a:gd name="T100" fmla="*/ 122 w 1556"/>
                <a:gd name="T101" fmla="*/ 506 h 508"/>
                <a:gd name="T102" fmla="*/ 43 w 1556"/>
                <a:gd name="T103" fmla="*/ 463 h 508"/>
                <a:gd name="T104" fmla="*/ 3 w 1556"/>
                <a:gd name="T105" fmla="*/ 423 h 508"/>
                <a:gd name="T106" fmla="*/ 1173 w 1556"/>
                <a:gd name="T107" fmla="*/ 5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56" h="508">
                  <a:moveTo>
                    <a:pt x="489" y="181"/>
                  </a:moveTo>
                  <a:lnTo>
                    <a:pt x="468" y="183"/>
                  </a:lnTo>
                  <a:lnTo>
                    <a:pt x="449" y="189"/>
                  </a:lnTo>
                  <a:lnTo>
                    <a:pt x="434" y="198"/>
                  </a:lnTo>
                  <a:lnTo>
                    <a:pt x="421" y="211"/>
                  </a:lnTo>
                  <a:lnTo>
                    <a:pt x="410" y="227"/>
                  </a:lnTo>
                  <a:lnTo>
                    <a:pt x="402" y="246"/>
                  </a:lnTo>
                  <a:lnTo>
                    <a:pt x="397" y="267"/>
                  </a:lnTo>
                  <a:lnTo>
                    <a:pt x="394" y="291"/>
                  </a:lnTo>
                  <a:lnTo>
                    <a:pt x="574" y="291"/>
                  </a:lnTo>
                  <a:lnTo>
                    <a:pt x="572" y="264"/>
                  </a:lnTo>
                  <a:lnTo>
                    <a:pt x="567" y="239"/>
                  </a:lnTo>
                  <a:lnTo>
                    <a:pt x="557" y="219"/>
                  </a:lnTo>
                  <a:lnTo>
                    <a:pt x="545" y="204"/>
                  </a:lnTo>
                  <a:lnTo>
                    <a:pt x="529" y="191"/>
                  </a:lnTo>
                  <a:lnTo>
                    <a:pt x="511" y="184"/>
                  </a:lnTo>
                  <a:lnTo>
                    <a:pt x="489" y="181"/>
                  </a:lnTo>
                  <a:close/>
                  <a:moveTo>
                    <a:pt x="141" y="181"/>
                  </a:moveTo>
                  <a:lnTo>
                    <a:pt x="124" y="183"/>
                  </a:lnTo>
                  <a:lnTo>
                    <a:pt x="105" y="190"/>
                  </a:lnTo>
                  <a:lnTo>
                    <a:pt x="87" y="201"/>
                  </a:lnTo>
                  <a:lnTo>
                    <a:pt x="69" y="213"/>
                  </a:lnTo>
                  <a:lnTo>
                    <a:pt x="52" y="230"/>
                  </a:lnTo>
                  <a:lnTo>
                    <a:pt x="52" y="418"/>
                  </a:lnTo>
                  <a:lnTo>
                    <a:pt x="72" y="436"/>
                  </a:lnTo>
                  <a:lnTo>
                    <a:pt x="90" y="449"/>
                  </a:lnTo>
                  <a:lnTo>
                    <a:pt x="107" y="459"/>
                  </a:lnTo>
                  <a:lnTo>
                    <a:pt x="124" y="464"/>
                  </a:lnTo>
                  <a:lnTo>
                    <a:pt x="141" y="465"/>
                  </a:lnTo>
                  <a:lnTo>
                    <a:pt x="163" y="463"/>
                  </a:lnTo>
                  <a:lnTo>
                    <a:pt x="183" y="457"/>
                  </a:lnTo>
                  <a:lnTo>
                    <a:pt x="200" y="445"/>
                  </a:lnTo>
                  <a:lnTo>
                    <a:pt x="215" y="429"/>
                  </a:lnTo>
                  <a:lnTo>
                    <a:pt x="226" y="409"/>
                  </a:lnTo>
                  <a:lnTo>
                    <a:pt x="235" y="386"/>
                  </a:lnTo>
                  <a:lnTo>
                    <a:pt x="240" y="358"/>
                  </a:lnTo>
                  <a:lnTo>
                    <a:pt x="242" y="325"/>
                  </a:lnTo>
                  <a:lnTo>
                    <a:pt x="241" y="293"/>
                  </a:lnTo>
                  <a:lnTo>
                    <a:pt x="236" y="265"/>
                  </a:lnTo>
                  <a:lnTo>
                    <a:pt x="228" y="240"/>
                  </a:lnTo>
                  <a:lnTo>
                    <a:pt x="219" y="222"/>
                  </a:lnTo>
                  <a:lnTo>
                    <a:pt x="207" y="206"/>
                  </a:lnTo>
                  <a:lnTo>
                    <a:pt x="193" y="194"/>
                  </a:lnTo>
                  <a:lnTo>
                    <a:pt x="177" y="187"/>
                  </a:lnTo>
                  <a:lnTo>
                    <a:pt x="160" y="183"/>
                  </a:lnTo>
                  <a:lnTo>
                    <a:pt x="141" y="181"/>
                  </a:lnTo>
                  <a:close/>
                  <a:moveTo>
                    <a:pt x="1124" y="145"/>
                  </a:moveTo>
                  <a:lnTo>
                    <a:pt x="1173" y="145"/>
                  </a:lnTo>
                  <a:lnTo>
                    <a:pt x="1173" y="501"/>
                  </a:lnTo>
                  <a:lnTo>
                    <a:pt x="1124" y="501"/>
                  </a:lnTo>
                  <a:lnTo>
                    <a:pt x="1124" y="145"/>
                  </a:lnTo>
                  <a:close/>
                  <a:moveTo>
                    <a:pt x="864" y="140"/>
                  </a:moveTo>
                  <a:lnTo>
                    <a:pt x="864" y="189"/>
                  </a:lnTo>
                  <a:lnTo>
                    <a:pt x="840" y="192"/>
                  </a:lnTo>
                  <a:lnTo>
                    <a:pt x="818" y="199"/>
                  </a:lnTo>
                  <a:lnTo>
                    <a:pt x="800" y="212"/>
                  </a:lnTo>
                  <a:lnTo>
                    <a:pt x="784" y="229"/>
                  </a:lnTo>
                  <a:lnTo>
                    <a:pt x="770" y="250"/>
                  </a:lnTo>
                  <a:lnTo>
                    <a:pt x="758" y="275"/>
                  </a:lnTo>
                  <a:lnTo>
                    <a:pt x="748" y="304"/>
                  </a:lnTo>
                  <a:lnTo>
                    <a:pt x="748" y="501"/>
                  </a:lnTo>
                  <a:lnTo>
                    <a:pt x="699" y="501"/>
                  </a:lnTo>
                  <a:lnTo>
                    <a:pt x="699" y="145"/>
                  </a:lnTo>
                  <a:lnTo>
                    <a:pt x="748" y="145"/>
                  </a:lnTo>
                  <a:lnTo>
                    <a:pt x="748" y="215"/>
                  </a:lnTo>
                  <a:lnTo>
                    <a:pt x="749" y="215"/>
                  </a:lnTo>
                  <a:lnTo>
                    <a:pt x="761" y="196"/>
                  </a:lnTo>
                  <a:lnTo>
                    <a:pt x="773" y="180"/>
                  </a:lnTo>
                  <a:lnTo>
                    <a:pt x="788" y="166"/>
                  </a:lnTo>
                  <a:lnTo>
                    <a:pt x="802" y="154"/>
                  </a:lnTo>
                  <a:lnTo>
                    <a:pt x="820" y="146"/>
                  </a:lnTo>
                  <a:lnTo>
                    <a:pt x="841" y="142"/>
                  </a:lnTo>
                  <a:lnTo>
                    <a:pt x="864" y="140"/>
                  </a:lnTo>
                  <a:close/>
                  <a:moveTo>
                    <a:pt x="1454" y="139"/>
                  </a:moveTo>
                  <a:lnTo>
                    <a:pt x="1471" y="140"/>
                  </a:lnTo>
                  <a:lnTo>
                    <a:pt x="1488" y="143"/>
                  </a:lnTo>
                  <a:lnTo>
                    <a:pt x="1503" y="148"/>
                  </a:lnTo>
                  <a:lnTo>
                    <a:pt x="1518" y="156"/>
                  </a:lnTo>
                  <a:lnTo>
                    <a:pt x="1531" y="168"/>
                  </a:lnTo>
                  <a:lnTo>
                    <a:pt x="1541" y="182"/>
                  </a:lnTo>
                  <a:lnTo>
                    <a:pt x="1549" y="198"/>
                  </a:lnTo>
                  <a:lnTo>
                    <a:pt x="1555" y="218"/>
                  </a:lnTo>
                  <a:lnTo>
                    <a:pt x="1556" y="243"/>
                  </a:lnTo>
                  <a:lnTo>
                    <a:pt x="1556" y="501"/>
                  </a:lnTo>
                  <a:lnTo>
                    <a:pt x="1507" y="501"/>
                  </a:lnTo>
                  <a:lnTo>
                    <a:pt x="1507" y="244"/>
                  </a:lnTo>
                  <a:lnTo>
                    <a:pt x="1505" y="226"/>
                  </a:lnTo>
                  <a:lnTo>
                    <a:pt x="1501" y="211"/>
                  </a:lnTo>
                  <a:lnTo>
                    <a:pt x="1495" y="199"/>
                  </a:lnTo>
                  <a:lnTo>
                    <a:pt x="1487" y="191"/>
                  </a:lnTo>
                  <a:lnTo>
                    <a:pt x="1476" y="185"/>
                  </a:lnTo>
                  <a:lnTo>
                    <a:pt x="1463" y="182"/>
                  </a:lnTo>
                  <a:lnTo>
                    <a:pt x="1449" y="181"/>
                  </a:lnTo>
                  <a:lnTo>
                    <a:pt x="1430" y="183"/>
                  </a:lnTo>
                  <a:lnTo>
                    <a:pt x="1411" y="189"/>
                  </a:lnTo>
                  <a:lnTo>
                    <a:pt x="1392" y="198"/>
                  </a:lnTo>
                  <a:lnTo>
                    <a:pt x="1375" y="210"/>
                  </a:lnTo>
                  <a:lnTo>
                    <a:pt x="1360" y="223"/>
                  </a:lnTo>
                  <a:lnTo>
                    <a:pt x="1347" y="235"/>
                  </a:lnTo>
                  <a:lnTo>
                    <a:pt x="1347" y="501"/>
                  </a:lnTo>
                  <a:lnTo>
                    <a:pt x="1298" y="501"/>
                  </a:lnTo>
                  <a:lnTo>
                    <a:pt x="1298" y="145"/>
                  </a:lnTo>
                  <a:lnTo>
                    <a:pt x="1347" y="145"/>
                  </a:lnTo>
                  <a:lnTo>
                    <a:pt x="1347" y="193"/>
                  </a:lnTo>
                  <a:lnTo>
                    <a:pt x="1348" y="193"/>
                  </a:lnTo>
                  <a:lnTo>
                    <a:pt x="1366" y="175"/>
                  </a:lnTo>
                  <a:lnTo>
                    <a:pt x="1386" y="161"/>
                  </a:lnTo>
                  <a:lnTo>
                    <a:pt x="1407" y="149"/>
                  </a:lnTo>
                  <a:lnTo>
                    <a:pt x="1430" y="141"/>
                  </a:lnTo>
                  <a:lnTo>
                    <a:pt x="1454" y="139"/>
                  </a:lnTo>
                  <a:close/>
                  <a:moveTo>
                    <a:pt x="488" y="139"/>
                  </a:moveTo>
                  <a:lnTo>
                    <a:pt x="510" y="140"/>
                  </a:lnTo>
                  <a:lnTo>
                    <a:pt x="530" y="144"/>
                  </a:lnTo>
                  <a:lnTo>
                    <a:pt x="550" y="152"/>
                  </a:lnTo>
                  <a:lnTo>
                    <a:pt x="568" y="163"/>
                  </a:lnTo>
                  <a:lnTo>
                    <a:pt x="584" y="176"/>
                  </a:lnTo>
                  <a:lnTo>
                    <a:pt x="597" y="194"/>
                  </a:lnTo>
                  <a:lnTo>
                    <a:pt x="608" y="215"/>
                  </a:lnTo>
                  <a:lnTo>
                    <a:pt x="616" y="239"/>
                  </a:lnTo>
                  <a:lnTo>
                    <a:pt x="621" y="268"/>
                  </a:lnTo>
                  <a:lnTo>
                    <a:pt x="623" y="300"/>
                  </a:lnTo>
                  <a:lnTo>
                    <a:pt x="623" y="333"/>
                  </a:lnTo>
                  <a:lnTo>
                    <a:pt x="393" y="333"/>
                  </a:lnTo>
                  <a:lnTo>
                    <a:pt x="395" y="361"/>
                  </a:lnTo>
                  <a:lnTo>
                    <a:pt x="400" y="386"/>
                  </a:lnTo>
                  <a:lnTo>
                    <a:pt x="411" y="409"/>
                  </a:lnTo>
                  <a:lnTo>
                    <a:pt x="423" y="428"/>
                  </a:lnTo>
                  <a:lnTo>
                    <a:pt x="439" y="444"/>
                  </a:lnTo>
                  <a:lnTo>
                    <a:pt x="457" y="456"/>
                  </a:lnTo>
                  <a:lnTo>
                    <a:pt x="477" y="463"/>
                  </a:lnTo>
                  <a:lnTo>
                    <a:pt x="498" y="465"/>
                  </a:lnTo>
                  <a:lnTo>
                    <a:pt x="523" y="463"/>
                  </a:lnTo>
                  <a:lnTo>
                    <a:pt x="545" y="454"/>
                  </a:lnTo>
                  <a:lnTo>
                    <a:pt x="565" y="442"/>
                  </a:lnTo>
                  <a:lnTo>
                    <a:pt x="582" y="426"/>
                  </a:lnTo>
                  <a:lnTo>
                    <a:pt x="596" y="405"/>
                  </a:lnTo>
                  <a:lnTo>
                    <a:pt x="634" y="425"/>
                  </a:lnTo>
                  <a:lnTo>
                    <a:pt x="626" y="439"/>
                  </a:lnTo>
                  <a:lnTo>
                    <a:pt x="617" y="451"/>
                  </a:lnTo>
                  <a:lnTo>
                    <a:pt x="607" y="464"/>
                  </a:lnTo>
                  <a:lnTo>
                    <a:pt x="594" y="477"/>
                  </a:lnTo>
                  <a:lnTo>
                    <a:pt x="580" y="487"/>
                  </a:lnTo>
                  <a:lnTo>
                    <a:pt x="564" y="495"/>
                  </a:lnTo>
                  <a:lnTo>
                    <a:pt x="545" y="502"/>
                  </a:lnTo>
                  <a:lnTo>
                    <a:pt x="523" y="506"/>
                  </a:lnTo>
                  <a:lnTo>
                    <a:pt x="498" y="508"/>
                  </a:lnTo>
                  <a:lnTo>
                    <a:pt x="476" y="507"/>
                  </a:lnTo>
                  <a:lnTo>
                    <a:pt x="455" y="503"/>
                  </a:lnTo>
                  <a:lnTo>
                    <a:pt x="435" y="495"/>
                  </a:lnTo>
                  <a:lnTo>
                    <a:pt x="416" y="485"/>
                  </a:lnTo>
                  <a:lnTo>
                    <a:pt x="399" y="472"/>
                  </a:lnTo>
                  <a:lnTo>
                    <a:pt x="383" y="456"/>
                  </a:lnTo>
                  <a:lnTo>
                    <a:pt x="370" y="436"/>
                  </a:lnTo>
                  <a:lnTo>
                    <a:pt x="358" y="414"/>
                  </a:lnTo>
                  <a:lnTo>
                    <a:pt x="350" y="386"/>
                  </a:lnTo>
                  <a:lnTo>
                    <a:pt x="345" y="357"/>
                  </a:lnTo>
                  <a:lnTo>
                    <a:pt x="344" y="323"/>
                  </a:lnTo>
                  <a:lnTo>
                    <a:pt x="346" y="287"/>
                  </a:lnTo>
                  <a:lnTo>
                    <a:pt x="351" y="253"/>
                  </a:lnTo>
                  <a:lnTo>
                    <a:pt x="361" y="224"/>
                  </a:lnTo>
                  <a:lnTo>
                    <a:pt x="375" y="198"/>
                  </a:lnTo>
                  <a:lnTo>
                    <a:pt x="392" y="177"/>
                  </a:lnTo>
                  <a:lnTo>
                    <a:pt x="412" y="161"/>
                  </a:lnTo>
                  <a:lnTo>
                    <a:pt x="435" y="148"/>
                  </a:lnTo>
                  <a:lnTo>
                    <a:pt x="460" y="141"/>
                  </a:lnTo>
                  <a:lnTo>
                    <a:pt x="488" y="139"/>
                  </a:lnTo>
                  <a:close/>
                  <a:moveTo>
                    <a:pt x="942" y="7"/>
                  </a:moveTo>
                  <a:lnTo>
                    <a:pt x="991" y="7"/>
                  </a:lnTo>
                  <a:lnTo>
                    <a:pt x="991" y="501"/>
                  </a:lnTo>
                  <a:lnTo>
                    <a:pt x="942" y="501"/>
                  </a:lnTo>
                  <a:lnTo>
                    <a:pt x="942" y="7"/>
                  </a:lnTo>
                  <a:close/>
                  <a:moveTo>
                    <a:pt x="3" y="7"/>
                  </a:moveTo>
                  <a:lnTo>
                    <a:pt x="52" y="7"/>
                  </a:lnTo>
                  <a:lnTo>
                    <a:pt x="52" y="180"/>
                  </a:lnTo>
                  <a:lnTo>
                    <a:pt x="54" y="179"/>
                  </a:lnTo>
                  <a:lnTo>
                    <a:pt x="76" y="163"/>
                  </a:lnTo>
                  <a:lnTo>
                    <a:pt x="100" y="150"/>
                  </a:lnTo>
                  <a:lnTo>
                    <a:pt x="124" y="142"/>
                  </a:lnTo>
                  <a:lnTo>
                    <a:pt x="149" y="139"/>
                  </a:lnTo>
                  <a:lnTo>
                    <a:pt x="164" y="140"/>
                  </a:lnTo>
                  <a:lnTo>
                    <a:pt x="180" y="143"/>
                  </a:lnTo>
                  <a:lnTo>
                    <a:pt x="196" y="148"/>
                  </a:lnTo>
                  <a:lnTo>
                    <a:pt x="213" y="155"/>
                  </a:lnTo>
                  <a:lnTo>
                    <a:pt x="227" y="166"/>
                  </a:lnTo>
                  <a:lnTo>
                    <a:pt x="242" y="179"/>
                  </a:lnTo>
                  <a:lnTo>
                    <a:pt x="256" y="195"/>
                  </a:lnTo>
                  <a:lnTo>
                    <a:pt x="267" y="214"/>
                  </a:lnTo>
                  <a:lnTo>
                    <a:pt x="278" y="236"/>
                  </a:lnTo>
                  <a:lnTo>
                    <a:pt x="285" y="261"/>
                  </a:lnTo>
                  <a:lnTo>
                    <a:pt x="289" y="291"/>
                  </a:lnTo>
                  <a:lnTo>
                    <a:pt x="291" y="323"/>
                  </a:lnTo>
                  <a:lnTo>
                    <a:pt x="289" y="357"/>
                  </a:lnTo>
                  <a:lnTo>
                    <a:pt x="285" y="386"/>
                  </a:lnTo>
                  <a:lnTo>
                    <a:pt x="278" y="413"/>
                  </a:lnTo>
                  <a:lnTo>
                    <a:pt x="267" y="435"/>
                  </a:lnTo>
                  <a:lnTo>
                    <a:pt x="256" y="453"/>
                  </a:lnTo>
                  <a:lnTo>
                    <a:pt x="242" y="469"/>
                  </a:lnTo>
                  <a:lnTo>
                    <a:pt x="227" y="482"/>
                  </a:lnTo>
                  <a:lnTo>
                    <a:pt x="212" y="491"/>
                  </a:lnTo>
                  <a:lnTo>
                    <a:pt x="195" y="499"/>
                  </a:lnTo>
                  <a:lnTo>
                    <a:pt x="178" y="504"/>
                  </a:lnTo>
                  <a:lnTo>
                    <a:pt x="162" y="507"/>
                  </a:lnTo>
                  <a:lnTo>
                    <a:pt x="146" y="508"/>
                  </a:lnTo>
                  <a:lnTo>
                    <a:pt x="122" y="506"/>
                  </a:lnTo>
                  <a:lnTo>
                    <a:pt x="100" y="500"/>
                  </a:lnTo>
                  <a:lnTo>
                    <a:pt x="80" y="490"/>
                  </a:lnTo>
                  <a:lnTo>
                    <a:pt x="61" y="479"/>
                  </a:lnTo>
                  <a:lnTo>
                    <a:pt x="43" y="463"/>
                  </a:lnTo>
                  <a:lnTo>
                    <a:pt x="35" y="501"/>
                  </a:lnTo>
                  <a:lnTo>
                    <a:pt x="0" y="501"/>
                  </a:lnTo>
                  <a:lnTo>
                    <a:pt x="3" y="462"/>
                  </a:lnTo>
                  <a:lnTo>
                    <a:pt x="3" y="423"/>
                  </a:lnTo>
                  <a:lnTo>
                    <a:pt x="3" y="7"/>
                  </a:lnTo>
                  <a:close/>
                  <a:moveTo>
                    <a:pt x="1124" y="0"/>
                  </a:moveTo>
                  <a:lnTo>
                    <a:pt x="1173" y="0"/>
                  </a:lnTo>
                  <a:lnTo>
                    <a:pt x="1173" y="59"/>
                  </a:lnTo>
                  <a:lnTo>
                    <a:pt x="1124" y="59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D4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67"/>
            <p:cNvSpPr>
              <a:spLocks noEditPoints="1"/>
            </p:cNvSpPr>
            <p:nvPr userDrawn="1"/>
          </p:nvSpPr>
          <p:spPr bwMode="auto">
            <a:xfrm>
              <a:off x="3395" y="3790"/>
              <a:ext cx="404" cy="63"/>
            </a:xfrm>
            <a:custGeom>
              <a:avLst/>
              <a:gdLst>
                <a:gd name="T0" fmla="*/ 400 w 3232"/>
                <a:gd name="T1" fmla="*/ 369 h 500"/>
                <a:gd name="T2" fmla="*/ 435 w 3232"/>
                <a:gd name="T3" fmla="*/ 456 h 500"/>
                <a:gd name="T4" fmla="*/ 558 w 3232"/>
                <a:gd name="T5" fmla="*/ 399 h 500"/>
                <a:gd name="T6" fmla="*/ 3008 w 3232"/>
                <a:gd name="T7" fmla="*/ 220 h 500"/>
                <a:gd name="T8" fmla="*/ 3156 w 3232"/>
                <a:gd name="T9" fmla="*/ 213 h 500"/>
                <a:gd name="T10" fmla="*/ 2686 w 3232"/>
                <a:gd name="T11" fmla="*/ 179 h 500"/>
                <a:gd name="T12" fmla="*/ 2621 w 3232"/>
                <a:gd name="T13" fmla="*/ 318 h 500"/>
                <a:gd name="T14" fmla="*/ 2700 w 3232"/>
                <a:gd name="T15" fmla="*/ 456 h 500"/>
                <a:gd name="T16" fmla="*/ 2812 w 3232"/>
                <a:gd name="T17" fmla="*/ 223 h 500"/>
                <a:gd name="T18" fmla="*/ 1906 w 3232"/>
                <a:gd name="T19" fmla="*/ 138 h 500"/>
                <a:gd name="T20" fmla="*/ 1949 w 3232"/>
                <a:gd name="T21" fmla="*/ 457 h 500"/>
                <a:gd name="T22" fmla="*/ 2065 w 3232"/>
                <a:gd name="T23" fmla="*/ 403 h 500"/>
                <a:gd name="T24" fmla="*/ 2046 w 3232"/>
                <a:gd name="T25" fmla="*/ 463 h 500"/>
                <a:gd name="T26" fmla="*/ 1909 w 3232"/>
                <a:gd name="T27" fmla="*/ 491 h 500"/>
                <a:gd name="T28" fmla="*/ 1857 w 3232"/>
                <a:gd name="T29" fmla="*/ 138 h 500"/>
                <a:gd name="T30" fmla="*/ 997 w 3232"/>
                <a:gd name="T31" fmla="*/ 448 h 500"/>
                <a:gd name="T32" fmla="*/ 1109 w 3232"/>
                <a:gd name="T33" fmla="*/ 429 h 500"/>
                <a:gd name="T34" fmla="*/ 1137 w 3232"/>
                <a:gd name="T35" fmla="*/ 445 h 500"/>
                <a:gd name="T36" fmla="*/ 1013 w 3232"/>
                <a:gd name="T37" fmla="*/ 499 h 500"/>
                <a:gd name="T38" fmla="*/ 929 w 3232"/>
                <a:gd name="T39" fmla="*/ 420 h 500"/>
                <a:gd name="T40" fmla="*/ 1389 w 3232"/>
                <a:gd name="T41" fmla="*/ 204 h 500"/>
                <a:gd name="T42" fmla="*/ 1288 w 3232"/>
                <a:gd name="T43" fmla="*/ 138 h 500"/>
                <a:gd name="T44" fmla="*/ 1392 w 3232"/>
                <a:gd name="T45" fmla="*/ 146 h 500"/>
                <a:gd name="T46" fmla="*/ 3148 w 3232"/>
                <a:gd name="T47" fmla="*/ 144 h 500"/>
                <a:gd name="T48" fmla="*/ 3222 w 3232"/>
                <a:gd name="T49" fmla="*/ 292 h 500"/>
                <a:gd name="T50" fmla="*/ 3036 w 3232"/>
                <a:gd name="T51" fmla="*/ 436 h 500"/>
                <a:gd name="T52" fmla="*/ 3181 w 3232"/>
                <a:gd name="T53" fmla="*/ 418 h 500"/>
                <a:gd name="T54" fmla="*/ 3179 w 3232"/>
                <a:gd name="T55" fmla="*/ 479 h 500"/>
                <a:gd name="T56" fmla="*/ 3033 w 3232"/>
                <a:gd name="T57" fmla="*/ 487 h 500"/>
                <a:gd name="T58" fmla="*/ 2943 w 3232"/>
                <a:gd name="T59" fmla="*/ 349 h 500"/>
                <a:gd name="T60" fmla="*/ 3010 w 3232"/>
                <a:gd name="T61" fmla="*/ 154 h 500"/>
                <a:gd name="T62" fmla="*/ 2435 w 3232"/>
                <a:gd name="T63" fmla="*/ 141 h 500"/>
                <a:gd name="T64" fmla="*/ 2487 w 3232"/>
                <a:gd name="T65" fmla="*/ 494 h 500"/>
                <a:gd name="T66" fmla="*/ 2407 w 3232"/>
                <a:gd name="T67" fmla="*/ 178 h 500"/>
                <a:gd name="T68" fmla="*/ 2291 w 3232"/>
                <a:gd name="T69" fmla="*/ 215 h 500"/>
                <a:gd name="T70" fmla="*/ 2280 w 3232"/>
                <a:gd name="T71" fmla="*/ 185 h 500"/>
                <a:gd name="T72" fmla="*/ 504 w 3232"/>
                <a:gd name="T73" fmla="*/ 132 h 500"/>
                <a:gd name="T74" fmla="*/ 605 w 3232"/>
                <a:gd name="T75" fmla="*/ 214 h 500"/>
                <a:gd name="T76" fmla="*/ 615 w 3232"/>
                <a:gd name="T77" fmla="*/ 494 h 500"/>
                <a:gd name="T78" fmla="*/ 467 w 3232"/>
                <a:gd name="T79" fmla="*/ 498 h 500"/>
                <a:gd name="T80" fmla="*/ 349 w 3232"/>
                <a:gd name="T81" fmla="*/ 445 h 500"/>
                <a:gd name="T82" fmla="*/ 402 w 3232"/>
                <a:gd name="T83" fmla="*/ 304 h 500"/>
                <a:gd name="T84" fmla="*/ 550 w 3232"/>
                <a:gd name="T85" fmla="*/ 205 h 500"/>
                <a:gd name="T86" fmla="*/ 444 w 3232"/>
                <a:gd name="T87" fmla="*/ 180 h 500"/>
                <a:gd name="T88" fmla="*/ 362 w 3232"/>
                <a:gd name="T89" fmla="*/ 189 h 500"/>
                <a:gd name="T90" fmla="*/ 155 w 3232"/>
                <a:gd name="T91" fmla="*/ 131 h 500"/>
                <a:gd name="T92" fmla="*/ 251 w 3232"/>
                <a:gd name="T93" fmla="*/ 190 h 500"/>
                <a:gd name="T94" fmla="*/ 203 w 3232"/>
                <a:gd name="T95" fmla="*/ 203 h 500"/>
                <a:gd name="T96" fmla="*/ 113 w 3232"/>
                <a:gd name="T97" fmla="*/ 182 h 500"/>
                <a:gd name="T98" fmla="*/ 0 w 3232"/>
                <a:gd name="T99" fmla="*/ 138 h 500"/>
                <a:gd name="T100" fmla="*/ 132 w 3232"/>
                <a:gd name="T101" fmla="*/ 134 h 500"/>
                <a:gd name="T102" fmla="*/ 766 w 3232"/>
                <a:gd name="T103" fmla="*/ 180 h 500"/>
                <a:gd name="T104" fmla="*/ 830 w 3232"/>
                <a:gd name="T105" fmla="*/ 457 h 500"/>
                <a:gd name="T106" fmla="*/ 754 w 3232"/>
                <a:gd name="T107" fmla="*/ 497 h 500"/>
                <a:gd name="T108" fmla="*/ 659 w 3232"/>
                <a:gd name="T109" fmla="*/ 180 h 500"/>
                <a:gd name="T110" fmla="*/ 2860 w 3232"/>
                <a:gd name="T111" fmla="*/ 455 h 500"/>
                <a:gd name="T112" fmla="*/ 2743 w 3232"/>
                <a:gd name="T113" fmla="*/ 498 h 500"/>
                <a:gd name="T114" fmla="*/ 2621 w 3232"/>
                <a:gd name="T115" fmla="*/ 461 h 500"/>
                <a:gd name="T116" fmla="*/ 2574 w 3232"/>
                <a:gd name="T117" fmla="*/ 283 h 500"/>
                <a:gd name="T118" fmla="*/ 2652 w 3232"/>
                <a:gd name="T119" fmla="*/ 149 h 500"/>
                <a:gd name="T120" fmla="*/ 2788 w 3232"/>
                <a:gd name="T121" fmla="*/ 155 h 500"/>
                <a:gd name="T122" fmla="*/ 1568 w 3232"/>
                <a:gd name="T123" fmla="*/ 317 h 500"/>
                <a:gd name="T124" fmla="*/ 1567 w 3232"/>
                <a:gd name="T125" fmla="*/ 38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2" h="500">
                  <a:moveTo>
                    <a:pt x="558" y="302"/>
                  </a:moveTo>
                  <a:lnTo>
                    <a:pt x="518" y="309"/>
                  </a:lnTo>
                  <a:lnTo>
                    <a:pt x="484" y="318"/>
                  </a:lnTo>
                  <a:lnTo>
                    <a:pt x="455" y="329"/>
                  </a:lnTo>
                  <a:lnTo>
                    <a:pt x="432" y="342"/>
                  </a:lnTo>
                  <a:lnTo>
                    <a:pt x="413" y="354"/>
                  </a:lnTo>
                  <a:lnTo>
                    <a:pt x="400" y="369"/>
                  </a:lnTo>
                  <a:lnTo>
                    <a:pt x="392" y="386"/>
                  </a:lnTo>
                  <a:lnTo>
                    <a:pt x="390" y="403"/>
                  </a:lnTo>
                  <a:lnTo>
                    <a:pt x="392" y="418"/>
                  </a:lnTo>
                  <a:lnTo>
                    <a:pt x="399" y="432"/>
                  </a:lnTo>
                  <a:lnTo>
                    <a:pt x="409" y="443"/>
                  </a:lnTo>
                  <a:lnTo>
                    <a:pt x="421" y="451"/>
                  </a:lnTo>
                  <a:lnTo>
                    <a:pt x="435" y="456"/>
                  </a:lnTo>
                  <a:lnTo>
                    <a:pt x="449" y="458"/>
                  </a:lnTo>
                  <a:lnTo>
                    <a:pt x="467" y="456"/>
                  </a:lnTo>
                  <a:lnTo>
                    <a:pt x="486" y="450"/>
                  </a:lnTo>
                  <a:lnTo>
                    <a:pt x="506" y="441"/>
                  </a:lnTo>
                  <a:lnTo>
                    <a:pt x="525" y="429"/>
                  </a:lnTo>
                  <a:lnTo>
                    <a:pt x="542" y="415"/>
                  </a:lnTo>
                  <a:lnTo>
                    <a:pt x="558" y="399"/>
                  </a:lnTo>
                  <a:lnTo>
                    <a:pt x="558" y="302"/>
                  </a:lnTo>
                  <a:close/>
                  <a:moveTo>
                    <a:pt x="3087" y="174"/>
                  </a:moveTo>
                  <a:lnTo>
                    <a:pt x="3066" y="176"/>
                  </a:lnTo>
                  <a:lnTo>
                    <a:pt x="3048" y="181"/>
                  </a:lnTo>
                  <a:lnTo>
                    <a:pt x="3032" y="190"/>
                  </a:lnTo>
                  <a:lnTo>
                    <a:pt x="3019" y="203"/>
                  </a:lnTo>
                  <a:lnTo>
                    <a:pt x="3008" y="220"/>
                  </a:lnTo>
                  <a:lnTo>
                    <a:pt x="3000" y="238"/>
                  </a:lnTo>
                  <a:lnTo>
                    <a:pt x="2995" y="260"/>
                  </a:lnTo>
                  <a:lnTo>
                    <a:pt x="2992" y="283"/>
                  </a:lnTo>
                  <a:lnTo>
                    <a:pt x="3172" y="283"/>
                  </a:lnTo>
                  <a:lnTo>
                    <a:pt x="3170" y="257"/>
                  </a:lnTo>
                  <a:lnTo>
                    <a:pt x="3165" y="232"/>
                  </a:lnTo>
                  <a:lnTo>
                    <a:pt x="3156" y="213"/>
                  </a:lnTo>
                  <a:lnTo>
                    <a:pt x="3143" y="196"/>
                  </a:lnTo>
                  <a:lnTo>
                    <a:pt x="3127" y="183"/>
                  </a:lnTo>
                  <a:lnTo>
                    <a:pt x="3109" y="176"/>
                  </a:lnTo>
                  <a:lnTo>
                    <a:pt x="3087" y="174"/>
                  </a:lnTo>
                  <a:close/>
                  <a:moveTo>
                    <a:pt x="2722" y="174"/>
                  </a:moveTo>
                  <a:lnTo>
                    <a:pt x="2704" y="175"/>
                  </a:lnTo>
                  <a:lnTo>
                    <a:pt x="2686" y="179"/>
                  </a:lnTo>
                  <a:lnTo>
                    <a:pt x="2670" y="187"/>
                  </a:lnTo>
                  <a:lnTo>
                    <a:pt x="2657" y="199"/>
                  </a:lnTo>
                  <a:lnTo>
                    <a:pt x="2644" y="214"/>
                  </a:lnTo>
                  <a:lnTo>
                    <a:pt x="2635" y="234"/>
                  </a:lnTo>
                  <a:lnTo>
                    <a:pt x="2628" y="257"/>
                  </a:lnTo>
                  <a:lnTo>
                    <a:pt x="2623" y="285"/>
                  </a:lnTo>
                  <a:lnTo>
                    <a:pt x="2621" y="318"/>
                  </a:lnTo>
                  <a:lnTo>
                    <a:pt x="2623" y="350"/>
                  </a:lnTo>
                  <a:lnTo>
                    <a:pt x="2629" y="378"/>
                  </a:lnTo>
                  <a:lnTo>
                    <a:pt x="2637" y="402"/>
                  </a:lnTo>
                  <a:lnTo>
                    <a:pt x="2648" y="422"/>
                  </a:lnTo>
                  <a:lnTo>
                    <a:pt x="2663" y="438"/>
                  </a:lnTo>
                  <a:lnTo>
                    <a:pt x="2681" y="449"/>
                  </a:lnTo>
                  <a:lnTo>
                    <a:pt x="2700" y="456"/>
                  </a:lnTo>
                  <a:lnTo>
                    <a:pt x="2722" y="458"/>
                  </a:lnTo>
                  <a:lnTo>
                    <a:pt x="2740" y="456"/>
                  </a:lnTo>
                  <a:lnTo>
                    <a:pt x="2757" y="451"/>
                  </a:lnTo>
                  <a:lnTo>
                    <a:pt x="2774" y="441"/>
                  </a:lnTo>
                  <a:lnTo>
                    <a:pt x="2792" y="429"/>
                  </a:lnTo>
                  <a:lnTo>
                    <a:pt x="2812" y="410"/>
                  </a:lnTo>
                  <a:lnTo>
                    <a:pt x="2812" y="223"/>
                  </a:lnTo>
                  <a:lnTo>
                    <a:pt x="2795" y="206"/>
                  </a:lnTo>
                  <a:lnTo>
                    <a:pt x="2777" y="193"/>
                  </a:lnTo>
                  <a:lnTo>
                    <a:pt x="2758" y="182"/>
                  </a:lnTo>
                  <a:lnTo>
                    <a:pt x="2740" y="176"/>
                  </a:lnTo>
                  <a:lnTo>
                    <a:pt x="2722" y="174"/>
                  </a:lnTo>
                  <a:close/>
                  <a:moveTo>
                    <a:pt x="1857" y="138"/>
                  </a:moveTo>
                  <a:lnTo>
                    <a:pt x="1906" y="138"/>
                  </a:lnTo>
                  <a:lnTo>
                    <a:pt x="1906" y="395"/>
                  </a:lnTo>
                  <a:lnTo>
                    <a:pt x="1907" y="413"/>
                  </a:lnTo>
                  <a:lnTo>
                    <a:pt x="1911" y="429"/>
                  </a:lnTo>
                  <a:lnTo>
                    <a:pt x="1917" y="439"/>
                  </a:lnTo>
                  <a:lnTo>
                    <a:pt x="1926" y="448"/>
                  </a:lnTo>
                  <a:lnTo>
                    <a:pt x="1936" y="454"/>
                  </a:lnTo>
                  <a:lnTo>
                    <a:pt x="1949" y="457"/>
                  </a:lnTo>
                  <a:lnTo>
                    <a:pt x="1963" y="458"/>
                  </a:lnTo>
                  <a:lnTo>
                    <a:pt x="1982" y="456"/>
                  </a:lnTo>
                  <a:lnTo>
                    <a:pt x="2001" y="450"/>
                  </a:lnTo>
                  <a:lnTo>
                    <a:pt x="2020" y="440"/>
                  </a:lnTo>
                  <a:lnTo>
                    <a:pt x="2037" y="429"/>
                  </a:lnTo>
                  <a:lnTo>
                    <a:pt x="2052" y="416"/>
                  </a:lnTo>
                  <a:lnTo>
                    <a:pt x="2065" y="403"/>
                  </a:lnTo>
                  <a:lnTo>
                    <a:pt x="2065" y="138"/>
                  </a:lnTo>
                  <a:lnTo>
                    <a:pt x="2114" y="138"/>
                  </a:lnTo>
                  <a:lnTo>
                    <a:pt x="2114" y="494"/>
                  </a:lnTo>
                  <a:lnTo>
                    <a:pt x="2065" y="494"/>
                  </a:lnTo>
                  <a:lnTo>
                    <a:pt x="2065" y="445"/>
                  </a:lnTo>
                  <a:lnTo>
                    <a:pt x="2064" y="445"/>
                  </a:lnTo>
                  <a:lnTo>
                    <a:pt x="2046" y="463"/>
                  </a:lnTo>
                  <a:lnTo>
                    <a:pt x="2026" y="478"/>
                  </a:lnTo>
                  <a:lnTo>
                    <a:pt x="2005" y="491"/>
                  </a:lnTo>
                  <a:lnTo>
                    <a:pt x="1982" y="498"/>
                  </a:lnTo>
                  <a:lnTo>
                    <a:pt x="1958" y="500"/>
                  </a:lnTo>
                  <a:lnTo>
                    <a:pt x="1941" y="499"/>
                  </a:lnTo>
                  <a:lnTo>
                    <a:pt x="1925" y="496"/>
                  </a:lnTo>
                  <a:lnTo>
                    <a:pt x="1909" y="491"/>
                  </a:lnTo>
                  <a:lnTo>
                    <a:pt x="1894" y="482"/>
                  </a:lnTo>
                  <a:lnTo>
                    <a:pt x="1882" y="472"/>
                  </a:lnTo>
                  <a:lnTo>
                    <a:pt x="1871" y="457"/>
                  </a:lnTo>
                  <a:lnTo>
                    <a:pt x="1863" y="440"/>
                  </a:lnTo>
                  <a:lnTo>
                    <a:pt x="1858" y="420"/>
                  </a:lnTo>
                  <a:lnTo>
                    <a:pt x="1857" y="396"/>
                  </a:lnTo>
                  <a:lnTo>
                    <a:pt x="1857" y="138"/>
                  </a:lnTo>
                  <a:close/>
                  <a:moveTo>
                    <a:pt x="928" y="138"/>
                  </a:moveTo>
                  <a:lnTo>
                    <a:pt x="978" y="138"/>
                  </a:lnTo>
                  <a:lnTo>
                    <a:pt x="978" y="395"/>
                  </a:lnTo>
                  <a:lnTo>
                    <a:pt x="979" y="413"/>
                  </a:lnTo>
                  <a:lnTo>
                    <a:pt x="983" y="429"/>
                  </a:lnTo>
                  <a:lnTo>
                    <a:pt x="989" y="439"/>
                  </a:lnTo>
                  <a:lnTo>
                    <a:pt x="997" y="448"/>
                  </a:lnTo>
                  <a:lnTo>
                    <a:pt x="1008" y="454"/>
                  </a:lnTo>
                  <a:lnTo>
                    <a:pt x="1021" y="457"/>
                  </a:lnTo>
                  <a:lnTo>
                    <a:pt x="1035" y="458"/>
                  </a:lnTo>
                  <a:lnTo>
                    <a:pt x="1054" y="456"/>
                  </a:lnTo>
                  <a:lnTo>
                    <a:pt x="1073" y="450"/>
                  </a:lnTo>
                  <a:lnTo>
                    <a:pt x="1092" y="440"/>
                  </a:lnTo>
                  <a:lnTo>
                    <a:pt x="1109" y="429"/>
                  </a:lnTo>
                  <a:lnTo>
                    <a:pt x="1124" y="416"/>
                  </a:lnTo>
                  <a:lnTo>
                    <a:pt x="1137" y="403"/>
                  </a:lnTo>
                  <a:lnTo>
                    <a:pt x="1137" y="138"/>
                  </a:lnTo>
                  <a:lnTo>
                    <a:pt x="1186" y="138"/>
                  </a:lnTo>
                  <a:lnTo>
                    <a:pt x="1186" y="494"/>
                  </a:lnTo>
                  <a:lnTo>
                    <a:pt x="1137" y="494"/>
                  </a:lnTo>
                  <a:lnTo>
                    <a:pt x="1137" y="445"/>
                  </a:lnTo>
                  <a:lnTo>
                    <a:pt x="1136" y="445"/>
                  </a:lnTo>
                  <a:lnTo>
                    <a:pt x="1118" y="463"/>
                  </a:lnTo>
                  <a:lnTo>
                    <a:pt x="1098" y="478"/>
                  </a:lnTo>
                  <a:lnTo>
                    <a:pt x="1077" y="491"/>
                  </a:lnTo>
                  <a:lnTo>
                    <a:pt x="1054" y="498"/>
                  </a:lnTo>
                  <a:lnTo>
                    <a:pt x="1030" y="500"/>
                  </a:lnTo>
                  <a:lnTo>
                    <a:pt x="1013" y="499"/>
                  </a:lnTo>
                  <a:lnTo>
                    <a:pt x="996" y="496"/>
                  </a:lnTo>
                  <a:lnTo>
                    <a:pt x="981" y="491"/>
                  </a:lnTo>
                  <a:lnTo>
                    <a:pt x="966" y="482"/>
                  </a:lnTo>
                  <a:lnTo>
                    <a:pt x="953" y="472"/>
                  </a:lnTo>
                  <a:lnTo>
                    <a:pt x="943" y="457"/>
                  </a:lnTo>
                  <a:lnTo>
                    <a:pt x="935" y="440"/>
                  </a:lnTo>
                  <a:lnTo>
                    <a:pt x="929" y="420"/>
                  </a:lnTo>
                  <a:lnTo>
                    <a:pt x="928" y="396"/>
                  </a:lnTo>
                  <a:lnTo>
                    <a:pt x="928" y="138"/>
                  </a:lnTo>
                  <a:close/>
                  <a:moveTo>
                    <a:pt x="1454" y="133"/>
                  </a:moveTo>
                  <a:lnTo>
                    <a:pt x="1454" y="182"/>
                  </a:lnTo>
                  <a:lnTo>
                    <a:pt x="1429" y="184"/>
                  </a:lnTo>
                  <a:lnTo>
                    <a:pt x="1408" y="193"/>
                  </a:lnTo>
                  <a:lnTo>
                    <a:pt x="1389" y="204"/>
                  </a:lnTo>
                  <a:lnTo>
                    <a:pt x="1374" y="221"/>
                  </a:lnTo>
                  <a:lnTo>
                    <a:pt x="1360" y="242"/>
                  </a:lnTo>
                  <a:lnTo>
                    <a:pt x="1347" y="267"/>
                  </a:lnTo>
                  <a:lnTo>
                    <a:pt x="1337" y="296"/>
                  </a:lnTo>
                  <a:lnTo>
                    <a:pt x="1337" y="494"/>
                  </a:lnTo>
                  <a:lnTo>
                    <a:pt x="1288" y="494"/>
                  </a:lnTo>
                  <a:lnTo>
                    <a:pt x="1288" y="138"/>
                  </a:lnTo>
                  <a:lnTo>
                    <a:pt x="1337" y="138"/>
                  </a:lnTo>
                  <a:lnTo>
                    <a:pt x="1337" y="208"/>
                  </a:lnTo>
                  <a:lnTo>
                    <a:pt x="1338" y="208"/>
                  </a:lnTo>
                  <a:lnTo>
                    <a:pt x="1351" y="188"/>
                  </a:lnTo>
                  <a:lnTo>
                    <a:pt x="1363" y="172"/>
                  </a:lnTo>
                  <a:lnTo>
                    <a:pt x="1377" y="158"/>
                  </a:lnTo>
                  <a:lnTo>
                    <a:pt x="1392" y="146"/>
                  </a:lnTo>
                  <a:lnTo>
                    <a:pt x="1410" y="139"/>
                  </a:lnTo>
                  <a:lnTo>
                    <a:pt x="1430" y="134"/>
                  </a:lnTo>
                  <a:lnTo>
                    <a:pt x="1454" y="133"/>
                  </a:lnTo>
                  <a:close/>
                  <a:moveTo>
                    <a:pt x="3086" y="131"/>
                  </a:moveTo>
                  <a:lnTo>
                    <a:pt x="3107" y="133"/>
                  </a:lnTo>
                  <a:lnTo>
                    <a:pt x="3128" y="137"/>
                  </a:lnTo>
                  <a:lnTo>
                    <a:pt x="3148" y="144"/>
                  </a:lnTo>
                  <a:lnTo>
                    <a:pt x="3166" y="155"/>
                  </a:lnTo>
                  <a:lnTo>
                    <a:pt x="3182" y="169"/>
                  </a:lnTo>
                  <a:lnTo>
                    <a:pt x="3195" y="186"/>
                  </a:lnTo>
                  <a:lnTo>
                    <a:pt x="3206" y="207"/>
                  </a:lnTo>
                  <a:lnTo>
                    <a:pt x="3214" y="232"/>
                  </a:lnTo>
                  <a:lnTo>
                    <a:pt x="3219" y="261"/>
                  </a:lnTo>
                  <a:lnTo>
                    <a:pt x="3222" y="292"/>
                  </a:lnTo>
                  <a:lnTo>
                    <a:pt x="3222" y="325"/>
                  </a:lnTo>
                  <a:lnTo>
                    <a:pt x="2990" y="325"/>
                  </a:lnTo>
                  <a:lnTo>
                    <a:pt x="2993" y="353"/>
                  </a:lnTo>
                  <a:lnTo>
                    <a:pt x="2998" y="379"/>
                  </a:lnTo>
                  <a:lnTo>
                    <a:pt x="3008" y="401"/>
                  </a:lnTo>
                  <a:lnTo>
                    <a:pt x="3021" y="421"/>
                  </a:lnTo>
                  <a:lnTo>
                    <a:pt x="3036" y="436"/>
                  </a:lnTo>
                  <a:lnTo>
                    <a:pt x="3055" y="449"/>
                  </a:lnTo>
                  <a:lnTo>
                    <a:pt x="3074" y="456"/>
                  </a:lnTo>
                  <a:lnTo>
                    <a:pt x="3096" y="458"/>
                  </a:lnTo>
                  <a:lnTo>
                    <a:pt x="3121" y="455"/>
                  </a:lnTo>
                  <a:lnTo>
                    <a:pt x="3143" y="448"/>
                  </a:lnTo>
                  <a:lnTo>
                    <a:pt x="3163" y="435"/>
                  </a:lnTo>
                  <a:lnTo>
                    <a:pt x="3181" y="418"/>
                  </a:lnTo>
                  <a:lnTo>
                    <a:pt x="3194" y="398"/>
                  </a:lnTo>
                  <a:lnTo>
                    <a:pt x="3232" y="417"/>
                  </a:lnTo>
                  <a:lnTo>
                    <a:pt x="3225" y="431"/>
                  </a:lnTo>
                  <a:lnTo>
                    <a:pt x="3215" y="444"/>
                  </a:lnTo>
                  <a:lnTo>
                    <a:pt x="3205" y="457"/>
                  </a:lnTo>
                  <a:lnTo>
                    <a:pt x="3192" y="469"/>
                  </a:lnTo>
                  <a:lnTo>
                    <a:pt x="3179" y="479"/>
                  </a:lnTo>
                  <a:lnTo>
                    <a:pt x="3162" y="487"/>
                  </a:lnTo>
                  <a:lnTo>
                    <a:pt x="3143" y="495"/>
                  </a:lnTo>
                  <a:lnTo>
                    <a:pt x="3121" y="499"/>
                  </a:lnTo>
                  <a:lnTo>
                    <a:pt x="3096" y="500"/>
                  </a:lnTo>
                  <a:lnTo>
                    <a:pt x="3074" y="499"/>
                  </a:lnTo>
                  <a:lnTo>
                    <a:pt x="3053" y="495"/>
                  </a:lnTo>
                  <a:lnTo>
                    <a:pt x="3033" y="487"/>
                  </a:lnTo>
                  <a:lnTo>
                    <a:pt x="3014" y="478"/>
                  </a:lnTo>
                  <a:lnTo>
                    <a:pt x="2997" y="464"/>
                  </a:lnTo>
                  <a:lnTo>
                    <a:pt x="2982" y="449"/>
                  </a:lnTo>
                  <a:lnTo>
                    <a:pt x="2968" y="429"/>
                  </a:lnTo>
                  <a:lnTo>
                    <a:pt x="2956" y="406"/>
                  </a:lnTo>
                  <a:lnTo>
                    <a:pt x="2948" y="379"/>
                  </a:lnTo>
                  <a:lnTo>
                    <a:pt x="2943" y="349"/>
                  </a:lnTo>
                  <a:lnTo>
                    <a:pt x="2942" y="315"/>
                  </a:lnTo>
                  <a:lnTo>
                    <a:pt x="2944" y="279"/>
                  </a:lnTo>
                  <a:lnTo>
                    <a:pt x="2949" y="246"/>
                  </a:lnTo>
                  <a:lnTo>
                    <a:pt x="2960" y="217"/>
                  </a:lnTo>
                  <a:lnTo>
                    <a:pt x="2973" y="192"/>
                  </a:lnTo>
                  <a:lnTo>
                    <a:pt x="2990" y="171"/>
                  </a:lnTo>
                  <a:lnTo>
                    <a:pt x="3010" y="154"/>
                  </a:lnTo>
                  <a:lnTo>
                    <a:pt x="3033" y="141"/>
                  </a:lnTo>
                  <a:lnTo>
                    <a:pt x="3058" y="134"/>
                  </a:lnTo>
                  <a:lnTo>
                    <a:pt x="3086" y="131"/>
                  </a:lnTo>
                  <a:close/>
                  <a:moveTo>
                    <a:pt x="2385" y="131"/>
                  </a:moveTo>
                  <a:lnTo>
                    <a:pt x="2402" y="132"/>
                  </a:lnTo>
                  <a:lnTo>
                    <a:pt x="2419" y="135"/>
                  </a:lnTo>
                  <a:lnTo>
                    <a:pt x="2435" y="141"/>
                  </a:lnTo>
                  <a:lnTo>
                    <a:pt x="2449" y="150"/>
                  </a:lnTo>
                  <a:lnTo>
                    <a:pt x="2462" y="160"/>
                  </a:lnTo>
                  <a:lnTo>
                    <a:pt x="2473" y="174"/>
                  </a:lnTo>
                  <a:lnTo>
                    <a:pt x="2480" y="190"/>
                  </a:lnTo>
                  <a:lnTo>
                    <a:pt x="2485" y="211"/>
                  </a:lnTo>
                  <a:lnTo>
                    <a:pt x="2487" y="235"/>
                  </a:lnTo>
                  <a:lnTo>
                    <a:pt x="2487" y="494"/>
                  </a:lnTo>
                  <a:lnTo>
                    <a:pt x="2438" y="494"/>
                  </a:lnTo>
                  <a:lnTo>
                    <a:pt x="2438" y="237"/>
                  </a:lnTo>
                  <a:lnTo>
                    <a:pt x="2437" y="218"/>
                  </a:lnTo>
                  <a:lnTo>
                    <a:pt x="2433" y="203"/>
                  </a:lnTo>
                  <a:lnTo>
                    <a:pt x="2426" y="192"/>
                  </a:lnTo>
                  <a:lnTo>
                    <a:pt x="2418" y="183"/>
                  </a:lnTo>
                  <a:lnTo>
                    <a:pt x="2407" y="178"/>
                  </a:lnTo>
                  <a:lnTo>
                    <a:pt x="2394" y="175"/>
                  </a:lnTo>
                  <a:lnTo>
                    <a:pt x="2380" y="174"/>
                  </a:lnTo>
                  <a:lnTo>
                    <a:pt x="2361" y="176"/>
                  </a:lnTo>
                  <a:lnTo>
                    <a:pt x="2343" y="182"/>
                  </a:lnTo>
                  <a:lnTo>
                    <a:pt x="2324" y="192"/>
                  </a:lnTo>
                  <a:lnTo>
                    <a:pt x="2306" y="203"/>
                  </a:lnTo>
                  <a:lnTo>
                    <a:pt x="2291" y="215"/>
                  </a:lnTo>
                  <a:lnTo>
                    <a:pt x="2278" y="227"/>
                  </a:lnTo>
                  <a:lnTo>
                    <a:pt x="2278" y="494"/>
                  </a:lnTo>
                  <a:lnTo>
                    <a:pt x="2229" y="494"/>
                  </a:lnTo>
                  <a:lnTo>
                    <a:pt x="2229" y="138"/>
                  </a:lnTo>
                  <a:lnTo>
                    <a:pt x="2278" y="138"/>
                  </a:lnTo>
                  <a:lnTo>
                    <a:pt x="2278" y="185"/>
                  </a:lnTo>
                  <a:lnTo>
                    <a:pt x="2280" y="185"/>
                  </a:lnTo>
                  <a:lnTo>
                    <a:pt x="2298" y="167"/>
                  </a:lnTo>
                  <a:lnTo>
                    <a:pt x="2317" y="153"/>
                  </a:lnTo>
                  <a:lnTo>
                    <a:pt x="2338" y="141"/>
                  </a:lnTo>
                  <a:lnTo>
                    <a:pt x="2361" y="134"/>
                  </a:lnTo>
                  <a:lnTo>
                    <a:pt x="2385" y="131"/>
                  </a:lnTo>
                  <a:close/>
                  <a:moveTo>
                    <a:pt x="484" y="131"/>
                  </a:moveTo>
                  <a:lnTo>
                    <a:pt x="504" y="132"/>
                  </a:lnTo>
                  <a:lnTo>
                    <a:pt x="524" y="136"/>
                  </a:lnTo>
                  <a:lnTo>
                    <a:pt x="543" y="141"/>
                  </a:lnTo>
                  <a:lnTo>
                    <a:pt x="560" y="150"/>
                  </a:lnTo>
                  <a:lnTo>
                    <a:pt x="575" y="161"/>
                  </a:lnTo>
                  <a:lnTo>
                    <a:pt x="588" y="176"/>
                  </a:lnTo>
                  <a:lnTo>
                    <a:pt x="598" y="193"/>
                  </a:lnTo>
                  <a:lnTo>
                    <a:pt x="605" y="214"/>
                  </a:lnTo>
                  <a:lnTo>
                    <a:pt x="607" y="238"/>
                  </a:lnTo>
                  <a:lnTo>
                    <a:pt x="607" y="417"/>
                  </a:lnTo>
                  <a:lnTo>
                    <a:pt x="608" y="438"/>
                  </a:lnTo>
                  <a:lnTo>
                    <a:pt x="609" y="455"/>
                  </a:lnTo>
                  <a:lnTo>
                    <a:pt x="610" y="470"/>
                  </a:lnTo>
                  <a:lnTo>
                    <a:pt x="612" y="482"/>
                  </a:lnTo>
                  <a:lnTo>
                    <a:pt x="615" y="494"/>
                  </a:lnTo>
                  <a:lnTo>
                    <a:pt x="565" y="494"/>
                  </a:lnTo>
                  <a:lnTo>
                    <a:pt x="560" y="444"/>
                  </a:lnTo>
                  <a:lnTo>
                    <a:pt x="546" y="458"/>
                  </a:lnTo>
                  <a:lnTo>
                    <a:pt x="529" y="471"/>
                  </a:lnTo>
                  <a:lnTo>
                    <a:pt x="511" y="482"/>
                  </a:lnTo>
                  <a:lnTo>
                    <a:pt x="490" y="492"/>
                  </a:lnTo>
                  <a:lnTo>
                    <a:pt x="467" y="498"/>
                  </a:lnTo>
                  <a:lnTo>
                    <a:pt x="441" y="500"/>
                  </a:lnTo>
                  <a:lnTo>
                    <a:pt x="421" y="499"/>
                  </a:lnTo>
                  <a:lnTo>
                    <a:pt x="402" y="494"/>
                  </a:lnTo>
                  <a:lnTo>
                    <a:pt x="386" y="486"/>
                  </a:lnTo>
                  <a:lnTo>
                    <a:pt x="371" y="476"/>
                  </a:lnTo>
                  <a:lnTo>
                    <a:pt x="358" y="462"/>
                  </a:lnTo>
                  <a:lnTo>
                    <a:pt x="349" y="445"/>
                  </a:lnTo>
                  <a:lnTo>
                    <a:pt x="343" y="426"/>
                  </a:lnTo>
                  <a:lnTo>
                    <a:pt x="341" y="402"/>
                  </a:lnTo>
                  <a:lnTo>
                    <a:pt x="343" y="378"/>
                  </a:lnTo>
                  <a:lnTo>
                    <a:pt x="350" y="356"/>
                  </a:lnTo>
                  <a:lnTo>
                    <a:pt x="362" y="336"/>
                  </a:lnTo>
                  <a:lnTo>
                    <a:pt x="379" y="320"/>
                  </a:lnTo>
                  <a:lnTo>
                    <a:pt x="402" y="304"/>
                  </a:lnTo>
                  <a:lnTo>
                    <a:pt x="432" y="290"/>
                  </a:lnTo>
                  <a:lnTo>
                    <a:pt x="466" y="279"/>
                  </a:lnTo>
                  <a:lnTo>
                    <a:pt x="508" y="267"/>
                  </a:lnTo>
                  <a:lnTo>
                    <a:pt x="558" y="258"/>
                  </a:lnTo>
                  <a:lnTo>
                    <a:pt x="558" y="239"/>
                  </a:lnTo>
                  <a:lnTo>
                    <a:pt x="555" y="220"/>
                  </a:lnTo>
                  <a:lnTo>
                    <a:pt x="550" y="205"/>
                  </a:lnTo>
                  <a:lnTo>
                    <a:pt x="542" y="193"/>
                  </a:lnTo>
                  <a:lnTo>
                    <a:pt x="531" y="184"/>
                  </a:lnTo>
                  <a:lnTo>
                    <a:pt x="518" y="178"/>
                  </a:lnTo>
                  <a:lnTo>
                    <a:pt x="502" y="175"/>
                  </a:lnTo>
                  <a:lnTo>
                    <a:pt x="484" y="174"/>
                  </a:lnTo>
                  <a:lnTo>
                    <a:pt x="463" y="175"/>
                  </a:lnTo>
                  <a:lnTo>
                    <a:pt x="444" y="180"/>
                  </a:lnTo>
                  <a:lnTo>
                    <a:pt x="429" y="187"/>
                  </a:lnTo>
                  <a:lnTo>
                    <a:pt x="416" y="197"/>
                  </a:lnTo>
                  <a:lnTo>
                    <a:pt x="407" y="207"/>
                  </a:lnTo>
                  <a:lnTo>
                    <a:pt x="399" y="218"/>
                  </a:lnTo>
                  <a:lnTo>
                    <a:pt x="394" y="229"/>
                  </a:lnTo>
                  <a:lnTo>
                    <a:pt x="351" y="206"/>
                  </a:lnTo>
                  <a:lnTo>
                    <a:pt x="362" y="189"/>
                  </a:lnTo>
                  <a:lnTo>
                    <a:pt x="375" y="174"/>
                  </a:lnTo>
                  <a:lnTo>
                    <a:pt x="392" y="159"/>
                  </a:lnTo>
                  <a:lnTo>
                    <a:pt x="411" y="147"/>
                  </a:lnTo>
                  <a:lnTo>
                    <a:pt x="432" y="139"/>
                  </a:lnTo>
                  <a:lnTo>
                    <a:pt x="457" y="133"/>
                  </a:lnTo>
                  <a:lnTo>
                    <a:pt x="484" y="131"/>
                  </a:lnTo>
                  <a:close/>
                  <a:moveTo>
                    <a:pt x="155" y="131"/>
                  </a:moveTo>
                  <a:lnTo>
                    <a:pt x="173" y="132"/>
                  </a:lnTo>
                  <a:lnTo>
                    <a:pt x="190" y="135"/>
                  </a:lnTo>
                  <a:lnTo>
                    <a:pt x="206" y="141"/>
                  </a:lnTo>
                  <a:lnTo>
                    <a:pt x="220" y="150"/>
                  </a:lnTo>
                  <a:lnTo>
                    <a:pt x="233" y="160"/>
                  </a:lnTo>
                  <a:lnTo>
                    <a:pt x="243" y="174"/>
                  </a:lnTo>
                  <a:lnTo>
                    <a:pt x="251" y="190"/>
                  </a:lnTo>
                  <a:lnTo>
                    <a:pt x="256" y="211"/>
                  </a:lnTo>
                  <a:lnTo>
                    <a:pt x="258" y="235"/>
                  </a:lnTo>
                  <a:lnTo>
                    <a:pt x="258" y="494"/>
                  </a:lnTo>
                  <a:lnTo>
                    <a:pt x="209" y="494"/>
                  </a:lnTo>
                  <a:lnTo>
                    <a:pt x="209" y="237"/>
                  </a:lnTo>
                  <a:lnTo>
                    <a:pt x="208" y="218"/>
                  </a:lnTo>
                  <a:lnTo>
                    <a:pt x="203" y="203"/>
                  </a:lnTo>
                  <a:lnTo>
                    <a:pt x="197" y="192"/>
                  </a:lnTo>
                  <a:lnTo>
                    <a:pt x="189" y="183"/>
                  </a:lnTo>
                  <a:lnTo>
                    <a:pt x="177" y="178"/>
                  </a:lnTo>
                  <a:lnTo>
                    <a:pt x="165" y="175"/>
                  </a:lnTo>
                  <a:lnTo>
                    <a:pt x="151" y="174"/>
                  </a:lnTo>
                  <a:lnTo>
                    <a:pt x="132" y="176"/>
                  </a:lnTo>
                  <a:lnTo>
                    <a:pt x="113" y="182"/>
                  </a:lnTo>
                  <a:lnTo>
                    <a:pt x="94" y="192"/>
                  </a:lnTo>
                  <a:lnTo>
                    <a:pt x="77" y="203"/>
                  </a:lnTo>
                  <a:lnTo>
                    <a:pt x="62" y="215"/>
                  </a:lnTo>
                  <a:lnTo>
                    <a:pt x="49" y="227"/>
                  </a:lnTo>
                  <a:lnTo>
                    <a:pt x="49" y="494"/>
                  </a:lnTo>
                  <a:lnTo>
                    <a:pt x="0" y="494"/>
                  </a:lnTo>
                  <a:lnTo>
                    <a:pt x="0" y="138"/>
                  </a:lnTo>
                  <a:lnTo>
                    <a:pt x="49" y="138"/>
                  </a:lnTo>
                  <a:lnTo>
                    <a:pt x="49" y="185"/>
                  </a:lnTo>
                  <a:lnTo>
                    <a:pt x="50" y="185"/>
                  </a:lnTo>
                  <a:lnTo>
                    <a:pt x="68" y="167"/>
                  </a:lnTo>
                  <a:lnTo>
                    <a:pt x="88" y="153"/>
                  </a:lnTo>
                  <a:lnTo>
                    <a:pt x="109" y="141"/>
                  </a:lnTo>
                  <a:lnTo>
                    <a:pt x="132" y="134"/>
                  </a:lnTo>
                  <a:lnTo>
                    <a:pt x="155" y="131"/>
                  </a:lnTo>
                  <a:close/>
                  <a:moveTo>
                    <a:pt x="717" y="20"/>
                  </a:moveTo>
                  <a:lnTo>
                    <a:pt x="766" y="20"/>
                  </a:lnTo>
                  <a:lnTo>
                    <a:pt x="766" y="138"/>
                  </a:lnTo>
                  <a:lnTo>
                    <a:pt x="848" y="138"/>
                  </a:lnTo>
                  <a:lnTo>
                    <a:pt x="848" y="180"/>
                  </a:lnTo>
                  <a:lnTo>
                    <a:pt x="766" y="180"/>
                  </a:lnTo>
                  <a:lnTo>
                    <a:pt x="766" y="433"/>
                  </a:lnTo>
                  <a:lnTo>
                    <a:pt x="767" y="442"/>
                  </a:lnTo>
                  <a:lnTo>
                    <a:pt x="772" y="449"/>
                  </a:lnTo>
                  <a:lnTo>
                    <a:pt x="780" y="454"/>
                  </a:lnTo>
                  <a:lnTo>
                    <a:pt x="791" y="457"/>
                  </a:lnTo>
                  <a:lnTo>
                    <a:pt x="807" y="458"/>
                  </a:lnTo>
                  <a:lnTo>
                    <a:pt x="830" y="457"/>
                  </a:lnTo>
                  <a:lnTo>
                    <a:pt x="850" y="455"/>
                  </a:lnTo>
                  <a:lnTo>
                    <a:pt x="850" y="495"/>
                  </a:lnTo>
                  <a:lnTo>
                    <a:pt x="837" y="498"/>
                  </a:lnTo>
                  <a:lnTo>
                    <a:pt x="818" y="500"/>
                  </a:lnTo>
                  <a:lnTo>
                    <a:pt x="792" y="500"/>
                  </a:lnTo>
                  <a:lnTo>
                    <a:pt x="771" y="499"/>
                  </a:lnTo>
                  <a:lnTo>
                    <a:pt x="754" y="497"/>
                  </a:lnTo>
                  <a:lnTo>
                    <a:pt x="741" y="492"/>
                  </a:lnTo>
                  <a:lnTo>
                    <a:pt x="730" y="483"/>
                  </a:lnTo>
                  <a:lnTo>
                    <a:pt x="723" y="473"/>
                  </a:lnTo>
                  <a:lnTo>
                    <a:pt x="718" y="459"/>
                  </a:lnTo>
                  <a:lnTo>
                    <a:pt x="717" y="441"/>
                  </a:lnTo>
                  <a:lnTo>
                    <a:pt x="717" y="180"/>
                  </a:lnTo>
                  <a:lnTo>
                    <a:pt x="659" y="180"/>
                  </a:lnTo>
                  <a:lnTo>
                    <a:pt x="659" y="138"/>
                  </a:lnTo>
                  <a:lnTo>
                    <a:pt x="717" y="138"/>
                  </a:lnTo>
                  <a:lnTo>
                    <a:pt x="717" y="20"/>
                  </a:lnTo>
                  <a:close/>
                  <a:moveTo>
                    <a:pt x="2812" y="0"/>
                  </a:moveTo>
                  <a:lnTo>
                    <a:pt x="2861" y="0"/>
                  </a:lnTo>
                  <a:lnTo>
                    <a:pt x="2861" y="415"/>
                  </a:lnTo>
                  <a:lnTo>
                    <a:pt x="2860" y="455"/>
                  </a:lnTo>
                  <a:lnTo>
                    <a:pt x="2863" y="494"/>
                  </a:lnTo>
                  <a:lnTo>
                    <a:pt x="2818" y="494"/>
                  </a:lnTo>
                  <a:lnTo>
                    <a:pt x="2812" y="459"/>
                  </a:lnTo>
                  <a:lnTo>
                    <a:pt x="2799" y="472"/>
                  </a:lnTo>
                  <a:lnTo>
                    <a:pt x="2784" y="483"/>
                  </a:lnTo>
                  <a:lnTo>
                    <a:pt x="2765" y="493"/>
                  </a:lnTo>
                  <a:lnTo>
                    <a:pt x="2743" y="498"/>
                  </a:lnTo>
                  <a:lnTo>
                    <a:pt x="2718" y="500"/>
                  </a:lnTo>
                  <a:lnTo>
                    <a:pt x="2702" y="499"/>
                  </a:lnTo>
                  <a:lnTo>
                    <a:pt x="2685" y="497"/>
                  </a:lnTo>
                  <a:lnTo>
                    <a:pt x="2668" y="492"/>
                  </a:lnTo>
                  <a:lnTo>
                    <a:pt x="2653" y="484"/>
                  </a:lnTo>
                  <a:lnTo>
                    <a:pt x="2637" y="474"/>
                  </a:lnTo>
                  <a:lnTo>
                    <a:pt x="2621" y="461"/>
                  </a:lnTo>
                  <a:lnTo>
                    <a:pt x="2609" y="445"/>
                  </a:lnTo>
                  <a:lnTo>
                    <a:pt x="2596" y="427"/>
                  </a:lnTo>
                  <a:lnTo>
                    <a:pt x="2587" y="405"/>
                  </a:lnTo>
                  <a:lnTo>
                    <a:pt x="2579" y="378"/>
                  </a:lnTo>
                  <a:lnTo>
                    <a:pt x="2574" y="349"/>
                  </a:lnTo>
                  <a:lnTo>
                    <a:pt x="2572" y="315"/>
                  </a:lnTo>
                  <a:lnTo>
                    <a:pt x="2574" y="283"/>
                  </a:lnTo>
                  <a:lnTo>
                    <a:pt x="2579" y="254"/>
                  </a:lnTo>
                  <a:lnTo>
                    <a:pt x="2587" y="228"/>
                  </a:lnTo>
                  <a:lnTo>
                    <a:pt x="2596" y="206"/>
                  </a:lnTo>
                  <a:lnTo>
                    <a:pt x="2608" y="187"/>
                  </a:lnTo>
                  <a:lnTo>
                    <a:pt x="2621" y="172"/>
                  </a:lnTo>
                  <a:lnTo>
                    <a:pt x="2636" y="158"/>
                  </a:lnTo>
                  <a:lnTo>
                    <a:pt x="2652" y="149"/>
                  </a:lnTo>
                  <a:lnTo>
                    <a:pt x="2667" y="140"/>
                  </a:lnTo>
                  <a:lnTo>
                    <a:pt x="2684" y="135"/>
                  </a:lnTo>
                  <a:lnTo>
                    <a:pt x="2700" y="132"/>
                  </a:lnTo>
                  <a:lnTo>
                    <a:pt x="2716" y="131"/>
                  </a:lnTo>
                  <a:lnTo>
                    <a:pt x="2741" y="134"/>
                  </a:lnTo>
                  <a:lnTo>
                    <a:pt x="2765" y="142"/>
                  </a:lnTo>
                  <a:lnTo>
                    <a:pt x="2788" y="155"/>
                  </a:lnTo>
                  <a:lnTo>
                    <a:pt x="2809" y="171"/>
                  </a:lnTo>
                  <a:lnTo>
                    <a:pt x="2812" y="172"/>
                  </a:lnTo>
                  <a:lnTo>
                    <a:pt x="2812" y="0"/>
                  </a:lnTo>
                  <a:close/>
                  <a:moveTo>
                    <a:pt x="1518" y="0"/>
                  </a:moveTo>
                  <a:lnTo>
                    <a:pt x="1567" y="0"/>
                  </a:lnTo>
                  <a:lnTo>
                    <a:pt x="1567" y="317"/>
                  </a:lnTo>
                  <a:lnTo>
                    <a:pt x="1568" y="317"/>
                  </a:lnTo>
                  <a:lnTo>
                    <a:pt x="1712" y="138"/>
                  </a:lnTo>
                  <a:lnTo>
                    <a:pt x="1772" y="138"/>
                  </a:lnTo>
                  <a:lnTo>
                    <a:pt x="1667" y="269"/>
                  </a:lnTo>
                  <a:lnTo>
                    <a:pt x="1785" y="494"/>
                  </a:lnTo>
                  <a:lnTo>
                    <a:pt x="1727" y="494"/>
                  </a:lnTo>
                  <a:lnTo>
                    <a:pt x="1632" y="311"/>
                  </a:lnTo>
                  <a:lnTo>
                    <a:pt x="1567" y="387"/>
                  </a:lnTo>
                  <a:lnTo>
                    <a:pt x="1567" y="494"/>
                  </a:lnTo>
                  <a:lnTo>
                    <a:pt x="1518" y="494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3394" y="3712"/>
              <a:ext cx="432" cy="63"/>
            </a:xfrm>
            <a:custGeom>
              <a:avLst/>
              <a:gdLst>
                <a:gd name="T0" fmla="*/ 1256 w 3454"/>
                <a:gd name="T1" fmla="*/ 267 h 508"/>
                <a:gd name="T2" fmla="*/ 1370 w 3454"/>
                <a:gd name="T3" fmla="*/ 184 h 508"/>
                <a:gd name="T4" fmla="*/ 2997 w 3454"/>
                <a:gd name="T5" fmla="*/ 455 h 508"/>
                <a:gd name="T6" fmla="*/ 3124 w 3454"/>
                <a:gd name="T7" fmla="*/ 424 h 508"/>
                <a:gd name="T8" fmla="*/ 3118 w 3454"/>
                <a:gd name="T9" fmla="*/ 471 h 508"/>
                <a:gd name="T10" fmla="*/ 2966 w 3454"/>
                <a:gd name="T11" fmla="*/ 490 h 508"/>
                <a:gd name="T12" fmla="*/ 1620 w 3454"/>
                <a:gd name="T13" fmla="*/ 146 h 508"/>
                <a:gd name="T14" fmla="*/ 1678 w 3454"/>
                <a:gd name="T15" fmla="*/ 466 h 508"/>
                <a:gd name="T16" fmla="*/ 1829 w 3454"/>
                <a:gd name="T17" fmla="*/ 146 h 508"/>
                <a:gd name="T18" fmla="*/ 1697 w 3454"/>
                <a:gd name="T19" fmla="*/ 506 h 508"/>
                <a:gd name="T20" fmla="*/ 1578 w 3454"/>
                <a:gd name="T21" fmla="*/ 448 h 508"/>
                <a:gd name="T22" fmla="*/ 621 w 3454"/>
                <a:gd name="T23" fmla="*/ 435 h 508"/>
                <a:gd name="T24" fmla="*/ 730 w 3454"/>
                <a:gd name="T25" fmla="*/ 448 h 508"/>
                <a:gd name="T26" fmla="*/ 776 w 3454"/>
                <a:gd name="T27" fmla="*/ 453 h 508"/>
                <a:gd name="T28" fmla="*/ 635 w 3454"/>
                <a:gd name="T29" fmla="*/ 504 h 508"/>
                <a:gd name="T30" fmla="*/ 567 w 3454"/>
                <a:gd name="T31" fmla="*/ 146 h 508"/>
                <a:gd name="T32" fmla="*/ 3348 w 3454"/>
                <a:gd name="T33" fmla="*/ 275 h 508"/>
                <a:gd name="T34" fmla="*/ 3350 w 3454"/>
                <a:gd name="T35" fmla="*/ 196 h 508"/>
                <a:gd name="T36" fmla="*/ 2116 w 3454"/>
                <a:gd name="T37" fmla="*/ 141 h 508"/>
                <a:gd name="T38" fmla="*/ 2249 w 3454"/>
                <a:gd name="T39" fmla="*/ 149 h 508"/>
                <a:gd name="T40" fmla="*/ 2375 w 3454"/>
                <a:gd name="T41" fmla="*/ 171 h 508"/>
                <a:gd name="T42" fmla="*/ 2344 w 3454"/>
                <a:gd name="T43" fmla="*/ 228 h 508"/>
                <a:gd name="T44" fmla="*/ 2251 w 3454"/>
                <a:gd name="T45" fmla="*/ 190 h 508"/>
                <a:gd name="T46" fmla="*/ 2141 w 3454"/>
                <a:gd name="T47" fmla="*/ 228 h 508"/>
                <a:gd name="T48" fmla="*/ 2048 w 3454"/>
                <a:gd name="T49" fmla="*/ 190 h 508"/>
                <a:gd name="T50" fmla="*/ 1988 w 3454"/>
                <a:gd name="T51" fmla="*/ 146 h 508"/>
                <a:gd name="T52" fmla="*/ 1347 w 3454"/>
                <a:gd name="T53" fmla="*/ 139 h 508"/>
                <a:gd name="T54" fmla="*/ 1476 w 3454"/>
                <a:gd name="T55" fmla="*/ 239 h 508"/>
                <a:gd name="T56" fmla="*/ 1282 w 3454"/>
                <a:gd name="T57" fmla="*/ 428 h 508"/>
                <a:gd name="T58" fmla="*/ 1441 w 3454"/>
                <a:gd name="T59" fmla="*/ 426 h 508"/>
                <a:gd name="T60" fmla="*/ 1424 w 3454"/>
                <a:gd name="T61" fmla="*/ 495 h 508"/>
                <a:gd name="T62" fmla="*/ 1258 w 3454"/>
                <a:gd name="T63" fmla="*/ 472 h 508"/>
                <a:gd name="T64" fmla="*/ 1211 w 3454"/>
                <a:gd name="T65" fmla="*/ 254 h 508"/>
                <a:gd name="T66" fmla="*/ 1023 w 3454"/>
                <a:gd name="T67" fmla="*/ 139 h 508"/>
                <a:gd name="T68" fmla="*/ 1095 w 3454"/>
                <a:gd name="T69" fmla="*/ 213 h 508"/>
                <a:gd name="T70" fmla="*/ 963 w 3454"/>
                <a:gd name="T71" fmla="*/ 206 h 508"/>
                <a:gd name="T72" fmla="*/ 1014 w 3454"/>
                <a:gd name="T73" fmla="*/ 284 h 508"/>
                <a:gd name="T74" fmla="*/ 1145 w 3454"/>
                <a:gd name="T75" fmla="*/ 348 h 508"/>
                <a:gd name="T76" fmla="*/ 1116 w 3454"/>
                <a:gd name="T77" fmla="*/ 488 h 508"/>
                <a:gd name="T78" fmla="*/ 934 w 3454"/>
                <a:gd name="T79" fmla="*/ 477 h 508"/>
                <a:gd name="T80" fmla="*/ 1036 w 3454"/>
                <a:gd name="T81" fmla="*/ 466 h 508"/>
                <a:gd name="T82" fmla="*/ 1110 w 3454"/>
                <a:gd name="T83" fmla="*/ 392 h 508"/>
                <a:gd name="T84" fmla="*/ 998 w 3454"/>
                <a:gd name="T85" fmla="*/ 333 h 508"/>
                <a:gd name="T86" fmla="*/ 906 w 3454"/>
                <a:gd name="T87" fmla="*/ 234 h 508"/>
                <a:gd name="T88" fmla="*/ 1023 w 3454"/>
                <a:gd name="T89" fmla="*/ 139 h 508"/>
                <a:gd name="T90" fmla="*/ 266 w 3454"/>
                <a:gd name="T91" fmla="*/ 176 h 508"/>
                <a:gd name="T92" fmla="*/ 414 w 3454"/>
                <a:gd name="T93" fmla="*/ 151 h 508"/>
                <a:gd name="T94" fmla="*/ 407 w 3454"/>
                <a:gd name="T95" fmla="*/ 502 h 508"/>
                <a:gd name="T96" fmla="*/ 352 w 3454"/>
                <a:gd name="T97" fmla="*/ 182 h 508"/>
                <a:gd name="T98" fmla="*/ 203 w 3454"/>
                <a:gd name="T99" fmla="*/ 502 h 508"/>
                <a:gd name="T100" fmla="*/ 148 w 3454"/>
                <a:gd name="T101" fmla="*/ 182 h 508"/>
                <a:gd name="T102" fmla="*/ 0 w 3454"/>
                <a:gd name="T103" fmla="*/ 502 h 508"/>
                <a:gd name="T104" fmla="*/ 134 w 3454"/>
                <a:gd name="T105" fmla="*/ 141 h 508"/>
                <a:gd name="T106" fmla="*/ 3033 w 3454"/>
                <a:gd name="T107" fmla="*/ 34 h 508"/>
                <a:gd name="T108" fmla="*/ 2838 w 3454"/>
                <a:gd name="T109" fmla="*/ 45 h 508"/>
                <a:gd name="T110" fmla="*/ 2774 w 3454"/>
                <a:gd name="T111" fmla="*/ 146 h 508"/>
                <a:gd name="T112" fmla="*/ 2665 w 3454"/>
                <a:gd name="T113" fmla="*/ 146 h 508"/>
                <a:gd name="T114" fmla="*/ 2763 w 3454"/>
                <a:gd name="T115" fmla="*/ 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54" h="508">
                  <a:moveTo>
                    <a:pt x="1349" y="182"/>
                  </a:moveTo>
                  <a:lnTo>
                    <a:pt x="1328" y="183"/>
                  </a:lnTo>
                  <a:lnTo>
                    <a:pt x="1309" y="189"/>
                  </a:lnTo>
                  <a:lnTo>
                    <a:pt x="1294" y="198"/>
                  </a:lnTo>
                  <a:lnTo>
                    <a:pt x="1280" y="211"/>
                  </a:lnTo>
                  <a:lnTo>
                    <a:pt x="1270" y="227"/>
                  </a:lnTo>
                  <a:lnTo>
                    <a:pt x="1261" y="246"/>
                  </a:lnTo>
                  <a:lnTo>
                    <a:pt x="1256" y="267"/>
                  </a:lnTo>
                  <a:lnTo>
                    <a:pt x="1253" y="291"/>
                  </a:lnTo>
                  <a:lnTo>
                    <a:pt x="1433" y="291"/>
                  </a:lnTo>
                  <a:lnTo>
                    <a:pt x="1432" y="263"/>
                  </a:lnTo>
                  <a:lnTo>
                    <a:pt x="1426" y="240"/>
                  </a:lnTo>
                  <a:lnTo>
                    <a:pt x="1417" y="220"/>
                  </a:lnTo>
                  <a:lnTo>
                    <a:pt x="1405" y="204"/>
                  </a:lnTo>
                  <a:lnTo>
                    <a:pt x="1389" y="191"/>
                  </a:lnTo>
                  <a:lnTo>
                    <a:pt x="1370" y="184"/>
                  </a:lnTo>
                  <a:lnTo>
                    <a:pt x="1349" y="182"/>
                  </a:lnTo>
                  <a:close/>
                  <a:moveTo>
                    <a:pt x="2928" y="146"/>
                  </a:moveTo>
                  <a:lnTo>
                    <a:pt x="2977" y="146"/>
                  </a:lnTo>
                  <a:lnTo>
                    <a:pt x="2977" y="403"/>
                  </a:lnTo>
                  <a:lnTo>
                    <a:pt x="2978" y="421"/>
                  </a:lnTo>
                  <a:lnTo>
                    <a:pt x="2982" y="435"/>
                  </a:lnTo>
                  <a:lnTo>
                    <a:pt x="2989" y="447"/>
                  </a:lnTo>
                  <a:lnTo>
                    <a:pt x="2997" y="455"/>
                  </a:lnTo>
                  <a:lnTo>
                    <a:pt x="3008" y="462"/>
                  </a:lnTo>
                  <a:lnTo>
                    <a:pt x="3021" y="465"/>
                  </a:lnTo>
                  <a:lnTo>
                    <a:pt x="3035" y="466"/>
                  </a:lnTo>
                  <a:lnTo>
                    <a:pt x="3054" y="464"/>
                  </a:lnTo>
                  <a:lnTo>
                    <a:pt x="3073" y="456"/>
                  </a:lnTo>
                  <a:lnTo>
                    <a:pt x="3091" y="448"/>
                  </a:lnTo>
                  <a:lnTo>
                    <a:pt x="3109" y="437"/>
                  </a:lnTo>
                  <a:lnTo>
                    <a:pt x="3124" y="424"/>
                  </a:lnTo>
                  <a:lnTo>
                    <a:pt x="3136" y="411"/>
                  </a:lnTo>
                  <a:lnTo>
                    <a:pt x="3136" y="146"/>
                  </a:lnTo>
                  <a:lnTo>
                    <a:pt x="3186" y="146"/>
                  </a:lnTo>
                  <a:lnTo>
                    <a:pt x="3186" y="502"/>
                  </a:lnTo>
                  <a:lnTo>
                    <a:pt x="3136" y="502"/>
                  </a:lnTo>
                  <a:lnTo>
                    <a:pt x="3136" y="453"/>
                  </a:lnTo>
                  <a:lnTo>
                    <a:pt x="3135" y="453"/>
                  </a:lnTo>
                  <a:lnTo>
                    <a:pt x="3118" y="471"/>
                  </a:lnTo>
                  <a:lnTo>
                    <a:pt x="3098" y="486"/>
                  </a:lnTo>
                  <a:lnTo>
                    <a:pt x="3077" y="497"/>
                  </a:lnTo>
                  <a:lnTo>
                    <a:pt x="3054" y="506"/>
                  </a:lnTo>
                  <a:lnTo>
                    <a:pt x="3031" y="508"/>
                  </a:lnTo>
                  <a:lnTo>
                    <a:pt x="3013" y="507"/>
                  </a:lnTo>
                  <a:lnTo>
                    <a:pt x="2996" y="504"/>
                  </a:lnTo>
                  <a:lnTo>
                    <a:pt x="2980" y="498"/>
                  </a:lnTo>
                  <a:lnTo>
                    <a:pt x="2966" y="490"/>
                  </a:lnTo>
                  <a:lnTo>
                    <a:pt x="2953" y="478"/>
                  </a:lnTo>
                  <a:lnTo>
                    <a:pt x="2943" y="465"/>
                  </a:lnTo>
                  <a:lnTo>
                    <a:pt x="2934" y="448"/>
                  </a:lnTo>
                  <a:lnTo>
                    <a:pt x="2930" y="428"/>
                  </a:lnTo>
                  <a:lnTo>
                    <a:pt x="2928" y="404"/>
                  </a:lnTo>
                  <a:lnTo>
                    <a:pt x="2928" y="146"/>
                  </a:lnTo>
                  <a:close/>
                  <a:moveTo>
                    <a:pt x="1570" y="146"/>
                  </a:moveTo>
                  <a:lnTo>
                    <a:pt x="1620" y="146"/>
                  </a:lnTo>
                  <a:lnTo>
                    <a:pt x="1620" y="403"/>
                  </a:lnTo>
                  <a:lnTo>
                    <a:pt x="1622" y="421"/>
                  </a:lnTo>
                  <a:lnTo>
                    <a:pt x="1625" y="435"/>
                  </a:lnTo>
                  <a:lnTo>
                    <a:pt x="1632" y="447"/>
                  </a:lnTo>
                  <a:lnTo>
                    <a:pt x="1640" y="455"/>
                  </a:lnTo>
                  <a:lnTo>
                    <a:pt x="1651" y="462"/>
                  </a:lnTo>
                  <a:lnTo>
                    <a:pt x="1664" y="465"/>
                  </a:lnTo>
                  <a:lnTo>
                    <a:pt x="1678" y="466"/>
                  </a:lnTo>
                  <a:lnTo>
                    <a:pt x="1697" y="464"/>
                  </a:lnTo>
                  <a:lnTo>
                    <a:pt x="1716" y="456"/>
                  </a:lnTo>
                  <a:lnTo>
                    <a:pt x="1735" y="448"/>
                  </a:lnTo>
                  <a:lnTo>
                    <a:pt x="1752" y="437"/>
                  </a:lnTo>
                  <a:lnTo>
                    <a:pt x="1767" y="424"/>
                  </a:lnTo>
                  <a:lnTo>
                    <a:pt x="1780" y="411"/>
                  </a:lnTo>
                  <a:lnTo>
                    <a:pt x="1780" y="146"/>
                  </a:lnTo>
                  <a:lnTo>
                    <a:pt x="1829" y="146"/>
                  </a:lnTo>
                  <a:lnTo>
                    <a:pt x="1829" y="502"/>
                  </a:lnTo>
                  <a:lnTo>
                    <a:pt x="1780" y="502"/>
                  </a:lnTo>
                  <a:lnTo>
                    <a:pt x="1780" y="453"/>
                  </a:lnTo>
                  <a:lnTo>
                    <a:pt x="1779" y="453"/>
                  </a:lnTo>
                  <a:lnTo>
                    <a:pt x="1761" y="471"/>
                  </a:lnTo>
                  <a:lnTo>
                    <a:pt x="1741" y="486"/>
                  </a:lnTo>
                  <a:lnTo>
                    <a:pt x="1720" y="497"/>
                  </a:lnTo>
                  <a:lnTo>
                    <a:pt x="1697" y="506"/>
                  </a:lnTo>
                  <a:lnTo>
                    <a:pt x="1673" y="508"/>
                  </a:lnTo>
                  <a:lnTo>
                    <a:pt x="1656" y="507"/>
                  </a:lnTo>
                  <a:lnTo>
                    <a:pt x="1639" y="504"/>
                  </a:lnTo>
                  <a:lnTo>
                    <a:pt x="1624" y="498"/>
                  </a:lnTo>
                  <a:lnTo>
                    <a:pt x="1609" y="490"/>
                  </a:lnTo>
                  <a:lnTo>
                    <a:pt x="1596" y="478"/>
                  </a:lnTo>
                  <a:lnTo>
                    <a:pt x="1586" y="465"/>
                  </a:lnTo>
                  <a:lnTo>
                    <a:pt x="1578" y="448"/>
                  </a:lnTo>
                  <a:lnTo>
                    <a:pt x="1572" y="428"/>
                  </a:lnTo>
                  <a:lnTo>
                    <a:pt x="1570" y="404"/>
                  </a:lnTo>
                  <a:lnTo>
                    <a:pt x="1570" y="146"/>
                  </a:lnTo>
                  <a:close/>
                  <a:moveTo>
                    <a:pt x="567" y="146"/>
                  </a:moveTo>
                  <a:lnTo>
                    <a:pt x="616" y="146"/>
                  </a:lnTo>
                  <a:lnTo>
                    <a:pt x="616" y="403"/>
                  </a:lnTo>
                  <a:lnTo>
                    <a:pt x="617" y="421"/>
                  </a:lnTo>
                  <a:lnTo>
                    <a:pt x="621" y="435"/>
                  </a:lnTo>
                  <a:lnTo>
                    <a:pt x="627" y="447"/>
                  </a:lnTo>
                  <a:lnTo>
                    <a:pt x="636" y="455"/>
                  </a:lnTo>
                  <a:lnTo>
                    <a:pt x="647" y="462"/>
                  </a:lnTo>
                  <a:lnTo>
                    <a:pt x="660" y="465"/>
                  </a:lnTo>
                  <a:lnTo>
                    <a:pt x="674" y="466"/>
                  </a:lnTo>
                  <a:lnTo>
                    <a:pt x="692" y="464"/>
                  </a:lnTo>
                  <a:lnTo>
                    <a:pt x="712" y="456"/>
                  </a:lnTo>
                  <a:lnTo>
                    <a:pt x="730" y="448"/>
                  </a:lnTo>
                  <a:lnTo>
                    <a:pt x="748" y="437"/>
                  </a:lnTo>
                  <a:lnTo>
                    <a:pt x="763" y="424"/>
                  </a:lnTo>
                  <a:lnTo>
                    <a:pt x="776" y="411"/>
                  </a:lnTo>
                  <a:lnTo>
                    <a:pt x="776" y="146"/>
                  </a:lnTo>
                  <a:lnTo>
                    <a:pt x="825" y="146"/>
                  </a:lnTo>
                  <a:lnTo>
                    <a:pt x="825" y="502"/>
                  </a:lnTo>
                  <a:lnTo>
                    <a:pt x="776" y="502"/>
                  </a:lnTo>
                  <a:lnTo>
                    <a:pt x="776" y="453"/>
                  </a:lnTo>
                  <a:lnTo>
                    <a:pt x="774" y="453"/>
                  </a:lnTo>
                  <a:lnTo>
                    <a:pt x="756" y="471"/>
                  </a:lnTo>
                  <a:lnTo>
                    <a:pt x="737" y="486"/>
                  </a:lnTo>
                  <a:lnTo>
                    <a:pt x="715" y="497"/>
                  </a:lnTo>
                  <a:lnTo>
                    <a:pt x="693" y="506"/>
                  </a:lnTo>
                  <a:lnTo>
                    <a:pt x="669" y="508"/>
                  </a:lnTo>
                  <a:lnTo>
                    <a:pt x="652" y="507"/>
                  </a:lnTo>
                  <a:lnTo>
                    <a:pt x="635" y="504"/>
                  </a:lnTo>
                  <a:lnTo>
                    <a:pt x="619" y="498"/>
                  </a:lnTo>
                  <a:lnTo>
                    <a:pt x="604" y="490"/>
                  </a:lnTo>
                  <a:lnTo>
                    <a:pt x="592" y="478"/>
                  </a:lnTo>
                  <a:lnTo>
                    <a:pt x="581" y="465"/>
                  </a:lnTo>
                  <a:lnTo>
                    <a:pt x="574" y="448"/>
                  </a:lnTo>
                  <a:lnTo>
                    <a:pt x="569" y="428"/>
                  </a:lnTo>
                  <a:lnTo>
                    <a:pt x="567" y="404"/>
                  </a:lnTo>
                  <a:lnTo>
                    <a:pt x="567" y="146"/>
                  </a:lnTo>
                  <a:close/>
                  <a:moveTo>
                    <a:pt x="3454" y="140"/>
                  </a:moveTo>
                  <a:lnTo>
                    <a:pt x="3454" y="189"/>
                  </a:lnTo>
                  <a:lnTo>
                    <a:pt x="3429" y="192"/>
                  </a:lnTo>
                  <a:lnTo>
                    <a:pt x="3408" y="199"/>
                  </a:lnTo>
                  <a:lnTo>
                    <a:pt x="3389" y="212"/>
                  </a:lnTo>
                  <a:lnTo>
                    <a:pt x="3373" y="229"/>
                  </a:lnTo>
                  <a:lnTo>
                    <a:pt x="3360" y="250"/>
                  </a:lnTo>
                  <a:lnTo>
                    <a:pt x="3348" y="275"/>
                  </a:lnTo>
                  <a:lnTo>
                    <a:pt x="3337" y="304"/>
                  </a:lnTo>
                  <a:lnTo>
                    <a:pt x="3337" y="502"/>
                  </a:lnTo>
                  <a:lnTo>
                    <a:pt x="3288" y="502"/>
                  </a:lnTo>
                  <a:lnTo>
                    <a:pt x="3288" y="146"/>
                  </a:lnTo>
                  <a:lnTo>
                    <a:pt x="3337" y="146"/>
                  </a:lnTo>
                  <a:lnTo>
                    <a:pt x="3337" y="216"/>
                  </a:lnTo>
                  <a:lnTo>
                    <a:pt x="3339" y="216"/>
                  </a:lnTo>
                  <a:lnTo>
                    <a:pt x="3350" y="196"/>
                  </a:lnTo>
                  <a:lnTo>
                    <a:pt x="3363" y="179"/>
                  </a:lnTo>
                  <a:lnTo>
                    <a:pt x="3376" y="166"/>
                  </a:lnTo>
                  <a:lnTo>
                    <a:pt x="3392" y="154"/>
                  </a:lnTo>
                  <a:lnTo>
                    <a:pt x="3410" y="147"/>
                  </a:lnTo>
                  <a:lnTo>
                    <a:pt x="3431" y="142"/>
                  </a:lnTo>
                  <a:lnTo>
                    <a:pt x="3454" y="140"/>
                  </a:lnTo>
                  <a:close/>
                  <a:moveTo>
                    <a:pt x="2094" y="139"/>
                  </a:moveTo>
                  <a:lnTo>
                    <a:pt x="2116" y="141"/>
                  </a:lnTo>
                  <a:lnTo>
                    <a:pt x="2135" y="146"/>
                  </a:lnTo>
                  <a:lnTo>
                    <a:pt x="2152" y="154"/>
                  </a:lnTo>
                  <a:lnTo>
                    <a:pt x="2165" y="166"/>
                  </a:lnTo>
                  <a:lnTo>
                    <a:pt x="2177" y="179"/>
                  </a:lnTo>
                  <a:lnTo>
                    <a:pt x="2185" y="195"/>
                  </a:lnTo>
                  <a:lnTo>
                    <a:pt x="2204" y="176"/>
                  </a:lnTo>
                  <a:lnTo>
                    <a:pt x="2226" y="161"/>
                  </a:lnTo>
                  <a:lnTo>
                    <a:pt x="2249" y="149"/>
                  </a:lnTo>
                  <a:lnTo>
                    <a:pt x="2273" y="142"/>
                  </a:lnTo>
                  <a:lnTo>
                    <a:pt x="2297" y="139"/>
                  </a:lnTo>
                  <a:lnTo>
                    <a:pt x="2312" y="140"/>
                  </a:lnTo>
                  <a:lnTo>
                    <a:pt x="2326" y="142"/>
                  </a:lnTo>
                  <a:lnTo>
                    <a:pt x="2339" y="145"/>
                  </a:lnTo>
                  <a:lnTo>
                    <a:pt x="2352" y="151"/>
                  </a:lnTo>
                  <a:lnTo>
                    <a:pt x="2364" y="159"/>
                  </a:lnTo>
                  <a:lnTo>
                    <a:pt x="2375" y="171"/>
                  </a:lnTo>
                  <a:lnTo>
                    <a:pt x="2383" y="185"/>
                  </a:lnTo>
                  <a:lnTo>
                    <a:pt x="2390" y="201"/>
                  </a:lnTo>
                  <a:lnTo>
                    <a:pt x="2394" y="222"/>
                  </a:lnTo>
                  <a:lnTo>
                    <a:pt x="2395" y="247"/>
                  </a:lnTo>
                  <a:lnTo>
                    <a:pt x="2395" y="502"/>
                  </a:lnTo>
                  <a:lnTo>
                    <a:pt x="2346" y="502"/>
                  </a:lnTo>
                  <a:lnTo>
                    <a:pt x="2346" y="247"/>
                  </a:lnTo>
                  <a:lnTo>
                    <a:pt x="2344" y="228"/>
                  </a:lnTo>
                  <a:lnTo>
                    <a:pt x="2340" y="213"/>
                  </a:lnTo>
                  <a:lnTo>
                    <a:pt x="2334" y="200"/>
                  </a:lnTo>
                  <a:lnTo>
                    <a:pt x="2326" y="192"/>
                  </a:lnTo>
                  <a:lnTo>
                    <a:pt x="2315" y="186"/>
                  </a:lnTo>
                  <a:lnTo>
                    <a:pt x="2304" y="183"/>
                  </a:lnTo>
                  <a:lnTo>
                    <a:pt x="2291" y="182"/>
                  </a:lnTo>
                  <a:lnTo>
                    <a:pt x="2270" y="184"/>
                  </a:lnTo>
                  <a:lnTo>
                    <a:pt x="2251" y="190"/>
                  </a:lnTo>
                  <a:lnTo>
                    <a:pt x="2234" y="198"/>
                  </a:lnTo>
                  <a:lnTo>
                    <a:pt x="2220" y="210"/>
                  </a:lnTo>
                  <a:lnTo>
                    <a:pt x="2205" y="222"/>
                  </a:lnTo>
                  <a:lnTo>
                    <a:pt x="2192" y="236"/>
                  </a:lnTo>
                  <a:lnTo>
                    <a:pt x="2192" y="502"/>
                  </a:lnTo>
                  <a:lnTo>
                    <a:pt x="2142" y="502"/>
                  </a:lnTo>
                  <a:lnTo>
                    <a:pt x="2142" y="247"/>
                  </a:lnTo>
                  <a:lnTo>
                    <a:pt x="2141" y="228"/>
                  </a:lnTo>
                  <a:lnTo>
                    <a:pt x="2137" y="213"/>
                  </a:lnTo>
                  <a:lnTo>
                    <a:pt x="2131" y="200"/>
                  </a:lnTo>
                  <a:lnTo>
                    <a:pt x="2122" y="192"/>
                  </a:lnTo>
                  <a:lnTo>
                    <a:pt x="2112" y="186"/>
                  </a:lnTo>
                  <a:lnTo>
                    <a:pt x="2100" y="183"/>
                  </a:lnTo>
                  <a:lnTo>
                    <a:pt x="2087" y="182"/>
                  </a:lnTo>
                  <a:lnTo>
                    <a:pt x="2067" y="184"/>
                  </a:lnTo>
                  <a:lnTo>
                    <a:pt x="2048" y="190"/>
                  </a:lnTo>
                  <a:lnTo>
                    <a:pt x="2031" y="198"/>
                  </a:lnTo>
                  <a:lnTo>
                    <a:pt x="2016" y="210"/>
                  </a:lnTo>
                  <a:lnTo>
                    <a:pt x="2002" y="222"/>
                  </a:lnTo>
                  <a:lnTo>
                    <a:pt x="1988" y="236"/>
                  </a:lnTo>
                  <a:lnTo>
                    <a:pt x="1988" y="502"/>
                  </a:lnTo>
                  <a:lnTo>
                    <a:pt x="1939" y="502"/>
                  </a:lnTo>
                  <a:lnTo>
                    <a:pt x="1939" y="146"/>
                  </a:lnTo>
                  <a:lnTo>
                    <a:pt x="1988" y="146"/>
                  </a:lnTo>
                  <a:lnTo>
                    <a:pt x="1988" y="193"/>
                  </a:lnTo>
                  <a:lnTo>
                    <a:pt x="1990" y="190"/>
                  </a:lnTo>
                  <a:lnTo>
                    <a:pt x="2010" y="172"/>
                  </a:lnTo>
                  <a:lnTo>
                    <a:pt x="2030" y="157"/>
                  </a:lnTo>
                  <a:lnTo>
                    <a:pt x="2051" y="147"/>
                  </a:lnTo>
                  <a:lnTo>
                    <a:pt x="2073" y="141"/>
                  </a:lnTo>
                  <a:lnTo>
                    <a:pt x="2094" y="139"/>
                  </a:lnTo>
                  <a:close/>
                  <a:moveTo>
                    <a:pt x="1347" y="139"/>
                  </a:moveTo>
                  <a:lnTo>
                    <a:pt x="1369" y="140"/>
                  </a:lnTo>
                  <a:lnTo>
                    <a:pt x="1390" y="145"/>
                  </a:lnTo>
                  <a:lnTo>
                    <a:pt x="1409" y="152"/>
                  </a:lnTo>
                  <a:lnTo>
                    <a:pt x="1427" y="163"/>
                  </a:lnTo>
                  <a:lnTo>
                    <a:pt x="1442" y="176"/>
                  </a:lnTo>
                  <a:lnTo>
                    <a:pt x="1456" y="194"/>
                  </a:lnTo>
                  <a:lnTo>
                    <a:pt x="1468" y="215"/>
                  </a:lnTo>
                  <a:lnTo>
                    <a:pt x="1476" y="239"/>
                  </a:lnTo>
                  <a:lnTo>
                    <a:pt x="1481" y="268"/>
                  </a:lnTo>
                  <a:lnTo>
                    <a:pt x="1482" y="300"/>
                  </a:lnTo>
                  <a:lnTo>
                    <a:pt x="1482" y="333"/>
                  </a:lnTo>
                  <a:lnTo>
                    <a:pt x="1252" y="333"/>
                  </a:lnTo>
                  <a:lnTo>
                    <a:pt x="1254" y="361"/>
                  </a:lnTo>
                  <a:lnTo>
                    <a:pt x="1260" y="386"/>
                  </a:lnTo>
                  <a:lnTo>
                    <a:pt x="1270" y="409"/>
                  </a:lnTo>
                  <a:lnTo>
                    <a:pt x="1282" y="428"/>
                  </a:lnTo>
                  <a:lnTo>
                    <a:pt x="1298" y="444"/>
                  </a:lnTo>
                  <a:lnTo>
                    <a:pt x="1316" y="455"/>
                  </a:lnTo>
                  <a:lnTo>
                    <a:pt x="1336" y="463"/>
                  </a:lnTo>
                  <a:lnTo>
                    <a:pt x="1357" y="466"/>
                  </a:lnTo>
                  <a:lnTo>
                    <a:pt x="1382" y="463"/>
                  </a:lnTo>
                  <a:lnTo>
                    <a:pt x="1405" y="455"/>
                  </a:lnTo>
                  <a:lnTo>
                    <a:pt x="1425" y="443"/>
                  </a:lnTo>
                  <a:lnTo>
                    <a:pt x="1441" y="426"/>
                  </a:lnTo>
                  <a:lnTo>
                    <a:pt x="1455" y="405"/>
                  </a:lnTo>
                  <a:lnTo>
                    <a:pt x="1494" y="425"/>
                  </a:lnTo>
                  <a:lnTo>
                    <a:pt x="1485" y="439"/>
                  </a:lnTo>
                  <a:lnTo>
                    <a:pt x="1476" y="452"/>
                  </a:lnTo>
                  <a:lnTo>
                    <a:pt x="1466" y="465"/>
                  </a:lnTo>
                  <a:lnTo>
                    <a:pt x="1454" y="476"/>
                  </a:lnTo>
                  <a:lnTo>
                    <a:pt x="1439" y="487"/>
                  </a:lnTo>
                  <a:lnTo>
                    <a:pt x="1424" y="495"/>
                  </a:lnTo>
                  <a:lnTo>
                    <a:pt x="1404" y="503"/>
                  </a:lnTo>
                  <a:lnTo>
                    <a:pt x="1382" y="507"/>
                  </a:lnTo>
                  <a:lnTo>
                    <a:pt x="1357" y="508"/>
                  </a:lnTo>
                  <a:lnTo>
                    <a:pt x="1336" y="507"/>
                  </a:lnTo>
                  <a:lnTo>
                    <a:pt x="1315" y="503"/>
                  </a:lnTo>
                  <a:lnTo>
                    <a:pt x="1295" y="495"/>
                  </a:lnTo>
                  <a:lnTo>
                    <a:pt x="1276" y="486"/>
                  </a:lnTo>
                  <a:lnTo>
                    <a:pt x="1258" y="472"/>
                  </a:lnTo>
                  <a:lnTo>
                    <a:pt x="1242" y="455"/>
                  </a:lnTo>
                  <a:lnTo>
                    <a:pt x="1229" y="437"/>
                  </a:lnTo>
                  <a:lnTo>
                    <a:pt x="1218" y="413"/>
                  </a:lnTo>
                  <a:lnTo>
                    <a:pt x="1210" y="387"/>
                  </a:lnTo>
                  <a:lnTo>
                    <a:pt x="1205" y="357"/>
                  </a:lnTo>
                  <a:lnTo>
                    <a:pt x="1203" y="323"/>
                  </a:lnTo>
                  <a:lnTo>
                    <a:pt x="1205" y="286"/>
                  </a:lnTo>
                  <a:lnTo>
                    <a:pt x="1211" y="254"/>
                  </a:lnTo>
                  <a:lnTo>
                    <a:pt x="1220" y="225"/>
                  </a:lnTo>
                  <a:lnTo>
                    <a:pt x="1234" y="199"/>
                  </a:lnTo>
                  <a:lnTo>
                    <a:pt x="1251" y="177"/>
                  </a:lnTo>
                  <a:lnTo>
                    <a:pt x="1271" y="161"/>
                  </a:lnTo>
                  <a:lnTo>
                    <a:pt x="1294" y="149"/>
                  </a:lnTo>
                  <a:lnTo>
                    <a:pt x="1320" y="142"/>
                  </a:lnTo>
                  <a:lnTo>
                    <a:pt x="1347" y="139"/>
                  </a:lnTo>
                  <a:close/>
                  <a:moveTo>
                    <a:pt x="1023" y="139"/>
                  </a:moveTo>
                  <a:lnTo>
                    <a:pt x="1048" y="141"/>
                  </a:lnTo>
                  <a:lnTo>
                    <a:pt x="1071" y="147"/>
                  </a:lnTo>
                  <a:lnTo>
                    <a:pt x="1093" y="156"/>
                  </a:lnTo>
                  <a:lnTo>
                    <a:pt x="1114" y="169"/>
                  </a:lnTo>
                  <a:lnTo>
                    <a:pt x="1131" y="184"/>
                  </a:lnTo>
                  <a:lnTo>
                    <a:pt x="1145" y="200"/>
                  </a:lnTo>
                  <a:lnTo>
                    <a:pt x="1111" y="231"/>
                  </a:lnTo>
                  <a:lnTo>
                    <a:pt x="1095" y="213"/>
                  </a:lnTo>
                  <a:lnTo>
                    <a:pt x="1078" y="199"/>
                  </a:lnTo>
                  <a:lnTo>
                    <a:pt x="1060" y="189"/>
                  </a:lnTo>
                  <a:lnTo>
                    <a:pt x="1041" y="183"/>
                  </a:lnTo>
                  <a:lnTo>
                    <a:pt x="1019" y="182"/>
                  </a:lnTo>
                  <a:lnTo>
                    <a:pt x="1000" y="183"/>
                  </a:lnTo>
                  <a:lnTo>
                    <a:pt x="985" y="188"/>
                  </a:lnTo>
                  <a:lnTo>
                    <a:pt x="972" y="195"/>
                  </a:lnTo>
                  <a:lnTo>
                    <a:pt x="963" y="206"/>
                  </a:lnTo>
                  <a:lnTo>
                    <a:pt x="957" y="219"/>
                  </a:lnTo>
                  <a:lnTo>
                    <a:pt x="955" y="234"/>
                  </a:lnTo>
                  <a:lnTo>
                    <a:pt x="957" y="247"/>
                  </a:lnTo>
                  <a:lnTo>
                    <a:pt x="964" y="257"/>
                  </a:lnTo>
                  <a:lnTo>
                    <a:pt x="972" y="265"/>
                  </a:lnTo>
                  <a:lnTo>
                    <a:pt x="985" y="273"/>
                  </a:lnTo>
                  <a:lnTo>
                    <a:pt x="998" y="279"/>
                  </a:lnTo>
                  <a:lnTo>
                    <a:pt x="1014" y="284"/>
                  </a:lnTo>
                  <a:lnTo>
                    <a:pt x="1032" y="290"/>
                  </a:lnTo>
                  <a:lnTo>
                    <a:pt x="1050" y="295"/>
                  </a:lnTo>
                  <a:lnTo>
                    <a:pt x="1067" y="301"/>
                  </a:lnTo>
                  <a:lnTo>
                    <a:pt x="1085" y="307"/>
                  </a:lnTo>
                  <a:lnTo>
                    <a:pt x="1103" y="315"/>
                  </a:lnTo>
                  <a:lnTo>
                    <a:pt x="1119" y="324"/>
                  </a:lnTo>
                  <a:lnTo>
                    <a:pt x="1132" y="335"/>
                  </a:lnTo>
                  <a:lnTo>
                    <a:pt x="1145" y="348"/>
                  </a:lnTo>
                  <a:lnTo>
                    <a:pt x="1153" y="364"/>
                  </a:lnTo>
                  <a:lnTo>
                    <a:pt x="1160" y="382"/>
                  </a:lnTo>
                  <a:lnTo>
                    <a:pt x="1162" y="404"/>
                  </a:lnTo>
                  <a:lnTo>
                    <a:pt x="1160" y="426"/>
                  </a:lnTo>
                  <a:lnTo>
                    <a:pt x="1153" y="445"/>
                  </a:lnTo>
                  <a:lnTo>
                    <a:pt x="1144" y="462"/>
                  </a:lnTo>
                  <a:lnTo>
                    <a:pt x="1131" y="475"/>
                  </a:lnTo>
                  <a:lnTo>
                    <a:pt x="1116" y="488"/>
                  </a:lnTo>
                  <a:lnTo>
                    <a:pt x="1098" y="496"/>
                  </a:lnTo>
                  <a:lnTo>
                    <a:pt x="1079" y="503"/>
                  </a:lnTo>
                  <a:lnTo>
                    <a:pt x="1059" y="507"/>
                  </a:lnTo>
                  <a:lnTo>
                    <a:pt x="1037" y="508"/>
                  </a:lnTo>
                  <a:lnTo>
                    <a:pt x="1010" y="506"/>
                  </a:lnTo>
                  <a:lnTo>
                    <a:pt x="984" y="501"/>
                  </a:lnTo>
                  <a:lnTo>
                    <a:pt x="957" y="491"/>
                  </a:lnTo>
                  <a:lnTo>
                    <a:pt x="934" y="477"/>
                  </a:lnTo>
                  <a:lnTo>
                    <a:pt x="913" y="461"/>
                  </a:lnTo>
                  <a:lnTo>
                    <a:pt x="896" y="441"/>
                  </a:lnTo>
                  <a:lnTo>
                    <a:pt x="934" y="411"/>
                  </a:lnTo>
                  <a:lnTo>
                    <a:pt x="949" y="429"/>
                  </a:lnTo>
                  <a:lnTo>
                    <a:pt x="967" y="445"/>
                  </a:lnTo>
                  <a:lnTo>
                    <a:pt x="988" y="456"/>
                  </a:lnTo>
                  <a:lnTo>
                    <a:pt x="1011" y="463"/>
                  </a:lnTo>
                  <a:lnTo>
                    <a:pt x="1036" y="466"/>
                  </a:lnTo>
                  <a:lnTo>
                    <a:pt x="1057" y="464"/>
                  </a:lnTo>
                  <a:lnTo>
                    <a:pt x="1075" y="460"/>
                  </a:lnTo>
                  <a:lnTo>
                    <a:pt x="1088" y="452"/>
                  </a:lnTo>
                  <a:lnTo>
                    <a:pt x="1099" y="443"/>
                  </a:lnTo>
                  <a:lnTo>
                    <a:pt x="1106" y="431"/>
                  </a:lnTo>
                  <a:lnTo>
                    <a:pt x="1111" y="420"/>
                  </a:lnTo>
                  <a:lnTo>
                    <a:pt x="1112" y="407"/>
                  </a:lnTo>
                  <a:lnTo>
                    <a:pt x="1110" y="392"/>
                  </a:lnTo>
                  <a:lnTo>
                    <a:pt x="1104" y="380"/>
                  </a:lnTo>
                  <a:lnTo>
                    <a:pt x="1096" y="370"/>
                  </a:lnTo>
                  <a:lnTo>
                    <a:pt x="1083" y="362"/>
                  </a:lnTo>
                  <a:lnTo>
                    <a:pt x="1068" y="355"/>
                  </a:lnTo>
                  <a:lnTo>
                    <a:pt x="1053" y="349"/>
                  </a:lnTo>
                  <a:lnTo>
                    <a:pt x="1035" y="343"/>
                  </a:lnTo>
                  <a:lnTo>
                    <a:pt x="1017" y="338"/>
                  </a:lnTo>
                  <a:lnTo>
                    <a:pt x="998" y="333"/>
                  </a:lnTo>
                  <a:lnTo>
                    <a:pt x="980" y="326"/>
                  </a:lnTo>
                  <a:lnTo>
                    <a:pt x="964" y="319"/>
                  </a:lnTo>
                  <a:lnTo>
                    <a:pt x="948" y="311"/>
                  </a:lnTo>
                  <a:lnTo>
                    <a:pt x="933" y="301"/>
                  </a:lnTo>
                  <a:lnTo>
                    <a:pt x="922" y="289"/>
                  </a:lnTo>
                  <a:lnTo>
                    <a:pt x="913" y="274"/>
                  </a:lnTo>
                  <a:lnTo>
                    <a:pt x="908" y="256"/>
                  </a:lnTo>
                  <a:lnTo>
                    <a:pt x="906" y="234"/>
                  </a:lnTo>
                  <a:lnTo>
                    <a:pt x="909" y="213"/>
                  </a:lnTo>
                  <a:lnTo>
                    <a:pt x="916" y="193"/>
                  </a:lnTo>
                  <a:lnTo>
                    <a:pt x="926" y="177"/>
                  </a:lnTo>
                  <a:lnTo>
                    <a:pt x="941" y="164"/>
                  </a:lnTo>
                  <a:lnTo>
                    <a:pt x="957" y="152"/>
                  </a:lnTo>
                  <a:lnTo>
                    <a:pt x="977" y="145"/>
                  </a:lnTo>
                  <a:lnTo>
                    <a:pt x="999" y="140"/>
                  </a:lnTo>
                  <a:lnTo>
                    <a:pt x="1023" y="139"/>
                  </a:lnTo>
                  <a:close/>
                  <a:moveTo>
                    <a:pt x="155" y="139"/>
                  </a:moveTo>
                  <a:lnTo>
                    <a:pt x="177" y="141"/>
                  </a:lnTo>
                  <a:lnTo>
                    <a:pt x="196" y="146"/>
                  </a:lnTo>
                  <a:lnTo>
                    <a:pt x="213" y="154"/>
                  </a:lnTo>
                  <a:lnTo>
                    <a:pt x="226" y="166"/>
                  </a:lnTo>
                  <a:lnTo>
                    <a:pt x="238" y="179"/>
                  </a:lnTo>
                  <a:lnTo>
                    <a:pt x="246" y="195"/>
                  </a:lnTo>
                  <a:lnTo>
                    <a:pt x="266" y="176"/>
                  </a:lnTo>
                  <a:lnTo>
                    <a:pt x="287" y="161"/>
                  </a:lnTo>
                  <a:lnTo>
                    <a:pt x="310" y="149"/>
                  </a:lnTo>
                  <a:lnTo>
                    <a:pt x="334" y="142"/>
                  </a:lnTo>
                  <a:lnTo>
                    <a:pt x="358" y="139"/>
                  </a:lnTo>
                  <a:lnTo>
                    <a:pt x="373" y="140"/>
                  </a:lnTo>
                  <a:lnTo>
                    <a:pt x="387" y="142"/>
                  </a:lnTo>
                  <a:lnTo>
                    <a:pt x="400" y="145"/>
                  </a:lnTo>
                  <a:lnTo>
                    <a:pt x="414" y="151"/>
                  </a:lnTo>
                  <a:lnTo>
                    <a:pt x="425" y="159"/>
                  </a:lnTo>
                  <a:lnTo>
                    <a:pt x="436" y="171"/>
                  </a:lnTo>
                  <a:lnTo>
                    <a:pt x="444" y="185"/>
                  </a:lnTo>
                  <a:lnTo>
                    <a:pt x="450" y="201"/>
                  </a:lnTo>
                  <a:lnTo>
                    <a:pt x="455" y="222"/>
                  </a:lnTo>
                  <a:lnTo>
                    <a:pt x="457" y="247"/>
                  </a:lnTo>
                  <a:lnTo>
                    <a:pt x="457" y="502"/>
                  </a:lnTo>
                  <a:lnTo>
                    <a:pt x="407" y="502"/>
                  </a:lnTo>
                  <a:lnTo>
                    <a:pt x="407" y="247"/>
                  </a:lnTo>
                  <a:lnTo>
                    <a:pt x="405" y="228"/>
                  </a:lnTo>
                  <a:lnTo>
                    <a:pt x="401" y="213"/>
                  </a:lnTo>
                  <a:lnTo>
                    <a:pt x="395" y="200"/>
                  </a:lnTo>
                  <a:lnTo>
                    <a:pt x="387" y="192"/>
                  </a:lnTo>
                  <a:lnTo>
                    <a:pt x="376" y="186"/>
                  </a:lnTo>
                  <a:lnTo>
                    <a:pt x="365" y="183"/>
                  </a:lnTo>
                  <a:lnTo>
                    <a:pt x="352" y="182"/>
                  </a:lnTo>
                  <a:lnTo>
                    <a:pt x="331" y="184"/>
                  </a:lnTo>
                  <a:lnTo>
                    <a:pt x="312" y="190"/>
                  </a:lnTo>
                  <a:lnTo>
                    <a:pt x="295" y="198"/>
                  </a:lnTo>
                  <a:lnTo>
                    <a:pt x="281" y="210"/>
                  </a:lnTo>
                  <a:lnTo>
                    <a:pt x="266" y="222"/>
                  </a:lnTo>
                  <a:lnTo>
                    <a:pt x="252" y="236"/>
                  </a:lnTo>
                  <a:lnTo>
                    <a:pt x="252" y="502"/>
                  </a:lnTo>
                  <a:lnTo>
                    <a:pt x="203" y="502"/>
                  </a:lnTo>
                  <a:lnTo>
                    <a:pt x="203" y="247"/>
                  </a:lnTo>
                  <a:lnTo>
                    <a:pt x="202" y="228"/>
                  </a:lnTo>
                  <a:lnTo>
                    <a:pt x="198" y="213"/>
                  </a:lnTo>
                  <a:lnTo>
                    <a:pt x="192" y="200"/>
                  </a:lnTo>
                  <a:lnTo>
                    <a:pt x="183" y="192"/>
                  </a:lnTo>
                  <a:lnTo>
                    <a:pt x="173" y="186"/>
                  </a:lnTo>
                  <a:lnTo>
                    <a:pt x="161" y="183"/>
                  </a:lnTo>
                  <a:lnTo>
                    <a:pt x="148" y="182"/>
                  </a:lnTo>
                  <a:lnTo>
                    <a:pt x="128" y="184"/>
                  </a:lnTo>
                  <a:lnTo>
                    <a:pt x="109" y="190"/>
                  </a:lnTo>
                  <a:lnTo>
                    <a:pt x="92" y="198"/>
                  </a:lnTo>
                  <a:lnTo>
                    <a:pt x="76" y="210"/>
                  </a:lnTo>
                  <a:lnTo>
                    <a:pt x="63" y="222"/>
                  </a:lnTo>
                  <a:lnTo>
                    <a:pt x="49" y="236"/>
                  </a:lnTo>
                  <a:lnTo>
                    <a:pt x="49" y="502"/>
                  </a:lnTo>
                  <a:lnTo>
                    <a:pt x="0" y="502"/>
                  </a:lnTo>
                  <a:lnTo>
                    <a:pt x="0" y="146"/>
                  </a:lnTo>
                  <a:lnTo>
                    <a:pt x="49" y="146"/>
                  </a:lnTo>
                  <a:lnTo>
                    <a:pt x="49" y="193"/>
                  </a:lnTo>
                  <a:lnTo>
                    <a:pt x="52" y="190"/>
                  </a:lnTo>
                  <a:lnTo>
                    <a:pt x="71" y="172"/>
                  </a:lnTo>
                  <a:lnTo>
                    <a:pt x="91" y="157"/>
                  </a:lnTo>
                  <a:lnTo>
                    <a:pt x="113" y="147"/>
                  </a:lnTo>
                  <a:lnTo>
                    <a:pt x="134" y="141"/>
                  </a:lnTo>
                  <a:lnTo>
                    <a:pt x="155" y="139"/>
                  </a:lnTo>
                  <a:close/>
                  <a:moveTo>
                    <a:pt x="3081" y="34"/>
                  </a:moveTo>
                  <a:lnTo>
                    <a:pt x="3141" y="34"/>
                  </a:lnTo>
                  <a:lnTo>
                    <a:pt x="3141" y="98"/>
                  </a:lnTo>
                  <a:lnTo>
                    <a:pt x="3081" y="98"/>
                  </a:lnTo>
                  <a:lnTo>
                    <a:pt x="3081" y="34"/>
                  </a:lnTo>
                  <a:close/>
                  <a:moveTo>
                    <a:pt x="2973" y="34"/>
                  </a:moveTo>
                  <a:lnTo>
                    <a:pt x="3033" y="34"/>
                  </a:lnTo>
                  <a:lnTo>
                    <a:pt x="3033" y="98"/>
                  </a:lnTo>
                  <a:lnTo>
                    <a:pt x="2973" y="98"/>
                  </a:lnTo>
                  <a:lnTo>
                    <a:pt x="2973" y="34"/>
                  </a:lnTo>
                  <a:close/>
                  <a:moveTo>
                    <a:pt x="2812" y="0"/>
                  </a:moveTo>
                  <a:lnTo>
                    <a:pt x="2834" y="2"/>
                  </a:lnTo>
                  <a:lnTo>
                    <a:pt x="2856" y="4"/>
                  </a:lnTo>
                  <a:lnTo>
                    <a:pt x="2856" y="47"/>
                  </a:lnTo>
                  <a:lnTo>
                    <a:pt x="2838" y="45"/>
                  </a:lnTo>
                  <a:lnTo>
                    <a:pt x="2820" y="43"/>
                  </a:lnTo>
                  <a:lnTo>
                    <a:pt x="2805" y="44"/>
                  </a:lnTo>
                  <a:lnTo>
                    <a:pt x="2793" y="47"/>
                  </a:lnTo>
                  <a:lnTo>
                    <a:pt x="2784" y="54"/>
                  </a:lnTo>
                  <a:lnTo>
                    <a:pt x="2778" y="63"/>
                  </a:lnTo>
                  <a:lnTo>
                    <a:pt x="2775" y="76"/>
                  </a:lnTo>
                  <a:lnTo>
                    <a:pt x="2774" y="93"/>
                  </a:lnTo>
                  <a:lnTo>
                    <a:pt x="2774" y="146"/>
                  </a:lnTo>
                  <a:lnTo>
                    <a:pt x="2851" y="146"/>
                  </a:lnTo>
                  <a:lnTo>
                    <a:pt x="2851" y="188"/>
                  </a:lnTo>
                  <a:lnTo>
                    <a:pt x="2774" y="188"/>
                  </a:lnTo>
                  <a:lnTo>
                    <a:pt x="2774" y="502"/>
                  </a:lnTo>
                  <a:lnTo>
                    <a:pt x="2725" y="502"/>
                  </a:lnTo>
                  <a:lnTo>
                    <a:pt x="2725" y="188"/>
                  </a:lnTo>
                  <a:lnTo>
                    <a:pt x="2665" y="188"/>
                  </a:lnTo>
                  <a:lnTo>
                    <a:pt x="2665" y="146"/>
                  </a:lnTo>
                  <a:lnTo>
                    <a:pt x="2725" y="146"/>
                  </a:lnTo>
                  <a:lnTo>
                    <a:pt x="2725" y="105"/>
                  </a:lnTo>
                  <a:lnTo>
                    <a:pt x="2726" y="80"/>
                  </a:lnTo>
                  <a:lnTo>
                    <a:pt x="2729" y="58"/>
                  </a:lnTo>
                  <a:lnTo>
                    <a:pt x="2734" y="41"/>
                  </a:lnTo>
                  <a:lnTo>
                    <a:pt x="2743" y="27"/>
                  </a:lnTo>
                  <a:lnTo>
                    <a:pt x="2752" y="17"/>
                  </a:lnTo>
                  <a:lnTo>
                    <a:pt x="2763" y="8"/>
                  </a:lnTo>
                  <a:lnTo>
                    <a:pt x="2777" y="4"/>
                  </a:lnTo>
                  <a:lnTo>
                    <a:pt x="2794" y="1"/>
                  </a:lnTo>
                  <a:lnTo>
                    <a:pt x="28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81" name="Group 71"/>
          <p:cNvGrpSpPr>
            <a:grpSpLocks noChangeAspect="1"/>
          </p:cNvGrpSpPr>
          <p:nvPr/>
        </p:nvGrpSpPr>
        <p:grpSpPr bwMode="auto">
          <a:xfrm>
            <a:off x="5061288" y="5860089"/>
            <a:ext cx="1022350" cy="473075"/>
            <a:chOff x="3991" y="3676"/>
            <a:chExt cx="644" cy="298"/>
          </a:xfrm>
        </p:grpSpPr>
        <p:sp>
          <p:nvSpPr>
            <p:cNvPr id="82" name="AutoShape 70"/>
            <p:cNvSpPr>
              <a:spLocks noChangeAspect="1" noChangeArrowheads="1" noTextEdit="1"/>
            </p:cNvSpPr>
            <p:nvPr userDrawn="1"/>
          </p:nvSpPr>
          <p:spPr bwMode="auto">
            <a:xfrm>
              <a:off x="3991" y="3676"/>
              <a:ext cx="64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Rectangle 72"/>
            <p:cNvSpPr>
              <a:spLocks noChangeArrowheads="1"/>
            </p:cNvSpPr>
            <p:nvPr userDrawn="1"/>
          </p:nvSpPr>
          <p:spPr bwMode="auto">
            <a:xfrm>
              <a:off x="3991" y="3676"/>
              <a:ext cx="644" cy="298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73"/>
            <p:cNvSpPr>
              <a:spLocks/>
            </p:cNvSpPr>
            <p:nvPr userDrawn="1"/>
          </p:nvSpPr>
          <p:spPr bwMode="auto">
            <a:xfrm>
              <a:off x="4099" y="3732"/>
              <a:ext cx="26" cy="36"/>
            </a:xfrm>
            <a:custGeom>
              <a:avLst/>
              <a:gdLst>
                <a:gd name="T0" fmla="*/ 0 w 157"/>
                <a:gd name="T1" fmla="*/ 0 h 215"/>
                <a:gd name="T2" fmla="*/ 42 w 157"/>
                <a:gd name="T3" fmla="*/ 0 h 215"/>
                <a:gd name="T4" fmla="*/ 42 w 157"/>
                <a:gd name="T5" fmla="*/ 88 h 215"/>
                <a:gd name="T6" fmla="*/ 115 w 157"/>
                <a:gd name="T7" fmla="*/ 88 h 215"/>
                <a:gd name="T8" fmla="*/ 115 w 157"/>
                <a:gd name="T9" fmla="*/ 0 h 215"/>
                <a:gd name="T10" fmla="*/ 157 w 157"/>
                <a:gd name="T11" fmla="*/ 0 h 215"/>
                <a:gd name="T12" fmla="*/ 157 w 157"/>
                <a:gd name="T13" fmla="*/ 215 h 215"/>
                <a:gd name="T14" fmla="*/ 115 w 157"/>
                <a:gd name="T15" fmla="*/ 215 h 215"/>
                <a:gd name="T16" fmla="*/ 115 w 157"/>
                <a:gd name="T17" fmla="*/ 125 h 215"/>
                <a:gd name="T18" fmla="*/ 42 w 157"/>
                <a:gd name="T19" fmla="*/ 125 h 215"/>
                <a:gd name="T20" fmla="*/ 42 w 157"/>
                <a:gd name="T21" fmla="*/ 215 h 215"/>
                <a:gd name="T22" fmla="*/ 0 w 157"/>
                <a:gd name="T23" fmla="*/ 215 h 215"/>
                <a:gd name="T24" fmla="*/ 0 w 157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42" y="0"/>
                  </a:lnTo>
                  <a:lnTo>
                    <a:pt x="42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57" y="0"/>
                  </a:lnTo>
                  <a:lnTo>
                    <a:pt x="157" y="215"/>
                  </a:lnTo>
                  <a:lnTo>
                    <a:pt x="115" y="215"/>
                  </a:lnTo>
                  <a:lnTo>
                    <a:pt x="115" y="125"/>
                  </a:lnTo>
                  <a:lnTo>
                    <a:pt x="42" y="125"/>
                  </a:lnTo>
                  <a:lnTo>
                    <a:pt x="42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74"/>
            <p:cNvSpPr>
              <a:spLocks/>
            </p:cNvSpPr>
            <p:nvPr userDrawn="1"/>
          </p:nvSpPr>
          <p:spPr bwMode="auto">
            <a:xfrm>
              <a:off x="4139" y="3732"/>
              <a:ext cx="24" cy="36"/>
            </a:xfrm>
            <a:custGeom>
              <a:avLst/>
              <a:gdLst>
                <a:gd name="T0" fmla="*/ 0 w 141"/>
                <a:gd name="T1" fmla="*/ 0 h 215"/>
                <a:gd name="T2" fmla="*/ 141 w 141"/>
                <a:gd name="T3" fmla="*/ 0 h 215"/>
                <a:gd name="T4" fmla="*/ 141 w 141"/>
                <a:gd name="T5" fmla="*/ 38 h 215"/>
                <a:gd name="T6" fmla="*/ 42 w 141"/>
                <a:gd name="T7" fmla="*/ 38 h 215"/>
                <a:gd name="T8" fmla="*/ 42 w 141"/>
                <a:gd name="T9" fmla="*/ 88 h 215"/>
                <a:gd name="T10" fmla="*/ 126 w 141"/>
                <a:gd name="T11" fmla="*/ 88 h 215"/>
                <a:gd name="T12" fmla="*/ 126 w 141"/>
                <a:gd name="T13" fmla="*/ 126 h 215"/>
                <a:gd name="T14" fmla="*/ 42 w 141"/>
                <a:gd name="T15" fmla="*/ 126 h 215"/>
                <a:gd name="T16" fmla="*/ 42 w 141"/>
                <a:gd name="T17" fmla="*/ 177 h 215"/>
                <a:gd name="T18" fmla="*/ 141 w 141"/>
                <a:gd name="T19" fmla="*/ 177 h 215"/>
                <a:gd name="T20" fmla="*/ 141 w 141"/>
                <a:gd name="T21" fmla="*/ 215 h 215"/>
                <a:gd name="T22" fmla="*/ 0 w 141"/>
                <a:gd name="T23" fmla="*/ 215 h 215"/>
                <a:gd name="T24" fmla="*/ 0 w 141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15">
                  <a:moveTo>
                    <a:pt x="0" y="0"/>
                  </a:moveTo>
                  <a:lnTo>
                    <a:pt x="141" y="0"/>
                  </a:lnTo>
                  <a:lnTo>
                    <a:pt x="141" y="38"/>
                  </a:lnTo>
                  <a:lnTo>
                    <a:pt x="42" y="38"/>
                  </a:lnTo>
                  <a:lnTo>
                    <a:pt x="42" y="88"/>
                  </a:lnTo>
                  <a:lnTo>
                    <a:pt x="126" y="88"/>
                  </a:lnTo>
                  <a:lnTo>
                    <a:pt x="126" y="126"/>
                  </a:lnTo>
                  <a:lnTo>
                    <a:pt x="42" y="126"/>
                  </a:lnTo>
                  <a:lnTo>
                    <a:pt x="42" y="177"/>
                  </a:lnTo>
                  <a:lnTo>
                    <a:pt x="141" y="177"/>
                  </a:lnTo>
                  <a:lnTo>
                    <a:pt x="141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75"/>
            <p:cNvSpPr>
              <a:spLocks/>
            </p:cNvSpPr>
            <p:nvPr userDrawn="1"/>
          </p:nvSpPr>
          <p:spPr bwMode="auto">
            <a:xfrm>
              <a:off x="4176" y="3732"/>
              <a:ext cx="23" cy="36"/>
            </a:xfrm>
            <a:custGeom>
              <a:avLst/>
              <a:gdLst>
                <a:gd name="T0" fmla="*/ 0 w 139"/>
                <a:gd name="T1" fmla="*/ 0 h 215"/>
                <a:gd name="T2" fmla="*/ 42 w 139"/>
                <a:gd name="T3" fmla="*/ 0 h 215"/>
                <a:gd name="T4" fmla="*/ 42 w 139"/>
                <a:gd name="T5" fmla="*/ 177 h 215"/>
                <a:gd name="T6" fmla="*/ 139 w 139"/>
                <a:gd name="T7" fmla="*/ 177 h 215"/>
                <a:gd name="T8" fmla="*/ 139 w 139"/>
                <a:gd name="T9" fmla="*/ 215 h 215"/>
                <a:gd name="T10" fmla="*/ 0 w 139"/>
                <a:gd name="T11" fmla="*/ 215 h 215"/>
                <a:gd name="T12" fmla="*/ 0 w 139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5">
                  <a:moveTo>
                    <a:pt x="0" y="0"/>
                  </a:moveTo>
                  <a:lnTo>
                    <a:pt x="42" y="0"/>
                  </a:lnTo>
                  <a:lnTo>
                    <a:pt x="42" y="177"/>
                  </a:lnTo>
                  <a:lnTo>
                    <a:pt x="139" y="177"/>
                  </a:lnTo>
                  <a:lnTo>
                    <a:pt x="139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76"/>
            <p:cNvSpPr>
              <a:spLocks/>
            </p:cNvSpPr>
            <p:nvPr userDrawn="1"/>
          </p:nvSpPr>
          <p:spPr bwMode="auto">
            <a:xfrm>
              <a:off x="4211" y="3732"/>
              <a:ext cx="32" cy="36"/>
            </a:xfrm>
            <a:custGeom>
              <a:avLst/>
              <a:gdLst>
                <a:gd name="T0" fmla="*/ 0 w 195"/>
                <a:gd name="T1" fmla="*/ 0 h 215"/>
                <a:gd name="T2" fmla="*/ 41 w 195"/>
                <a:gd name="T3" fmla="*/ 0 h 215"/>
                <a:gd name="T4" fmla="*/ 98 w 195"/>
                <a:gd name="T5" fmla="*/ 116 h 215"/>
                <a:gd name="T6" fmla="*/ 154 w 195"/>
                <a:gd name="T7" fmla="*/ 0 h 215"/>
                <a:gd name="T8" fmla="*/ 195 w 195"/>
                <a:gd name="T9" fmla="*/ 0 h 215"/>
                <a:gd name="T10" fmla="*/ 195 w 195"/>
                <a:gd name="T11" fmla="*/ 215 h 215"/>
                <a:gd name="T12" fmla="*/ 153 w 195"/>
                <a:gd name="T13" fmla="*/ 215 h 215"/>
                <a:gd name="T14" fmla="*/ 153 w 195"/>
                <a:gd name="T15" fmla="*/ 89 h 215"/>
                <a:gd name="T16" fmla="*/ 112 w 195"/>
                <a:gd name="T17" fmla="*/ 172 h 215"/>
                <a:gd name="T18" fmla="*/ 84 w 195"/>
                <a:gd name="T19" fmla="*/ 172 h 215"/>
                <a:gd name="T20" fmla="*/ 41 w 195"/>
                <a:gd name="T21" fmla="*/ 89 h 215"/>
                <a:gd name="T22" fmla="*/ 41 w 195"/>
                <a:gd name="T23" fmla="*/ 215 h 215"/>
                <a:gd name="T24" fmla="*/ 0 w 195"/>
                <a:gd name="T25" fmla="*/ 215 h 215"/>
                <a:gd name="T26" fmla="*/ 0 w 195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215">
                  <a:moveTo>
                    <a:pt x="0" y="0"/>
                  </a:moveTo>
                  <a:lnTo>
                    <a:pt x="41" y="0"/>
                  </a:lnTo>
                  <a:lnTo>
                    <a:pt x="98" y="116"/>
                  </a:lnTo>
                  <a:lnTo>
                    <a:pt x="154" y="0"/>
                  </a:lnTo>
                  <a:lnTo>
                    <a:pt x="195" y="0"/>
                  </a:lnTo>
                  <a:lnTo>
                    <a:pt x="195" y="215"/>
                  </a:lnTo>
                  <a:lnTo>
                    <a:pt x="153" y="215"/>
                  </a:lnTo>
                  <a:lnTo>
                    <a:pt x="153" y="89"/>
                  </a:lnTo>
                  <a:lnTo>
                    <a:pt x="112" y="172"/>
                  </a:lnTo>
                  <a:lnTo>
                    <a:pt x="84" y="172"/>
                  </a:lnTo>
                  <a:lnTo>
                    <a:pt x="41" y="89"/>
                  </a:lnTo>
                  <a:lnTo>
                    <a:pt x="41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77"/>
            <p:cNvSpPr>
              <a:spLocks/>
            </p:cNvSpPr>
            <p:nvPr userDrawn="1"/>
          </p:nvSpPr>
          <p:spPr bwMode="auto">
            <a:xfrm>
              <a:off x="4258" y="3732"/>
              <a:ext cx="26" cy="36"/>
            </a:xfrm>
            <a:custGeom>
              <a:avLst/>
              <a:gdLst>
                <a:gd name="T0" fmla="*/ 0 w 157"/>
                <a:gd name="T1" fmla="*/ 0 h 215"/>
                <a:gd name="T2" fmla="*/ 43 w 157"/>
                <a:gd name="T3" fmla="*/ 0 h 215"/>
                <a:gd name="T4" fmla="*/ 43 w 157"/>
                <a:gd name="T5" fmla="*/ 88 h 215"/>
                <a:gd name="T6" fmla="*/ 115 w 157"/>
                <a:gd name="T7" fmla="*/ 88 h 215"/>
                <a:gd name="T8" fmla="*/ 115 w 157"/>
                <a:gd name="T9" fmla="*/ 0 h 215"/>
                <a:gd name="T10" fmla="*/ 157 w 157"/>
                <a:gd name="T11" fmla="*/ 0 h 215"/>
                <a:gd name="T12" fmla="*/ 157 w 157"/>
                <a:gd name="T13" fmla="*/ 215 h 215"/>
                <a:gd name="T14" fmla="*/ 115 w 157"/>
                <a:gd name="T15" fmla="*/ 215 h 215"/>
                <a:gd name="T16" fmla="*/ 115 w 157"/>
                <a:gd name="T17" fmla="*/ 125 h 215"/>
                <a:gd name="T18" fmla="*/ 43 w 157"/>
                <a:gd name="T19" fmla="*/ 125 h 215"/>
                <a:gd name="T20" fmla="*/ 43 w 157"/>
                <a:gd name="T21" fmla="*/ 215 h 215"/>
                <a:gd name="T22" fmla="*/ 0 w 157"/>
                <a:gd name="T23" fmla="*/ 215 h 215"/>
                <a:gd name="T24" fmla="*/ 0 w 157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43" y="0"/>
                  </a:lnTo>
                  <a:lnTo>
                    <a:pt x="43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57" y="0"/>
                  </a:lnTo>
                  <a:lnTo>
                    <a:pt x="157" y="215"/>
                  </a:lnTo>
                  <a:lnTo>
                    <a:pt x="115" y="215"/>
                  </a:lnTo>
                  <a:lnTo>
                    <a:pt x="115" y="125"/>
                  </a:lnTo>
                  <a:lnTo>
                    <a:pt x="43" y="125"/>
                  </a:lnTo>
                  <a:lnTo>
                    <a:pt x="43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78"/>
            <p:cNvSpPr>
              <a:spLocks noEditPoints="1"/>
            </p:cNvSpPr>
            <p:nvPr userDrawn="1"/>
          </p:nvSpPr>
          <p:spPr bwMode="auto">
            <a:xfrm>
              <a:off x="4297" y="3732"/>
              <a:ext cx="26" cy="37"/>
            </a:xfrm>
            <a:custGeom>
              <a:avLst/>
              <a:gdLst>
                <a:gd name="T0" fmla="*/ 69 w 159"/>
                <a:gd name="T1" fmla="*/ 39 h 219"/>
                <a:gd name="T2" fmla="*/ 53 w 159"/>
                <a:gd name="T3" fmla="*/ 49 h 219"/>
                <a:gd name="T4" fmla="*/ 45 w 159"/>
                <a:gd name="T5" fmla="*/ 62 h 219"/>
                <a:gd name="T6" fmla="*/ 43 w 159"/>
                <a:gd name="T7" fmla="*/ 88 h 219"/>
                <a:gd name="T8" fmla="*/ 43 w 159"/>
                <a:gd name="T9" fmla="*/ 131 h 219"/>
                <a:gd name="T10" fmla="*/ 45 w 159"/>
                <a:gd name="T11" fmla="*/ 157 h 219"/>
                <a:gd name="T12" fmla="*/ 53 w 159"/>
                <a:gd name="T13" fmla="*/ 170 h 219"/>
                <a:gd name="T14" fmla="*/ 69 w 159"/>
                <a:gd name="T15" fmla="*/ 181 h 219"/>
                <a:gd name="T16" fmla="*/ 90 w 159"/>
                <a:gd name="T17" fmla="*/ 181 h 219"/>
                <a:gd name="T18" fmla="*/ 106 w 159"/>
                <a:gd name="T19" fmla="*/ 170 h 219"/>
                <a:gd name="T20" fmla="*/ 113 w 159"/>
                <a:gd name="T21" fmla="*/ 157 h 219"/>
                <a:gd name="T22" fmla="*/ 117 w 159"/>
                <a:gd name="T23" fmla="*/ 131 h 219"/>
                <a:gd name="T24" fmla="*/ 117 w 159"/>
                <a:gd name="T25" fmla="*/ 88 h 219"/>
                <a:gd name="T26" fmla="*/ 113 w 159"/>
                <a:gd name="T27" fmla="*/ 62 h 219"/>
                <a:gd name="T28" fmla="*/ 106 w 159"/>
                <a:gd name="T29" fmla="*/ 49 h 219"/>
                <a:gd name="T30" fmla="*/ 90 w 159"/>
                <a:gd name="T31" fmla="*/ 39 h 219"/>
                <a:gd name="T32" fmla="*/ 79 w 159"/>
                <a:gd name="T33" fmla="*/ 0 h 219"/>
                <a:gd name="T34" fmla="*/ 112 w 159"/>
                <a:gd name="T35" fmla="*/ 6 h 219"/>
                <a:gd name="T36" fmla="*/ 138 w 159"/>
                <a:gd name="T37" fmla="*/ 23 h 219"/>
                <a:gd name="T38" fmla="*/ 154 w 159"/>
                <a:gd name="T39" fmla="*/ 53 h 219"/>
                <a:gd name="T40" fmla="*/ 159 w 159"/>
                <a:gd name="T41" fmla="*/ 88 h 219"/>
                <a:gd name="T42" fmla="*/ 159 w 159"/>
                <a:gd name="T43" fmla="*/ 130 h 219"/>
                <a:gd name="T44" fmla="*/ 154 w 159"/>
                <a:gd name="T45" fmla="*/ 166 h 219"/>
                <a:gd name="T46" fmla="*/ 138 w 159"/>
                <a:gd name="T47" fmla="*/ 196 h 219"/>
                <a:gd name="T48" fmla="*/ 112 w 159"/>
                <a:gd name="T49" fmla="*/ 213 h 219"/>
                <a:gd name="T50" fmla="*/ 79 w 159"/>
                <a:gd name="T51" fmla="*/ 219 h 219"/>
                <a:gd name="T52" fmla="*/ 47 w 159"/>
                <a:gd name="T53" fmla="*/ 213 h 219"/>
                <a:gd name="T54" fmla="*/ 21 w 159"/>
                <a:gd name="T55" fmla="*/ 196 h 219"/>
                <a:gd name="T56" fmla="*/ 4 w 159"/>
                <a:gd name="T57" fmla="*/ 166 h 219"/>
                <a:gd name="T58" fmla="*/ 0 w 159"/>
                <a:gd name="T59" fmla="*/ 130 h 219"/>
                <a:gd name="T60" fmla="*/ 0 w 159"/>
                <a:gd name="T61" fmla="*/ 88 h 219"/>
                <a:gd name="T62" fmla="*/ 4 w 159"/>
                <a:gd name="T63" fmla="*/ 53 h 219"/>
                <a:gd name="T64" fmla="*/ 21 w 159"/>
                <a:gd name="T65" fmla="*/ 23 h 219"/>
                <a:gd name="T66" fmla="*/ 47 w 159"/>
                <a:gd name="T67" fmla="*/ 6 h 219"/>
                <a:gd name="T68" fmla="*/ 79 w 159"/>
                <a:gd name="T6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219">
                  <a:moveTo>
                    <a:pt x="79" y="37"/>
                  </a:moveTo>
                  <a:lnTo>
                    <a:pt x="69" y="39"/>
                  </a:lnTo>
                  <a:lnTo>
                    <a:pt x="60" y="43"/>
                  </a:lnTo>
                  <a:lnTo>
                    <a:pt x="53" y="49"/>
                  </a:lnTo>
                  <a:lnTo>
                    <a:pt x="48" y="55"/>
                  </a:lnTo>
                  <a:lnTo>
                    <a:pt x="45" y="62"/>
                  </a:lnTo>
                  <a:lnTo>
                    <a:pt x="43" y="73"/>
                  </a:lnTo>
                  <a:lnTo>
                    <a:pt x="43" y="88"/>
                  </a:lnTo>
                  <a:lnTo>
                    <a:pt x="42" y="109"/>
                  </a:lnTo>
                  <a:lnTo>
                    <a:pt x="43" y="131"/>
                  </a:lnTo>
                  <a:lnTo>
                    <a:pt x="43" y="147"/>
                  </a:lnTo>
                  <a:lnTo>
                    <a:pt x="45" y="157"/>
                  </a:lnTo>
                  <a:lnTo>
                    <a:pt x="48" y="164"/>
                  </a:lnTo>
                  <a:lnTo>
                    <a:pt x="53" y="170"/>
                  </a:lnTo>
                  <a:lnTo>
                    <a:pt x="60" y="176"/>
                  </a:lnTo>
                  <a:lnTo>
                    <a:pt x="69" y="181"/>
                  </a:lnTo>
                  <a:lnTo>
                    <a:pt x="79" y="182"/>
                  </a:lnTo>
                  <a:lnTo>
                    <a:pt x="90" y="181"/>
                  </a:lnTo>
                  <a:lnTo>
                    <a:pt x="99" y="176"/>
                  </a:lnTo>
                  <a:lnTo>
                    <a:pt x="106" y="170"/>
                  </a:lnTo>
                  <a:lnTo>
                    <a:pt x="111" y="164"/>
                  </a:lnTo>
                  <a:lnTo>
                    <a:pt x="113" y="157"/>
                  </a:lnTo>
                  <a:lnTo>
                    <a:pt x="116" y="147"/>
                  </a:lnTo>
                  <a:lnTo>
                    <a:pt x="117" y="131"/>
                  </a:lnTo>
                  <a:lnTo>
                    <a:pt x="117" y="109"/>
                  </a:lnTo>
                  <a:lnTo>
                    <a:pt x="117" y="88"/>
                  </a:lnTo>
                  <a:lnTo>
                    <a:pt x="116" y="73"/>
                  </a:lnTo>
                  <a:lnTo>
                    <a:pt x="113" y="62"/>
                  </a:lnTo>
                  <a:lnTo>
                    <a:pt x="111" y="55"/>
                  </a:lnTo>
                  <a:lnTo>
                    <a:pt x="106" y="49"/>
                  </a:lnTo>
                  <a:lnTo>
                    <a:pt x="99" y="43"/>
                  </a:lnTo>
                  <a:lnTo>
                    <a:pt x="90" y="39"/>
                  </a:lnTo>
                  <a:lnTo>
                    <a:pt x="79" y="37"/>
                  </a:lnTo>
                  <a:close/>
                  <a:moveTo>
                    <a:pt x="79" y="0"/>
                  </a:moveTo>
                  <a:lnTo>
                    <a:pt x="97" y="1"/>
                  </a:lnTo>
                  <a:lnTo>
                    <a:pt x="112" y="6"/>
                  </a:lnTo>
                  <a:lnTo>
                    <a:pt x="126" y="14"/>
                  </a:lnTo>
                  <a:lnTo>
                    <a:pt x="138" y="23"/>
                  </a:lnTo>
                  <a:lnTo>
                    <a:pt x="149" y="37"/>
                  </a:lnTo>
                  <a:lnTo>
                    <a:pt x="154" y="53"/>
                  </a:lnTo>
                  <a:lnTo>
                    <a:pt x="158" y="69"/>
                  </a:lnTo>
                  <a:lnTo>
                    <a:pt x="159" y="88"/>
                  </a:lnTo>
                  <a:lnTo>
                    <a:pt x="159" y="109"/>
                  </a:lnTo>
                  <a:lnTo>
                    <a:pt x="159" y="130"/>
                  </a:lnTo>
                  <a:lnTo>
                    <a:pt x="158" y="150"/>
                  </a:lnTo>
                  <a:lnTo>
                    <a:pt x="154" y="166"/>
                  </a:lnTo>
                  <a:lnTo>
                    <a:pt x="149" y="182"/>
                  </a:lnTo>
                  <a:lnTo>
                    <a:pt x="138" y="196"/>
                  </a:lnTo>
                  <a:lnTo>
                    <a:pt x="126" y="205"/>
                  </a:lnTo>
                  <a:lnTo>
                    <a:pt x="112" y="213"/>
                  </a:lnTo>
                  <a:lnTo>
                    <a:pt x="97" y="218"/>
                  </a:lnTo>
                  <a:lnTo>
                    <a:pt x="79" y="219"/>
                  </a:lnTo>
                  <a:lnTo>
                    <a:pt x="62" y="218"/>
                  </a:lnTo>
                  <a:lnTo>
                    <a:pt x="47" y="213"/>
                  </a:lnTo>
                  <a:lnTo>
                    <a:pt x="34" y="205"/>
                  </a:lnTo>
                  <a:lnTo>
                    <a:pt x="21" y="196"/>
                  </a:lnTo>
                  <a:lnTo>
                    <a:pt x="10" y="182"/>
                  </a:lnTo>
                  <a:lnTo>
                    <a:pt x="4" y="166"/>
                  </a:lnTo>
                  <a:lnTo>
                    <a:pt x="1" y="150"/>
                  </a:lnTo>
                  <a:lnTo>
                    <a:pt x="0" y="130"/>
                  </a:lnTo>
                  <a:lnTo>
                    <a:pt x="0" y="109"/>
                  </a:lnTo>
                  <a:lnTo>
                    <a:pt x="0" y="88"/>
                  </a:lnTo>
                  <a:lnTo>
                    <a:pt x="1" y="69"/>
                  </a:lnTo>
                  <a:lnTo>
                    <a:pt x="4" y="53"/>
                  </a:lnTo>
                  <a:lnTo>
                    <a:pt x="10" y="37"/>
                  </a:lnTo>
                  <a:lnTo>
                    <a:pt x="21" y="23"/>
                  </a:lnTo>
                  <a:lnTo>
                    <a:pt x="34" y="14"/>
                  </a:lnTo>
                  <a:lnTo>
                    <a:pt x="47" y="6"/>
                  </a:lnTo>
                  <a:lnTo>
                    <a:pt x="62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Freeform 79"/>
            <p:cNvSpPr>
              <a:spLocks/>
            </p:cNvSpPr>
            <p:nvPr userDrawn="1"/>
          </p:nvSpPr>
          <p:spPr bwMode="auto">
            <a:xfrm>
              <a:off x="4337" y="3732"/>
              <a:ext cx="23" cy="36"/>
            </a:xfrm>
            <a:custGeom>
              <a:avLst/>
              <a:gdLst>
                <a:gd name="T0" fmla="*/ 0 w 139"/>
                <a:gd name="T1" fmla="*/ 0 h 215"/>
                <a:gd name="T2" fmla="*/ 42 w 139"/>
                <a:gd name="T3" fmla="*/ 0 h 215"/>
                <a:gd name="T4" fmla="*/ 42 w 139"/>
                <a:gd name="T5" fmla="*/ 177 h 215"/>
                <a:gd name="T6" fmla="*/ 139 w 139"/>
                <a:gd name="T7" fmla="*/ 177 h 215"/>
                <a:gd name="T8" fmla="*/ 139 w 139"/>
                <a:gd name="T9" fmla="*/ 215 h 215"/>
                <a:gd name="T10" fmla="*/ 0 w 139"/>
                <a:gd name="T11" fmla="*/ 215 h 215"/>
                <a:gd name="T12" fmla="*/ 0 w 139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5">
                  <a:moveTo>
                    <a:pt x="0" y="0"/>
                  </a:moveTo>
                  <a:lnTo>
                    <a:pt x="42" y="0"/>
                  </a:lnTo>
                  <a:lnTo>
                    <a:pt x="42" y="177"/>
                  </a:lnTo>
                  <a:lnTo>
                    <a:pt x="139" y="177"/>
                  </a:lnTo>
                  <a:lnTo>
                    <a:pt x="139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80"/>
            <p:cNvSpPr>
              <a:spLocks/>
            </p:cNvSpPr>
            <p:nvPr userDrawn="1"/>
          </p:nvSpPr>
          <p:spPr bwMode="auto">
            <a:xfrm>
              <a:off x="4365" y="3732"/>
              <a:ext cx="26" cy="36"/>
            </a:xfrm>
            <a:custGeom>
              <a:avLst/>
              <a:gdLst>
                <a:gd name="T0" fmla="*/ 0 w 155"/>
                <a:gd name="T1" fmla="*/ 0 h 215"/>
                <a:gd name="T2" fmla="*/ 155 w 155"/>
                <a:gd name="T3" fmla="*/ 0 h 215"/>
                <a:gd name="T4" fmla="*/ 155 w 155"/>
                <a:gd name="T5" fmla="*/ 38 h 215"/>
                <a:gd name="T6" fmla="*/ 99 w 155"/>
                <a:gd name="T7" fmla="*/ 38 h 215"/>
                <a:gd name="T8" fmla="*/ 99 w 155"/>
                <a:gd name="T9" fmla="*/ 215 h 215"/>
                <a:gd name="T10" fmla="*/ 57 w 155"/>
                <a:gd name="T11" fmla="*/ 215 h 215"/>
                <a:gd name="T12" fmla="*/ 57 w 155"/>
                <a:gd name="T13" fmla="*/ 38 h 215"/>
                <a:gd name="T14" fmla="*/ 0 w 155"/>
                <a:gd name="T15" fmla="*/ 38 h 215"/>
                <a:gd name="T16" fmla="*/ 0 w 155"/>
                <a:gd name="T1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15">
                  <a:moveTo>
                    <a:pt x="0" y="0"/>
                  </a:moveTo>
                  <a:lnTo>
                    <a:pt x="155" y="0"/>
                  </a:lnTo>
                  <a:lnTo>
                    <a:pt x="155" y="38"/>
                  </a:lnTo>
                  <a:lnTo>
                    <a:pt x="99" y="38"/>
                  </a:lnTo>
                  <a:lnTo>
                    <a:pt x="99" y="215"/>
                  </a:lnTo>
                  <a:lnTo>
                    <a:pt x="57" y="215"/>
                  </a:lnTo>
                  <a:lnTo>
                    <a:pt x="57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81"/>
            <p:cNvSpPr>
              <a:spLocks/>
            </p:cNvSpPr>
            <p:nvPr userDrawn="1"/>
          </p:nvSpPr>
          <p:spPr bwMode="auto">
            <a:xfrm>
              <a:off x="4400" y="3732"/>
              <a:ext cx="24" cy="36"/>
            </a:xfrm>
            <a:custGeom>
              <a:avLst/>
              <a:gdLst>
                <a:gd name="T0" fmla="*/ 4 w 141"/>
                <a:gd name="T1" fmla="*/ 0 h 215"/>
                <a:gd name="T2" fmla="*/ 141 w 141"/>
                <a:gd name="T3" fmla="*/ 0 h 215"/>
                <a:gd name="T4" fmla="*/ 141 w 141"/>
                <a:gd name="T5" fmla="*/ 33 h 215"/>
                <a:gd name="T6" fmla="*/ 50 w 141"/>
                <a:gd name="T7" fmla="*/ 177 h 215"/>
                <a:gd name="T8" fmla="*/ 141 w 141"/>
                <a:gd name="T9" fmla="*/ 177 h 215"/>
                <a:gd name="T10" fmla="*/ 141 w 141"/>
                <a:gd name="T11" fmla="*/ 215 h 215"/>
                <a:gd name="T12" fmla="*/ 0 w 141"/>
                <a:gd name="T13" fmla="*/ 215 h 215"/>
                <a:gd name="T14" fmla="*/ 0 w 141"/>
                <a:gd name="T15" fmla="*/ 181 h 215"/>
                <a:gd name="T16" fmla="*/ 92 w 141"/>
                <a:gd name="T17" fmla="*/ 38 h 215"/>
                <a:gd name="T18" fmla="*/ 4 w 141"/>
                <a:gd name="T19" fmla="*/ 38 h 215"/>
                <a:gd name="T20" fmla="*/ 4 w 141"/>
                <a:gd name="T2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215">
                  <a:moveTo>
                    <a:pt x="4" y="0"/>
                  </a:moveTo>
                  <a:lnTo>
                    <a:pt x="141" y="0"/>
                  </a:lnTo>
                  <a:lnTo>
                    <a:pt x="141" y="33"/>
                  </a:lnTo>
                  <a:lnTo>
                    <a:pt x="50" y="177"/>
                  </a:lnTo>
                  <a:lnTo>
                    <a:pt x="141" y="177"/>
                  </a:lnTo>
                  <a:lnTo>
                    <a:pt x="141" y="215"/>
                  </a:lnTo>
                  <a:lnTo>
                    <a:pt x="0" y="215"/>
                  </a:lnTo>
                  <a:lnTo>
                    <a:pt x="0" y="181"/>
                  </a:lnTo>
                  <a:lnTo>
                    <a:pt x="92" y="38"/>
                  </a:lnTo>
                  <a:lnTo>
                    <a:pt x="4" y="3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Rectangle 82"/>
            <p:cNvSpPr>
              <a:spLocks noChangeArrowheads="1"/>
            </p:cNvSpPr>
            <p:nvPr userDrawn="1"/>
          </p:nvSpPr>
          <p:spPr bwMode="auto">
            <a:xfrm>
              <a:off x="4118" y="3795"/>
              <a:ext cx="3" cy="179"/>
            </a:xfrm>
            <a:prstGeom prst="rect">
              <a:avLst/>
            </a:prstGeom>
            <a:solidFill>
              <a:srgbClr val="0052D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83"/>
            <p:cNvSpPr>
              <a:spLocks noEditPoints="1"/>
            </p:cNvSpPr>
            <p:nvPr userDrawn="1"/>
          </p:nvSpPr>
          <p:spPr bwMode="auto">
            <a:xfrm>
              <a:off x="3991" y="3676"/>
              <a:ext cx="84" cy="99"/>
            </a:xfrm>
            <a:custGeom>
              <a:avLst/>
              <a:gdLst>
                <a:gd name="T0" fmla="*/ 383 w 502"/>
                <a:gd name="T1" fmla="*/ 366 h 596"/>
                <a:gd name="T2" fmla="*/ 379 w 502"/>
                <a:gd name="T3" fmla="*/ 457 h 596"/>
                <a:gd name="T4" fmla="*/ 337 w 502"/>
                <a:gd name="T5" fmla="*/ 460 h 596"/>
                <a:gd name="T6" fmla="*/ 273 w 502"/>
                <a:gd name="T7" fmla="*/ 486 h 596"/>
                <a:gd name="T8" fmla="*/ 222 w 502"/>
                <a:gd name="T9" fmla="*/ 534 h 596"/>
                <a:gd name="T10" fmla="*/ 192 w 502"/>
                <a:gd name="T11" fmla="*/ 596 h 596"/>
                <a:gd name="T12" fmla="*/ 157 w 502"/>
                <a:gd name="T13" fmla="*/ 595 h 596"/>
                <a:gd name="T14" fmla="*/ 141 w 502"/>
                <a:gd name="T15" fmla="*/ 546 h 596"/>
                <a:gd name="T16" fmla="*/ 172 w 502"/>
                <a:gd name="T17" fmla="*/ 464 h 596"/>
                <a:gd name="T18" fmla="*/ 227 w 502"/>
                <a:gd name="T19" fmla="*/ 397 h 596"/>
                <a:gd name="T20" fmla="*/ 301 w 502"/>
                <a:gd name="T21" fmla="*/ 349 h 596"/>
                <a:gd name="T22" fmla="*/ 386 w 502"/>
                <a:gd name="T23" fmla="*/ 325 h 596"/>
                <a:gd name="T24" fmla="*/ 410 w 502"/>
                <a:gd name="T25" fmla="*/ 195 h 596"/>
                <a:gd name="T26" fmla="*/ 392 w 502"/>
                <a:gd name="T27" fmla="*/ 283 h 596"/>
                <a:gd name="T28" fmla="*/ 301 w 502"/>
                <a:gd name="T29" fmla="*/ 303 h 596"/>
                <a:gd name="T30" fmla="*/ 221 w 502"/>
                <a:gd name="T31" fmla="*/ 346 h 596"/>
                <a:gd name="T32" fmla="*/ 158 w 502"/>
                <a:gd name="T33" fmla="*/ 410 h 596"/>
                <a:gd name="T34" fmla="*/ 114 w 502"/>
                <a:gd name="T35" fmla="*/ 490 h 596"/>
                <a:gd name="T36" fmla="*/ 94 w 502"/>
                <a:gd name="T37" fmla="*/ 581 h 596"/>
                <a:gd name="T38" fmla="*/ 62 w 502"/>
                <a:gd name="T39" fmla="*/ 510 h 596"/>
                <a:gd name="T40" fmla="*/ 94 w 502"/>
                <a:gd name="T41" fmla="*/ 405 h 596"/>
                <a:gd name="T42" fmla="*/ 149 w 502"/>
                <a:gd name="T43" fmla="*/ 315 h 596"/>
                <a:gd name="T44" fmla="*/ 224 w 502"/>
                <a:gd name="T45" fmla="*/ 241 h 596"/>
                <a:gd name="T46" fmla="*/ 316 w 502"/>
                <a:gd name="T47" fmla="*/ 187 h 596"/>
                <a:gd name="T48" fmla="*/ 420 w 502"/>
                <a:gd name="T49" fmla="*/ 158 h 596"/>
                <a:gd name="T50" fmla="*/ 496 w 502"/>
                <a:gd name="T51" fmla="*/ 7 h 596"/>
                <a:gd name="T52" fmla="*/ 475 w 502"/>
                <a:gd name="T53" fmla="*/ 35 h 596"/>
                <a:gd name="T54" fmla="*/ 448 w 502"/>
                <a:gd name="T55" fmla="*/ 86 h 596"/>
                <a:gd name="T56" fmla="*/ 379 w 502"/>
                <a:gd name="T57" fmla="*/ 127 h 596"/>
                <a:gd name="T58" fmla="*/ 278 w 502"/>
                <a:gd name="T59" fmla="*/ 161 h 596"/>
                <a:gd name="T60" fmla="*/ 187 w 502"/>
                <a:gd name="T61" fmla="*/ 218 h 596"/>
                <a:gd name="T62" fmla="*/ 114 w 502"/>
                <a:gd name="T63" fmla="*/ 293 h 596"/>
                <a:gd name="T64" fmla="*/ 60 w 502"/>
                <a:gd name="T65" fmla="*/ 385 h 596"/>
                <a:gd name="T66" fmla="*/ 28 w 502"/>
                <a:gd name="T67" fmla="*/ 490 h 596"/>
                <a:gd name="T68" fmla="*/ 0 w 502"/>
                <a:gd name="T69" fmla="*/ 528 h 596"/>
                <a:gd name="T70" fmla="*/ 13 w 502"/>
                <a:gd name="T71" fmla="*/ 411 h 596"/>
                <a:gd name="T72" fmla="*/ 52 w 502"/>
                <a:gd name="T73" fmla="*/ 302 h 596"/>
                <a:gd name="T74" fmla="*/ 110 w 502"/>
                <a:gd name="T75" fmla="*/ 205 h 596"/>
                <a:gd name="T76" fmla="*/ 187 w 502"/>
                <a:gd name="T77" fmla="*/ 124 h 596"/>
                <a:gd name="T78" fmla="*/ 281 w 502"/>
                <a:gd name="T79" fmla="*/ 61 h 596"/>
                <a:gd name="T80" fmla="*/ 386 w 502"/>
                <a:gd name="T81" fmla="*/ 19 h 596"/>
                <a:gd name="T82" fmla="*/ 502 w 502"/>
                <a:gd name="T83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2" h="596">
                  <a:moveTo>
                    <a:pt x="386" y="325"/>
                  </a:moveTo>
                  <a:lnTo>
                    <a:pt x="383" y="366"/>
                  </a:lnTo>
                  <a:lnTo>
                    <a:pt x="381" y="410"/>
                  </a:lnTo>
                  <a:lnTo>
                    <a:pt x="379" y="457"/>
                  </a:lnTo>
                  <a:lnTo>
                    <a:pt x="374" y="457"/>
                  </a:lnTo>
                  <a:lnTo>
                    <a:pt x="337" y="460"/>
                  </a:lnTo>
                  <a:lnTo>
                    <a:pt x="303" y="471"/>
                  </a:lnTo>
                  <a:lnTo>
                    <a:pt x="273" y="486"/>
                  </a:lnTo>
                  <a:lnTo>
                    <a:pt x="245" y="508"/>
                  </a:lnTo>
                  <a:lnTo>
                    <a:pt x="222" y="534"/>
                  </a:lnTo>
                  <a:lnTo>
                    <a:pt x="204" y="564"/>
                  </a:lnTo>
                  <a:lnTo>
                    <a:pt x="192" y="596"/>
                  </a:lnTo>
                  <a:lnTo>
                    <a:pt x="177" y="596"/>
                  </a:lnTo>
                  <a:lnTo>
                    <a:pt x="157" y="595"/>
                  </a:lnTo>
                  <a:lnTo>
                    <a:pt x="133" y="592"/>
                  </a:lnTo>
                  <a:lnTo>
                    <a:pt x="141" y="546"/>
                  </a:lnTo>
                  <a:lnTo>
                    <a:pt x="153" y="504"/>
                  </a:lnTo>
                  <a:lnTo>
                    <a:pt x="172" y="464"/>
                  </a:lnTo>
                  <a:lnTo>
                    <a:pt x="198" y="427"/>
                  </a:lnTo>
                  <a:lnTo>
                    <a:pt x="227" y="397"/>
                  </a:lnTo>
                  <a:lnTo>
                    <a:pt x="262" y="370"/>
                  </a:lnTo>
                  <a:lnTo>
                    <a:pt x="301" y="349"/>
                  </a:lnTo>
                  <a:lnTo>
                    <a:pt x="342" y="333"/>
                  </a:lnTo>
                  <a:lnTo>
                    <a:pt x="386" y="325"/>
                  </a:lnTo>
                  <a:close/>
                  <a:moveTo>
                    <a:pt x="420" y="158"/>
                  </a:moveTo>
                  <a:lnTo>
                    <a:pt x="410" y="195"/>
                  </a:lnTo>
                  <a:lnTo>
                    <a:pt x="400" y="237"/>
                  </a:lnTo>
                  <a:lnTo>
                    <a:pt x="392" y="283"/>
                  </a:lnTo>
                  <a:lnTo>
                    <a:pt x="345" y="290"/>
                  </a:lnTo>
                  <a:lnTo>
                    <a:pt x="301" y="303"/>
                  </a:lnTo>
                  <a:lnTo>
                    <a:pt x="260" y="322"/>
                  </a:lnTo>
                  <a:lnTo>
                    <a:pt x="221" y="346"/>
                  </a:lnTo>
                  <a:lnTo>
                    <a:pt x="187" y="376"/>
                  </a:lnTo>
                  <a:lnTo>
                    <a:pt x="158" y="410"/>
                  </a:lnTo>
                  <a:lnTo>
                    <a:pt x="133" y="448"/>
                  </a:lnTo>
                  <a:lnTo>
                    <a:pt x="114" y="490"/>
                  </a:lnTo>
                  <a:lnTo>
                    <a:pt x="101" y="534"/>
                  </a:lnTo>
                  <a:lnTo>
                    <a:pt x="94" y="581"/>
                  </a:lnTo>
                  <a:lnTo>
                    <a:pt x="57" y="566"/>
                  </a:lnTo>
                  <a:lnTo>
                    <a:pt x="62" y="510"/>
                  </a:lnTo>
                  <a:lnTo>
                    <a:pt x="75" y="457"/>
                  </a:lnTo>
                  <a:lnTo>
                    <a:pt x="94" y="405"/>
                  </a:lnTo>
                  <a:lnTo>
                    <a:pt x="118" y="358"/>
                  </a:lnTo>
                  <a:lnTo>
                    <a:pt x="149" y="315"/>
                  </a:lnTo>
                  <a:lnTo>
                    <a:pt x="184" y="275"/>
                  </a:lnTo>
                  <a:lnTo>
                    <a:pt x="224" y="241"/>
                  </a:lnTo>
                  <a:lnTo>
                    <a:pt x="268" y="210"/>
                  </a:lnTo>
                  <a:lnTo>
                    <a:pt x="316" y="187"/>
                  </a:lnTo>
                  <a:lnTo>
                    <a:pt x="366" y="169"/>
                  </a:lnTo>
                  <a:lnTo>
                    <a:pt x="420" y="158"/>
                  </a:lnTo>
                  <a:close/>
                  <a:moveTo>
                    <a:pt x="502" y="0"/>
                  </a:moveTo>
                  <a:lnTo>
                    <a:pt x="496" y="7"/>
                  </a:lnTo>
                  <a:lnTo>
                    <a:pt x="487" y="19"/>
                  </a:lnTo>
                  <a:lnTo>
                    <a:pt x="475" y="35"/>
                  </a:lnTo>
                  <a:lnTo>
                    <a:pt x="463" y="58"/>
                  </a:lnTo>
                  <a:lnTo>
                    <a:pt x="448" y="86"/>
                  </a:lnTo>
                  <a:lnTo>
                    <a:pt x="434" y="120"/>
                  </a:lnTo>
                  <a:lnTo>
                    <a:pt x="379" y="127"/>
                  </a:lnTo>
                  <a:lnTo>
                    <a:pt x="327" y="141"/>
                  </a:lnTo>
                  <a:lnTo>
                    <a:pt x="278" y="161"/>
                  </a:lnTo>
                  <a:lnTo>
                    <a:pt x="231" y="187"/>
                  </a:lnTo>
                  <a:lnTo>
                    <a:pt x="187" y="218"/>
                  </a:lnTo>
                  <a:lnTo>
                    <a:pt x="149" y="254"/>
                  </a:lnTo>
                  <a:lnTo>
                    <a:pt x="114" y="293"/>
                  </a:lnTo>
                  <a:lnTo>
                    <a:pt x="84" y="338"/>
                  </a:lnTo>
                  <a:lnTo>
                    <a:pt x="60" y="385"/>
                  </a:lnTo>
                  <a:lnTo>
                    <a:pt x="41" y="436"/>
                  </a:lnTo>
                  <a:lnTo>
                    <a:pt x="28" y="490"/>
                  </a:lnTo>
                  <a:lnTo>
                    <a:pt x="21" y="545"/>
                  </a:lnTo>
                  <a:lnTo>
                    <a:pt x="0" y="528"/>
                  </a:lnTo>
                  <a:lnTo>
                    <a:pt x="4" y="468"/>
                  </a:lnTo>
                  <a:lnTo>
                    <a:pt x="13" y="411"/>
                  </a:lnTo>
                  <a:lnTo>
                    <a:pt x="29" y="355"/>
                  </a:lnTo>
                  <a:lnTo>
                    <a:pt x="52" y="302"/>
                  </a:lnTo>
                  <a:lnTo>
                    <a:pt x="78" y="252"/>
                  </a:lnTo>
                  <a:lnTo>
                    <a:pt x="110" y="205"/>
                  </a:lnTo>
                  <a:lnTo>
                    <a:pt x="146" y="163"/>
                  </a:lnTo>
                  <a:lnTo>
                    <a:pt x="187" y="124"/>
                  </a:lnTo>
                  <a:lnTo>
                    <a:pt x="232" y="90"/>
                  </a:lnTo>
                  <a:lnTo>
                    <a:pt x="281" y="61"/>
                  </a:lnTo>
                  <a:lnTo>
                    <a:pt x="333" y="38"/>
                  </a:lnTo>
                  <a:lnTo>
                    <a:pt x="386" y="19"/>
                  </a:lnTo>
                  <a:lnTo>
                    <a:pt x="444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84"/>
            <p:cNvSpPr>
              <a:spLocks/>
            </p:cNvSpPr>
            <p:nvPr userDrawn="1"/>
          </p:nvSpPr>
          <p:spPr bwMode="auto">
            <a:xfrm>
              <a:off x="4146" y="3794"/>
              <a:ext cx="22" cy="34"/>
            </a:xfrm>
            <a:custGeom>
              <a:avLst/>
              <a:gdLst>
                <a:gd name="T0" fmla="*/ 3 w 130"/>
                <a:gd name="T1" fmla="*/ 0 h 205"/>
                <a:gd name="T2" fmla="*/ 130 w 130"/>
                <a:gd name="T3" fmla="*/ 0 h 205"/>
                <a:gd name="T4" fmla="*/ 130 w 130"/>
                <a:gd name="T5" fmla="*/ 26 h 205"/>
                <a:gd name="T6" fmla="*/ 35 w 130"/>
                <a:gd name="T7" fmla="*/ 176 h 205"/>
                <a:gd name="T8" fmla="*/ 130 w 130"/>
                <a:gd name="T9" fmla="*/ 176 h 205"/>
                <a:gd name="T10" fmla="*/ 130 w 130"/>
                <a:gd name="T11" fmla="*/ 205 h 205"/>
                <a:gd name="T12" fmla="*/ 0 w 130"/>
                <a:gd name="T13" fmla="*/ 205 h 205"/>
                <a:gd name="T14" fmla="*/ 0 w 130"/>
                <a:gd name="T15" fmla="*/ 178 h 205"/>
                <a:gd name="T16" fmla="*/ 94 w 130"/>
                <a:gd name="T17" fmla="*/ 28 h 205"/>
                <a:gd name="T18" fmla="*/ 3 w 130"/>
                <a:gd name="T19" fmla="*/ 28 h 205"/>
                <a:gd name="T20" fmla="*/ 3 w 130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5">
                  <a:moveTo>
                    <a:pt x="3" y="0"/>
                  </a:moveTo>
                  <a:lnTo>
                    <a:pt x="130" y="0"/>
                  </a:lnTo>
                  <a:lnTo>
                    <a:pt x="130" y="26"/>
                  </a:lnTo>
                  <a:lnTo>
                    <a:pt x="35" y="176"/>
                  </a:lnTo>
                  <a:lnTo>
                    <a:pt x="130" y="176"/>
                  </a:lnTo>
                  <a:lnTo>
                    <a:pt x="130" y="205"/>
                  </a:lnTo>
                  <a:lnTo>
                    <a:pt x="0" y="205"/>
                  </a:lnTo>
                  <a:lnTo>
                    <a:pt x="0" y="178"/>
                  </a:lnTo>
                  <a:lnTo>
                    <a:pt x="94" y="28"/>
                  </a:lnTo>
                  <a:lnTo>
                    <a:pt x="3" y="2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85"/>
            <p:cNvSpPr>
              <a:spLocks/>
            </p:cNvSpPr>
            <p:nvPr userDrawn="1"/>
          </p:nvSpPr>
          <p:spPr bwMode="auto">
            <a:xfrm>
              <a:off x="4176" y="3794"/>
              <a:ext cx="22" cy="34"/>
            </a:xfrm>
            <a:custGeom>
              <a:avLst/>
              <a:gdLst>
                <a:gd name="T0" fmla="*/ 0 w 130"/>
                <a:gd name="T1" fmla="*/ 0 h 205"/>
                <a:gd name="T2" fmla="*/ 130 w 130"/>
                <a:gd name="T3" fmla="*/ 0 h 205"/>
                <a:gd name="T4" fmla="*/ 130 w 130"/>
                <a:gd name="T5" fmla="*/ 28 h 205"/>
                <a:gd name="T6" fmla="*/ 31 w 130"/>
                <a:gd name="T7" fmla="*/ 28 h 205"/>
                <a:gd name="T8" fmla="*/ 31 w 130"/>
                <a:gd name="T9" fmla="*/ 88 h 205"/>
                <a:gd name="T10" fmla="*/ 115 w 130"/>
                <a:gd name="T11" fmla="*/ 88 h 205"/>
                <a:gd name="T12" fmla="*/ 115 w 130"/>
                <a:gd name="T13" fmla="*/ 115 h 205"/>
                <a:gd name="T14" fmla="*/ 31 w 130"/>
                <a:gd name="T15" fmla="*/ 115 h 205"/>
                <a:gd name="T16" fmla="*/ 31 w 130"/>
                <a:gd name="T17" fmla="*/ 176 h 205"/>
                <a:gd name="T18" fmla="*/ 130 w 130"/>
                <a:gd name="T19" fmla="*/ 176 h 205"/>
                <a:gd name="T20" fmla="*/ 130 w 130"/>
                <a:gd name="T21" fmla="*/ 205 h 205"/>
                <a:gd name="T22" fmla="*/ 0 w 130"/>
                <a:gd name="T23" fmla="*/ 205 h 205"/>
                <a:gd name="T24" fmla="*/ 0 w 130"/>
                <a:gd name="T2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205">
                  <a:moveTo>
                    <a:pt x="0" y="0"/>
                  </a:moveTo>
                  <a:lnTo>
                    <a:pt x="130" y="0"/>
                  </a:lnTo>
                  <a:lnTo>
                    <a:pt x="130" y="28"/>
                  </a:lnTo>
                  <a:lnTo>
                    <a:pt x="31" y="28"/>
                  </a:lnTo>
                  <a:lnTo>
                    <a:pt x="31" y="88"/>
                  </a:lnTo>
                  <a:lnTo>
                    <a:pt x="115" y="88"/>
                  </a:lnTo>
                  <a:lnTo>
                    <a:pt x="115" y="115"/>
                  </a:lnTo>
                  <a:lnTo>
                    <a:pt x="31" y="115"/>
                  </a:lnTo>
                  <a:lnTo>
                    <a:pt x="31" y="176"/>
                  </a:lnTo>
                  <a:lnTo>
                    <a:pt x="130" y="176"/>
                  </a:lnTo>
                  <a:lnTo>
                    <a:pt x="130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86"/>
            <p:cNvSpPr>
              <a:spLocks/>
            </p:cNvSpPr>
            <p:nvPr userDrawn="1"/>
          </p:nvSpPr>
          <p:spPr bwMode="auto">
            <a:xfrm>
              <a:off x="4207" y="3794"/>
              <a:ext cx="25" cy="34"/>
            </a:xfrm>
            <a:custGeom>
              <a:avLst/>
              <a:gdLst>
                <a:gd name="T0" fmla="*/ 0 w 153"/>
                <a:gd name="T1" fmla="*/ 0 h 205"/>
                <a:gd name="T2" fmla="*/ 28 w 153"/>
                <a:gd name="T3" fmla="*/ 0 h 205"/>
                <a:gd name="T4" fmla="*/ 122 w 153"/>
                <a:gd name="T5" fmla="*/ 143 h 205"/>
                <a:gd name="T6" fmla="*/ 122 w 153"/>
                <a:gd name="T7" fmla="*/ 0 h 205"/>
                <a:gd name="T8" fmla="*/ 153 w 153"/>
                <a:gd name="T9" fmla="*/ 0 h 205"/>
                <a:gd name="T10" fmla="*/ 153 w 153"/>
                <a:gd name="T11" fmla="*/ 205 h 205"/>
                <a:gd name="T12" fmla="*/ 125 w 153"/>
                <a:gd name="T13" fmla="*/ 205 h 205"/>
                <a:gd name="T14" fmla="*/ 30 w 153"/>
                <a:gd name="T15" fmla="*/ 61 h 205"/>
                <a:gd name="T16" fmla="*/ 30 w 153"/>
                <a:gd name="T17" fmla="*/ 205 h 205"/>
                <a:gd name="T18" fmla="*/ 0 w 153"/>
                <a:gd name="T19" fmla="*/ 205 h 205"/>
                <a:gd name="T20" fmla="*/ 0 w 153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205">
                  <a:moveTo>
                    <a:pt x="0" y="0"/>
                  </a:moveTo>
                  <a:lnTo>
                    <a:pt x="28" y="0"/>
                  </a:lnTo>
                  <a:lnTo>
                    <a:pt x="122" y="143"/>
                  </a:lnTo>
                  <a:lnTo>
                    <a:pt x="122" y="0"/>
                  </a:lnTo>
                  <a:lnTo>
                    <a:pt x="153" y="0"/>
                  </a:lnTo>
                  <a:lnTo>
                    <a:pt x="153" y="205"/>
                  </a:lnTo>
                  <a:lnTo>
                    <a:pt x="125" y="205"/>
                  </a:lnTo>
                  <a:lnTo>
                    <a:pt x="30" y="61"/>
                  </a:lnTo>
                  <a:lnTo>
                    <a:pt x="30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87"/>
            <p:cNvSpPr>
              <a:spLocks/>
            </p:cNvSpPr>
            <p:nvPr userDrawn="1"/>
          </p:nvSpPr>
          <p:spPr bwMode="auto">
            <a:xfrm>
              <a:off x="4240" y="3794"/>
              <a:ext cx="24" cy="34"/>
            </a:xfrm>
            <a:custGeom>
              <a:avLst/>
              <a:gdLst>
                <a:gd name="T0" fmla="*/ 0 w 143"/>
                <a:gd name="T1" fmla="*/ 0 h 205"/>
                <a:gd name="T2" fmla="*/ 143 w 143"/>
                <a:gd name="T3" fmla="*/ 0 h 205"/>
                <a:gd name="T4" fmla="*/ 143 w 143"/>
                <a:gd name="T5" fmla="*/ 28 h 205"/>
                <a:gd name="T6" fmla="*/ 87 w 143"/>
                <a:gd name="T7" fmla="*/ 28 h 205"/>
                <a:gd name="T8" fmla="*/ 87 w 143"/>
                <a:gd name="T9" fmla="*/ 205 h 205"/>
                <a:gd name="T10" fmla="*/ 56 w 143"/>
                <a:gd name="T11" fmla="*/ 205 h 205"/>
                <a:gd name="T12" fmla="*/ 56 w 143"/>
                <a:gd name="T13" fmla="*/ 28 h 205"/>
                <a:gd name="T14" fmla="*/ 0 w 143"/>
                <a:gd name="T15" fmla="*/ 28 h 205"/>
                <a:gd name="T16" fmla="*/ 0 w 143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05">
                  <a:moveTo>
                    <a:pt x="0" y="0"/>
                  </a:moveTo>
                  <a:lnTo>
                    <a:pt x="143" y="0"/>
                  </a:lnTo>
                  <a:lnTo>
                    <a:pt x="143" y="28"/>
                  </a:lnTo>
                  <a:lnTo>
                    <a:pt x="87" y="28"/>
                  </a:lnTo>
                  <a:lnTo>
                    <a:pt x="87" y="205"/>
                  </a:lnTo>
                  <a:lnTo>
                    <a:pt x="56" y="205"/>
                  </a:lnTo>
                  <a:lnTo>
                    <a:pt x="56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88"/>
            <p:cNvSpPr>
              <a:spLocks noEditPoints="1"/>
            </p:cNvSpPr>
            <p:nvPr userDrawn="1"/>
          </p:nvSpPr>
          <p:spPr bwMode="auto">
            <a:xfrm>
              <a:off x="4271" y="3794"/>
              <a:ext cx="25" cy="34"/>
            </a:xfrm>
            <a:custGeom>
              <a:avLst/>
              <a:gdLst>
                <a:gd name="T0" fmla="*/ 30 w 148"/>
                <a:gd name="T1" fmla="*/ 28 h 205"/>
                <a:gd name="T2" fmla="*/ 30 w 148"/>
                <a:gd name="T3" fmla="*/ 92 h 205"/>
                <a:gd name="T4" fmla="*/ 76 w 148"/>
                <a:gd name="T5" fmla="*/ 92 h 205"/>
                <a:gd name="T6" fmla="*/ 90 w 148"/>
                <a:gd name="T7" fmla="*/ 91 h 205"/>
                <a:gd name="T8" fmla="*/ 101 w 148"/>
                <a:gd name="T9" fmla="*/ 84 h 205"/>
                <a:gd name="T10" fmla="*/ 108 w 148"/>
                <a:gd name="T11" fmla="*/ 74 h 205"/>
                <a:gd name="T12" fmla="*/ 111 w 148"/>
                <a:gd name="T13" fmla="*/ 60 h 205"/>
                <a:gd name="T14" fmla="*/ 108 w 148"/>
                <a:gd name="T15" fmla="*/ 47 h 205"/>
                <a:gd name="T16" fmla="*/ 101 w 148"/>
                <a:gd name="T17" fmla="*/ 37 h 205"/>
                <a:gd name="T18" fmla="*/ 90 w 148"/>
                <a:gd name="T19" fmla="*/ 31 h 205"/>
                <a:gd name="T20" fmla="*/ 76 w 148"/>
                <a:gd name="T21" fmla="*/ 28 h 205"/>
                <a:gd name="T22" fmla="*/ 30 w 148"/>
                <a:gd name="T23" fmla="*/ 28 h 205"/>
                <a:gd name="T24" fmla="*/ 0 w 148"/>
                <a:gd name="T25" fmla="*/ 0 h 205"/>
                <a:gd name="T26" fmla="*/ 78 w 148"/>
                <a:gd name="T27" fmla="*/ 0 h 205"/>
                <a:gd name="T28" fmla="*/ 100 w 148"/>
                <a:gd name="T29" fmla="*/ 4 h 205"/>
                <a:gd name="T30" fmla="*/ 118 w 148"/>
                <a:gd name="T31" fmla="*/ 12 h 205"/>
                <a:gd name="T32" fmla="*/ 131 w 148"/>
                <a:gd name="T33" fmla="*/ 25 h 205"/>
                <a:gd name="T34" fmla="*/ 139 w 148"/>
                <a:gd name="T35" fmla="*/ 41 h 205"/>
                <a:gd name="T36" fmla="*/ 141 w 148"/>
                <a:gd name="T37" fmla="*/ 60 h 205"/>
                <a:gd name="T38" fmla="*/ 139 w 148"/>
                <a:gd name="T39" fmla="*/ 77 h 205"/>
                <a:gd name="T40" fmla="*/ 134 w 148"/>
                <a:gd name="T41" fmla="*/ 91 h 205"/>
                <a:gd name="T42" fmla="*/ 125 w 148"/>
                <a:gd name="T43" fmla="*/ 101 h 205"/>
                <a:gd name="T44" fmla="*/ 114 w 148"/>
                <a:gd name="T45" fmla="*/ 109 h 205"/>
                <a:gd name="T46" fmla="*/ 101 w 148"/>
                <a:gd name="T47" fmla="*/ 114 h 205"/>
                <a:gd name="T48" fmla="*/ 148 w 148"/>
                <a:gd name="T49" fmla="*/ 205 h 205"/>
                <a:gd name="T50" fmla="*/ 112 w 148"/>
                <a:gd name="T51" fmla="*/ 205 h 205"/>
                <a:gd name="T52" fmla="*/ 69 w 148"/>
                <a:gd name="T53" fmla="*/ 119 h 205"/>
                <a:gd name="T54" fmla="*/ 30 w 148"/>
                <a:gd name="T55" fmla="*/ 119 h 205"/>
                <a:gd name="T56" fmla="*/ 30 w 148"/>
                <a:gd name="T57" fmla="*/ 205 h 205"/>
                <a:gd name="T58" fmla="*/ 0 w 148"/>
                <a:gd name="T59" fmla="*/ 205 h 205"/>
                <a:gd name="T60" fmla="*/ 0 w 148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8" h="205">
                  <a:moveTo>
                    <a:pt x="30" y="28"/>
                  </a:moveTo>
                  <a:lnTo>
                    <a:pt x="30" y="92"/>
                  </a:lnTo>
                  <a:lnTo>
                    <a:pt x="76" y="92"/>
                  </a:lnTo>
                  <a:lnTo>
                    <a:pt x="90" y="91"/>
                  </a:lnTo>
                  <a:lnTo>
                    <a:pt x="101" y="84"/>
                  </a:lnTo>
                  <a:lnTo>
                    <a:pt x="108" y="74"/>
                  </a:lnTo>
                  <a:lnTo>
                    <a:pt x="111" y="60"/>
                  </a:lnTo>
                  <a:lnTo>
                    <a:pt x="108" y="47"/>
                  </a:lnTo>
                  <a:lnTo>
                    <a:pt x="101" y="37"/>
                  </a:lnTo>
                  <a:lnTo>
                    <a:pt x="90" y="31"/>
                  </a:lnTo>
                  <a:lnTo>
                    <a:pt x="76" y="28"/>
                  </a:lnTo>
                  <a:lnTo>
                    <a:pt x="30" y="28"/>
                  </a:lnTo>
                  <a:close/>
                  <a:moveTo>
                    <a:pt x="0" y="0"/>
                  </a:moveTo>
                  <a:lnTo>
                    <a:pt x="78" y="0"/>
                  </a:lnTo>
                  <a:lnTo>
                    <a:pt x="100" y="4"/>
                  </a:lnTo>
                  <a:lnTo>
                    <a:pt x="118" y="12"/>
                  </a:lnTo>
                  <a:lnTo>
                    <a:pt x="131" y="25"/>
                  </a:lnTo>
                  <a:lnTo>
                    <a:pt x="139" y="41"/>
                  </a:lnTo>
                  <a:lnTo>
                    <a:pt x="141" y="60"/>
                  </a:lnTo>
                  <a:lnTo>
                    <a:pt x="139" y="77"/>
                  </a:lnTo>
                  <a:lnTo>
                    <a:pt x="134" y="91"/>
                  </a:lnTo>
                  <a:lnTo>
                    <a:pt x="125" y="101"/>
                  </a:lnTo>
                  <a:lnTo>
                    <a:pt x="114" y="109"/>
                  </a:lnTo>
                  <a:lnTo>
                    <a:pt x="101" y="114"/>
                  </a:lnTo>
                  <a:lnTo>
                    <a:pt x="148" y="205"/>
                  </a:lnTo>
                  <a:lnTo>
                    <a:pt x="112" y="205"/>
                  </a:lnTo>
                  <a:lnTo>
                    <a:pt x="69" y="119"/>
                  </a:lnTo>
                  <a:lnTo>
                    <a:pt x="30" y="119"/>
                  </a:lnTo>
                  <a:lnTo>
                    <a:pt x="30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89"/>
            <p:cNvSpPr>
              <a:spLocks/>
            </p:cNvSpPr>
            <p:nvPr userDrawn="1"/>
          </p:nvSpPr>
          <p:spPr bwMode="auto">
            <a:xfrm>
              <a:off x="4304" y="3794"/>
              <a:ext cx="24" cy="35"/>
            </a:xfrm>
            <a:custGeom>
              <a:avLst/>
              <a:gdLst>
                <a:gd name="T0" fmla="*/ 0 w 146"/>
                <a:gd name="T1" fmla="*/ 0 h 206"/>
                <a:gd name="T2" fmla="*/ 32 w 146"/>
                <a:gd name="T3" fmla="*/ 0 h 206"/>
                <a:gd name="T4" fmla="*/ 32 w 146"/>
                <a:gd name="T5" fmla="*/ 134 h 206"/>
                <a:gd name="T6" fmla="*/ 33 w 146"/>
                <a:gd name="T7" fmla="*/ 149 h 206"/>
                <a:gd name="T8" fmla="*/ 39 w 146"/>
                <a:gd name="T9" fmla="*/ 162 h 206"/>
                <a:gd name="T10" fmla="*/ 47 w 146"/>
                <a:gd name="T11" fmla="*/ 170 h 206"/>
                <a:gd name="T12" fmla="*/ 59 w 146"/>
                <a:gd name="T13" fmla="*/ 176 h 206"/>
                <a:gd name="T14" fmla="*/ 73 w 146"/>
                <a:gd name="T15" fmla="*/ 179 h 206"/>
                <a:gd name="T16" fmla="*/ 88 w 146"/>
                <a:gd name="T17" fmla="*/ 176 h 206"/>
                <a:gd name="T18" fmla="*/ 99 w 146"/>
                <a:gd name="T19" fmla="*/ 170 h 206"/>
                <a:gd name="T20" fmla="*/ 108 w 146"/>
                <a:gd name="T21" fmla="*/ 162 h 206"/>
                <a:gd name="T22" fmla="*/ 114 w 146"/>
                <a:gd name="T23" fmla="*/ 149 h 206"/>
                <a:gd name="T24" fmla="*/ 116 w 146"/>
                <a:gd name="T25" fmla="*/ 134 h 206"/>
                <a:gd name="T26" fmla="*/ 116 w 146"/>
                <a:gd name="T27" fmla="*/ 0 h 206"/>
                <a:gd name="T28" fmla="*/ 146 w 146"/>
                <a:gd name="T29" fmla="*/ 0 h 206"/>
                <a:gd name="T30" fmla="*/ 146 w 146"/>
                <a:gd name="T31" fmla="*/ 136 h 206"/>
                <a:gd name="T32" fmla="*/ 144 w 146"/>
                <a:gd name="T33" fmla="*/ 155 h 206"/>
                <a:gd name="T34" fmla="*/ 137 w 146"/>
                <a:gd name="T35" fmla="*/ 173 h 206"/>
                <a:gd name="T36" fmla="*/ 125 w 146"/>
                <a:gd name="T37" fmla="*/ 187 h 206"/>
                <a:gd name="T38" fmla="*/ 110 w 146"/>
                <a:gd name="T39" fmla="*/ 198 h 206"/>
                <a:gd name="T40" fmla="*/ 92 w 146"/>
                <a:gd name="T41" fmla="*/ 205 h 206"/>
                <a:gd name="T42" fmla="*/ 73 w 146"/>
                <a:gd name="T43" fmla="*/ 206 h 206"/>
                <a:gd name="T44" fmla="*/ 54 w 146"/>
                <a:gd name="T45" fmla="*/ 205 h 206"/>
                <a:gd name="T46" fmla="*/ 36 w 146"/>
                <a:gd name="T47" fmla="*/ 198 h 206"/>
                <a:gd name="T48" fmla="*/ 21 w 146"/>
                <a:gd name="T49" fmla="*/ 187 h 206"/>
                <a:gd name="T50" fmla="*/ 11 w 146"/>
                <a:gd name="T51" fmla="*/ 173 h 206"/>
                <a:gd name="T52" fmla="*/ 2 w 146"/>
                <a:gd name="T53" fmla="*/ 155 h 206"/>
                <a:gd name="T54" fmla="*/ 0 w 146"/>
                <a:gd name="T55" fmla="*/ 136 h 206"/>
                <a:gd name="T56" fmla="*/ 0 w 146"/>
                <a:gd name="T5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06">
                  <a:moveTo>
                    <a:pt x="0" y="0"/>
                  </a:moveTo>
                  <a:lnTo>
                    <a:pt x="32" y="0"/>
                  </a:lnTo>
                  <a:lnTo>
                    <a:pt x="32" y="134"/>
                  </a:lnTo>
                  <a:lnTo>
                    <a:pt x="33" y="149"/>
                  </a:lnTo>
                  <a:lnTo>
                    <a:pt x="39" y="162"/>
                  </a:lnTo>
                  <a:lnTo>
                    <a:pt x="47" y="170"/>
                  </a:lnTo>
                  <a:lnTo>
                    <a:pt x="59" y="176"/>
                  </a:lnTo>
                  <a:lnTo>
                    <a:pt x="73" y="179"/>
                  </a:lnTo>
                  <a:lnTo>
                    <a:pt x="88" y="176"/>
                  </a:lnTo>
                  <a:lnTo>
                    <a:pt x="99" y="170"/>
                  </a:lnTo>
                  <a:lnTo>
                    <a:pt x="108" y="162"/>
                  </a:lnTo>
                  <a:lnTo>
                    <a:pt x="114" y="149"/>
                  </a:lnTo>
                  <a:lnTo>
                    <a:pt x="116" y="134"/>
                  </a:lnTo>
                  <a:lnTo>
                    <a:pt x="116" y="0"/>
                  </a:lnTo>
                  <a:lnTo>
                    <a:pt x="146" y="0"/>
                  </a:lnTo>
                  <a:lnTo>
                    <a:pt x="146" y="136"/>
                  </a:lnTo>
                  <a:lnTo>
                    <a:pt x="144" y="155"/>
                  </a:lnTo>
                  <a:lnTo>
                    <a:pt x="137" y="173"/>
                  </a:lnTo>
                  <a:lnTo>
                    <a:pt x="125" y="187"/>
                  </a:lnTo>
                  <a:lnTo>
                    <a:pt x="110" y="198"/>
                  </a:lnTo>
                  <a:lnTo>
                    <a:pt x="92" y="205"/>
                  </a:lnTo>
                  <a:lnTo>
                    <a:pt x="73" y="206"/>
                  </a:lnTo>
                  <a:lnTo>
                    <a:pt x="54" y="205"/>
                  </a:lnTo>
                  <a:lnTo>
                    <a:pt x="36" y="198"/>
                  </a:lnTo>
                  <a:lnTo>
                    <a:pt x="21" y="187"/>
                  </a:lnTo>
                  <a:lnTo>
                    <a:pt x="11" y="173"/>
                  </a:lnTo>
                  <a:lnTo>
                    <a:pt x="2" y="155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90"/>
            <p:cNvSpPr>
              <a:spLocks/>
            </p:cNvSpPr>
            <p:nvPr userDrawn="1"/>
          </p:nvSpPr>
          <p:spPr bwMode="auto">
            <a:xfrm>
              <a:off x="4338" y="3794"/>
              <a:ext cx="30" cy="34"/>
            </a:xfrm>
            <a:custGeom>
              <a:avLst/>
              <a:gdLst>
                <a:gd name="T0" fmla="*/ 0 w 179"/>
                <a:gd name="T1" fmla="*/ 0 h 205"/>
                <a:gd name="T2" fmla="*/ 31 w 179"/>
                <a:gd name="T3" fmla="*/ 0 h 205"/>
                <a:gd name="T4" fmla="*/ 90 w 179"/>
                <a:gd name="T5" fmla="*/ 127 h 205"/>
                <a:gd name="T6" fmla="*/ 149 w 179"/>
                <a:gd name="T7" fmla="*/ 0 h 205"/>
                <a:gd name="T8" fmla="*/ 179 w 179"/>
                <a:gd name="T9" fmla="*/ 0 h 205"/>
                <a:gd name="T10" fmla="*/ 179 w 179"/>
                <a:gd name="T11" fmla="*/ 205 h 205"/>
                <a:gd name="T12" fmla="*/ 149 w 179"/>
                <a:gd name="T13" fmla="*/ 205 h 205"/>
                <a:gd name="T14" fmla="*/ 149 w 179"/>
                <a:gd name="T15" fmla="*/ 68 h 205"/>
                <a:gd name="T16" fmla="*/ 102 w 179"/>
                <a:gd name="T17" fmla="*/ 168 h 205"/>
                <a:gd name="T18" fmla="*/ 79 w 179"/>
                <a:gd name="T19" fmla="*/ 168 h 205"/>
                <a:gd name="T20" fmla="*/ 31 w 179"/>
                <a:gd name="T21" fmla="*/ 68 h 205"/>
                <a:gd name="T22" fmla="*/ 31 w 179"/>
                <a:gd name="T23" fmla="*/ 205 h 205"/>
                <a:gd name="T24" fmla="*/ 0 w 179"/>
                <a:gd name="T25" fmla="*/ 205 h 205"/>
                <a:gd name="T26" fmla="*/ 0 w 179"/>
                <a:gd name="T2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205">
                  <a:moveTo>
                    <a:pt x="0" y="0"/>
                  </a:moveTo>
                  <a:lnTo>
                    <a:pt x="31" y="0"/>
                  </a:lnTo>
                  <a:lnTo>
                    <a:pt x="90" y="127"/>
                  </a:lnTo>
                  <a:lnTo>
                    <a:pt x="149" y="0"/>
                  </a:lnTo>
                  <a:lnTo>
                    <a:pt x="179" y="0"/>
                  </a:lnTo>
                  <a:lnTo>
                    <a:pt x="179" y="205"/>
                  </a:lnTo>
                  <a:lnTo>
                    <a:pt x="149" y="205"/>
                  </a:lnTo>
                  <a:lnTo>
                    <a:pt x="149" y="68"/>
                  </a:lnTo>
                  <a:lnTo>
                    <a:pt x="102" y="168"/>
                  </a:lnTo>
                  <a:lnTo>
                    <a:pt x="79" y="168"/>
                  </a:lnTo>
                  <a:lnTo>
                    <a:pt x="31" y="68"/>
                  </a:lnTo>
                  <a:lnTo>
                    <a:pt x="31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91"/>
            <p:cNvSpPr>
              <a:spLocks/>
            </p:cNvSpPr>
            <p:nvPr userDrawn="1"/>
          </p:nvSpPr>
          <p:spPr bwMode="auto">
            <a:xfrm>
              <a:off x="4392" y="3794"/>
              <a:ext cx="22" cy="34"/>
            </a:xfrm>
            <a:custGeom>
              <a:avLst/>
              <a:gdLst>
                <a:gd name="T0" fmla="*/ 0 w 130"/>
                <a:gd name="T1" fmla="*/ 0 h 205"/>
                <a:gd name="T2" fmla="*/ 130 w 130"/>
                <a:gd name="T3" fmla="*/ 0 h 205"/>
                <a:gd name="T4" fmla="*/ 130 w 130"/>
                <a:gd name="T5" fmla="*/ 28 h 205"/>
                <a:gd name="T6" fmla="*/ 31 w 130"/>
                <a:gd name="T7" fmla="*/ 28 h 205"/>
                <a:gd name="T8" fmla="*/ 31 w 130"/>
                <a:gd name="T9" fmla="*/ 91 h 205"/>
                <a:gd name="T10" fmla="*/ 115 w 130"/>
                <a:gd name="T11" fmla="*/ 91 h 205"/>
                <a:gd name="T12" fmla="*/ 115 w 130"/>
                <a:gd name="T13" fmla="*/ 119 h 205"/>
                <a:gd name="T14" fmla="*/ 31 w 130"/>
                <a:gd name="T15" fmla="*/ 119 h 205"/>
                <a:gd name="T16" fmla="*/ 31 w 130"/>
                <a:gd name="T17" fmla="*/ 205 h 205"/>
                <a:gd name="T18" fmla="*/ 0 w 130"/>
                <a:gd name="T19" fmla="*/ 205 h 205"/>
                <a:gd name="T20" fmla="*/ 0 w 130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5">
                  <a:moveTo>
                    <a:pt x="0" y="0"/>
                  </a:moveTo>
                  <a:lnTo>
                    <a:pt x="130" y="0"/>
                  </a:lnTo>
                  <a:lnTo>
                    <a:pt x="130" y="28"/>
                  </a:lnTo>
                  <a:lnTo>
                    <a:pt x="31" y="28"/>
                  </a:lnTo>
                  <a:lnTo>
                    <a:pt x="31" y="91"/>
                  </a:lnTo>
                  <a:lnTo>
                    <a:pt x="115" y="91"/>
                  </a:lnTo>
                  <a:lnTo>
                    <a:pt x="115" y="119"/>
                  </a:lnTo>
                  <a:lnTo>
                    <a:pt x="31" y="119"/>
                  </a:lnTo>
                  <a:lnTo>
                    <a:pt x="31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Freeform 92"/>
            <p:cNvSpPr>
              <a:spLocks noEditPoints="1"/>
            </p:cNvSpPr>
            <p:nvPr userDrawn="1"/>
          </p:nvSpPr>
          <p:spPr bwMode="auto">
            <a:xfrm>
              <a:off x="4421" y="3786"/>
              <a:ext cx="25" cy="43"/>
            </a:xfrm>
            <a:custGeom>
              <a:avLst/>
              <a:gdLst>
                <a:gd name="T0" fmla="*/ 0 w 146"/>
                <a:gd name="T1" fmla="*/ 51 h 257"/>
                <a:gd name="T2" fmla="*/ 31 w 146"/>
                <a:gd name="T3" fmla="*/ 51 h 257"/>
                <a:gd name="T4" fmla="*/ 31 w 146"/>
                <a:gd name="T5" fmla="*/ 185 h 257"/>
                <a:gd name="T6" fmla="*/ 32 w 146"/>
                <a:gd name="T7" fmla="*/ 200 h 257"/>
                <a:gd name="T8" fmla="*/ 38 w 146"/>
                <a:gd name="T9" fmla="*/ 213 h 257"/>
                <a:gd name="T10" fmla="*/ 47 w 146"/>
                <a:gd name="T11" fmla="*/ 221 h 257"/>
                <a:gd name="T12" fmla="*/ 58 w 146"/>
                <a:gd name="T13" fmla="*/ 227 h 257"/>
                <a:gd name="T14" fmla="*/ 72 w 146"/>
                <a:gd name="T15" fmla="*/ 230 h 257"/>
                <a:gd name="T16" fmla="*/ 86 w 146"/>
                <a:gd name="T17" fmla="*/ 227 h 257"/>
                <a:gd name="T18" fmla="*/ 98 w 146"/>
                <a:gd name="T19" fmla="*/ 221 h 257"/>
                <a:gd name="T20" fmla="*/ 107 w 146"/>
                <a:gd name="T21" fmla="*/ 213 h 257"/>
                <a:gd name="T22" fmla="*/ 113 w 146"/>
                <a:gd name="T23" fmla="*/ 200 h 257"/>
                <a:gd name="T24" fmla="*/ 114 w 146"/>
                <a:gd name="T25" fmla="*/ 185 h 257"/>
                <a:gd name="T26" fmla="*/ 114 w 146"/>
                <a:gd name="T27" fmla="*/ 51 h 257"/>
                <a:gd name="T28" fmla="*/ 146 w 146"/>
                <a:gd name="T29" fmla="*/ 51 h 257"/>
                <a:gd name="T30" fmla="*/ 146 w 146"/>
                <a:gd name="T31" fmla="*/ 187 h 257"/>
                <a:gd name="T32" fmla="*/ 144 w 146"/>
                <a:gd name="T33" fmla="*/ 206 h 257"/>
                <a:gd name="T34" fmla="*/ 136 w 146"/>
                <a:gd name="T35" fmla="*/ 224 h 257"/>
                <a:gd name="T36" fmla="*/ 125 w 146"/>
                <a:gd name="T37" fmla="*/ 238 h 257"/>
                <a:gd name="T38" fmla="*/ 110 w 146"/>
                <a:gd name="T39" fmla="*/ 249 h 257"/>
                <a:gd name="T40" fmla="*/ 92 w 146"/>
                <a:gd name="T41" fmla="*/ 256 h 257"/>
                <a:gd name="T42" fmla="*/ 72 w 146"/>
                <a:gd name="T43" fmla="*/ 257 h 257"/>
                <a:gd name="T44" fmla="*/ 52 w 146"/>
                <a:gd name="T45" fmla="*/ 256 h 257"/>
                <a:gd name="T46" fmla="*/ 36 w 146"/>
                <a:gd name="T47" fmla="*/ 249 h 257"/>
                <a:gd name="T48" fmla="*/ 21 w 146"/>
                <a:gd name="T49" fmla="*/ 238 h 257"/>
                <a:gd name="T50" fmla="*/ 9 w 146"/>
                <a:gd name="T51" fmla="*/ 224 h 257"/>
                <a:gd name="T52" fmla="*/ 2 w 146"/>
                <a:gd name="T53" fmla="*/ 206 h 257"/>
                <a:gd name="T54" fmla="*/ 0 w 146"/>
                <a:gd name="T55" fmla="*/ 187 h 257"/>
                <a:gd name="T56" fmla="*/ 0 w 146"/>
                <a:gd name="T57" fmla="*/ 51 h 257"/>
                <a:gd name="T58" fmla="*/ 91 w 146"/>
                <a:gd name="T59" fmla="*/ 0 h 257"/>
                <a:gd name="T60" fmla="*/ 117 w 146"/>
                <a:gd name="T61" fmla="*/ 0 h 257"/>
                <a:gd name="T62" fmla="*/ 117 w 146"/>
                <a:gd name="T63" fmla="*/ 30 h 257"/>
                <a:gd name="T64" fmla="*/ 91 w 146"/>
                <a:gd name="T65" fmla="*/ 30 h 257"/>
                <a:gd name="T66" fmla="*/ 91 w 146"/>
                <a:gd name="T67" fmla="*/ 0 h 257"/>
                <a:gd name="T68" fmla="*/ 29 w 146"/>
                <a:gd name="T69" fmla="*/ 0 h 257"/>
                <a:gd name="T70" fmla="*/ 55 w 146"/>
                <a:gd name="T71" fmla="*/ 0 h 257"/>
                <a:gd name="T72" fmla="*/ 55 w 146"/>
                <a:gd name="T73" fmla="*/ 30 h 257"/>
                <a:gd name="T74" fmla="*/ 29 w 146"/>
                <a:gd name="T75" fmla="*/ 30 h 257"/>
                <a:gd name="T76" fmla="*/ 29 w 146"/>
                <a:gd name="T7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6" h="257">
                  <a:moveTo>
                    <a:pt x="0" y="51"/>
                  </a:moveTo>
                  <a:lnTo>
                    <a:pt x="31" y="51"/>
                  </a:lnTo>
                  <a:lnTo>
                    <a:pt x="31" y="185"/>
                  </a:lnTo>
                  <a:lnTo>
                    <a:pt x="32" y="200"/>
                  </a:lnTo>
                  <a:lnTo>
                    <a:pt x="38" y="213"/>
                  </a:lnTo>
                  <a:lnTo>
                    <a:pt x="47" y="221"/>
                  </a:lnTo>
                  <a:lnTo>
                    <a:pt x="58" y="227"/>
                  </a:lnTo>
                  <a:lnTo>
                    <a:pt x="72" y="230"/>
                  </a:lnTo>
                  <a:lnTo>
                    <a:pt x="86" y="227"/>
                  </a:lnTo>
                  <a:lnTo>
                    <a:pt x="98" y="221"/>
                  </a:lnTo>
                  <a:lnTo>
                    <a:pt x="107" y="213"/>
                  </a:lnTo>
                  <a:lnTo>
                    <a:pt x="113" y="200"/>
                  </a:lnTo>
                  <a:lnTo>
                    <a:pt x="114" y="185"/>
                  </a:lnTo>
                  <a:lnTo>
                    <a:pt x="114" y="51"/>
                  </a:lnTo>
                  <a:lnTo>
                    <a:pt x="146" y="51"/>
                  </a:lnTo>
                  <a:lnTo>
                    <a:pt x="146" y="187"/>
                  </a:lnTo>
                  <a:lnTo>
                    <a:pt x="144" y="206"/>
                  </a:lnTo>
                  <a:lnTo>
                    <a:pt x="136" y="224"/>
                  </a:lnTo>
                  <a:lnTo>
                    <a:pt x="125" y="238"/>
                  </a:lnTo>
                  <a:lnTo>
                    <a:pt x="110" y="249"/>
                  </a:lnTo>
                  <a:lnTo>
                    <a:pt x="92" y="256"/>
                  </a:lnTo>
                  <a:lnTo>
                    <a:pt x="72" y="257"/>
                  </a:lnTo>
                  <a:lnTo>
                    <a:pt x="52" y="256"/>
                  </a:lnTo>
                  <a:lnTo>
                    <a:pt x="36" y="249"/>
                  </a:lnTo>
                  <a:lnTo>
                    <a:pt x="21" y="238"/>
                  </a:lnTo>
                  <a:lnTo>
                    <a:pt x="9" y="224"/>
                  </a:lnTo>
                  <a:lnTo>
                    <a:pt x="2" y="206"/>
                  </a:lnTo>
                  <a:lnTo>
                    <a:pt x="0" y="187"/>
                  </a:lnTo>
                  <a:lnTo>
                    <a:pt x="0" y="51"/>
                  </a:lnTo>
                  <a:close/>
                  <a:moveTo>
                    <a:pt x="91" y="0"/>
                  </a:moveTo>
                  <a:lnTo>
                    <a:pt x="117" y="0"/>
                  </a:lnTo>
                  <a:lnTo>
                    <a:pt x="117" y="30"/>
                  </a:lnTo>
                  <a:lnTo>
                    <a:pt x="91" y="30"/>
                  </a:lnTo>
                  <a:lnTo>
                    <a:pt x="91" y="0"/>
                  </a:lnTo>
                  <a:close/>
                  <a:moveTo>
                    <a:pt x="29" y="0"/>
                  </a:moveTo>
                  <a:lnTo>
                    <a:pt x="55" y="0"/>
                  </a:lnTo>
                  <a:lnTo>
                    <a:pt x="55" y="30"/>
                  </a:lnTo>
                  <a:lnTo>
                    <a:pt x="29" y="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93"/>
            <p:cNvSpPr>
              <a:spLocks noEditPoints="1"/>
            </p:cNvSpPr>
            <p:nvPr userDrawn="1"/>
          </p:nvSpPr>
          <p:spPr bwMode="auto">
            <a:xfrm>
              <a:off x="4456" y="3794"/>
              <a:ext cx="24" cy="34"/>
            </a:xfrm>
            <a:custGeom>
              <a:avLst/>
              <a:gdLst>
                <a:gd name="T0" fmla="*/ 30 w 147"/>
                <a:gd name="T1" fmla="*/ 28 h 205"/>
                <a:gd name="T2" fmla="*/ 30 w 147"/>
                <a:gd name="T3" fmla="*/ 92 h 205"/>
                <a:gd name="T4" fmla="*/ 76 w 147"/>
                <a:gd name="T5" fmla="*/ 92 h 205"/>
                <a:gd name="T6" fmla="*/ 90 w 147"/>
                <a:gd name="T7" fmla="*/ 91 h 205"/>
                <a:gd name="T8" fmla="*/ 101 w 147"/>
                <a:gd name="T9" fmla="*/ 84 h 205"/>
                <a:gd name="T10" fmla="*/ 108 w 147"/>
                <a:gd name="T11" fmla="*/ 74 h 205"/>
                <a:gd name="T12" fmla="*/ 111 w 147"/>
                <a:gd name="T13" fmla="*/ 60 h 205"/>
                <a:gd name="T14" fmla="*/ 108 w 147"/>
                <a:gd name="T15" fmla="*/ 47 h 205"/>
                <a:gd name="T16" fmla="*/ 101 w 147"/>
                <a:gd name="T17" fmla="*/ 37 h 205"/>
                <a:gd name="T18" fmla="*/ 90 w 147"/>
                <a:gd name="T19" fmla="*/ 31 h 205"/>
                <a:gd name="T20" fmla="*/ 76 w 147"/>
                <a:gd name="T21" fmla="*/ 28 h 205"/>
                <a:gd name="T22" fmla="*/ 30 w 147"/>
                <a:gd name="T23" fmla="*/ 28 h 205"/>
                <a:gd name="T24" fmla="*/ 0 w 147"/>
                <a:gd name="T25" fmla="*/ 0 h 205"/>
                <a:gd name="T26" fmla="*/ 78 w 147"/>
                <a:gd name="T27" fmla="*/ 0 h 205"/>
                <a:gd name="T28" fmla="*/ 99 w 147"/>
                <a:gd name="T29" fmla="*/ 4 h 205"/>
                <a:gd name="T30" fmla="*/ 117 w 147"/>
                <a:gd name="T31" fmla="*/ 12 h 205"/>
                <a:gd name="T32" fmla="*/ 130 w 147"/>
                <a:gd name="T33" fmla="*/ 25 h 205"/>
                <a:gd name="T34" fmla="*/ 138 w 147"/>
                <a:gd name="T35" fmla="*/ 41 h 205"/>
                <a:gd name="T36" fmla="*/ 142 w 147"/>
                <a:gd name="T37" fmla="*/ 60 h 205"/>
                <a:gd name="T38" fmla="*/ 139 w 147"/>
                <a:gd name="T39" fmla="*/ 77 h 205"/>
                <a:gd name="T40" fmla="*/ 133 w 147"/>
                <a:gd name="T41" fmla="*/ 91 h 205"/>
                <a:gd name="T42" fmla="*/ 125 w 147"/>
                <a:gd name="T43" fmla="*/ 101 h 205"/>
                <a:gd name="T44" fmla="*/ 114 w 147"/>
                <a:gd name="T45" fmla="*/ 109 h 205"/>
                <a:gd name="T46" fmla="*/ 101 w 147"/>
                <a:gd name="T47" fmla="*/ 114 h 205"/>
                <a:gd name="T48" fmla="*/ 147 w 147"/>
                <a:gd name="T49" fmla="*/ 205 h 205"/>
                <a:gd name="T50" fmla="*/ 111 w 147"/>
                <a:gd name="T51" fmla="*/ 205 h 205"/>
                <a:gd name="T52" fmla="*/ 69 w 147"/>
                <a:gd name="T53" fmla="*/ 119 h 205"/>
                <a:gd name="T54" fmla="*/ 30 w 147"/>
                <a:gd name="T55" fmla="*/ 119 h 205"/>
                <a:gd name="T56" fmla="*/ 30 w 147"/>
                <a:gd name="T57" fmla="*/ 205 h 205"/>
                <a:gd name="T58" fmla="*/ 0 w 147"/>
                <a:gd name="T59" fmla="*/ 205 h 205"/>
                <a:gd name="T60" fmla="*/ 0 w 147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7" h="205">
                  <a:moveTo>
                    <a:pt x="30" y="28"/>
                  </a:moveTo>
                  <a:lnTo>
                    <a:pt x="30" y="92"/>
                  </a:lnTo>
                  <a:lnTo>
                    <a:pt x="76" y="92"/>
                  </a:lnTo>
                  <a:lnTo>
                    <a:pt x="90" y="91"/>
                  </a:lnTo>
                  <a:lnTo>
                    <a:pt x="101" y="84"/>
                  </a:lnTo>
                  <a:lnTo>
                    <a:pt x="108" y="74"/>
                  </a:lnTo>
                  <a:lnTo>
                    <a:pt x="111" y="60"/>
                  </a:lnTo>
                  <a:lnTo>
                    <a:pt x="108" y="47"/>
                  </a:lnTo>
                  <a:lnTo>
                    <a:pt x="101" y="37"/>
                  </a:lnTo>
                  <a:lnTo>
                    <a:pt x="90" y="31"/>
                  </a:lnTo>
                  <a:lnTo>
                    <a:pt x="76" y="28"/>
                  </a:lnTo>
                  <a:lnTo>
                    <a:pt x="30" y="28"/>
                  </a:lnTo>
                  <a:close/>
                  <a:moveTo>
                    <a:pt x="0" y="0"/>
                  </a:moveTo>
                  <a:lnTo>
                    <a:pt x="78" y="0"/>
                  </a:lnTo>
                  <a:lnTo>
                    <a:pt x="99" y="4"/>
                  </a:lnTo>
                  <a:lnTo>
                    <a:pt x="117" y="12"/>
                  </a:lnTo>
                  <a:lnTo>
                    <a:pt x="130" y="25"/>
                  </a:lnTo>
                  <a:lnTo>
                    <a:pt x="138" y="41"/>
                  </a:lnTo>
                  <a:lnTo>
                    <a:pt x="142" y="60"/>
                  </a:lnTo>
                  <a:lnTo>
                    <a:pt x="139" y="77"/>
                  </a:lnTo>
                  <a:lnTo>
                    <a:pt x="133" y="91"/>
                  </a:lnTo>
                  <a:lnTo>
                    <a:pt x="125" y="101"/>
                  </a:lnTo>
                  <a:lnTo>
                    <a:pt x="114" y="109"/>
                  </a:lnTo>
                  <a:lnTo>
                    <a:pt x="101" y="114"/>
                  </a:lnTo>
                  <a:lnTo>
                    <a:pt x="147" y="205"/>
                  </a:lnTo>
                  <a:lnTo>
                    <a:pt x="111" y="205"/>
                  </a:lnTo>
                  <a:lnTo>
                    <a:pt x="69" y="119"/>
                  </a:lnTo>
                  <a:lnTo>
                    <a:pt x="30" y="119"/>
                  </a:lnTo>
                  <a:lnTo>
                    <a:pt x="30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94"/>
            <p:cNvSpPr>
              <a:spLocks/>
            </p:cNvSpPr>
            <p:nvPr userDrawn="1"/>
          </p:nvSpPr>
          <p:spPr bwMode="auto">
            <a:xfrm>
              <a:off x="4148" y="3850"/>
              <a:ext cx="24" cy="35"/>
            </a:xfrm>
            <a:custGeom>
              <a:avLst/>
              <a:gdLst>
                <a:gd name="T0" fmla="*/ 0 w 147"/>
                <a:gd name="T1" fmla="*/ 0 h 205"/>
                <a:gd name="T2" fmla="*/ 32 w 147"/>
                <a:gd name="T3" fmla="*/ 0 h 205"/>
                <a:gd name="T4" fmla="*/ 32 w 147"/>
                <a:gd name="T5" fmla="*/ 134 h 205"/>
                <a:gd name="T6" fmla="*/ 33 w 147"/>
                <a:gd name="T7" fmla="*/ 148 h 205"/>
                <a:gd name="T8" fmla="*/ 39 w 147"/>
                <a:gd name="T9" fmla="*/ 161 h 205"/>
                <a:gd name="T10" fmla="*/ 47 w 147"/>
                <a:gd name="T11" fmla="*/ 170 h 205"/>
                <a:gd name="T12" fmla="*/ 59 w 147"/>
                <a:gd name="T13" fmla="*/ 175 h 205"/>
                <a:gd name="T14" fmla="*/ 73 w 147"/>
                <a:gd name="T15" fmla="*/ 177 h 205"/>
                <a:gd name="T16" fmla="*/ 88 w 147"/>
                <a:gd name="T17" fmla="*/ 175 h 205"/>
                <a:gd name="T18" fmla="*/ 99 w 147"/>
                <a:gd name="T19" fmla="*/ 170 h 205"/>
                <a:gd name="T20" fmla="*/ 108 w 147"/>
                <a:gd name="T21" fmla="*/ 161 h 205"/>
                <a:gd name="T22" fmla="*/ 114 w 147"/>
                <a:gd name="T23" fmla="*/ 148 h 205"/>
                <a:gd name="T24" fmla="*/ 115 w 147"/>
                <a:gd name="T25" fmla="*/ 134 h 205"/>
                <a:gd name="T26" fmla="*/ 115 w 147"/>
                <a:gd name="T27" fmla="*/ 0 h 205"/>
                <a:gd name="T28" fmla="*/ 147 w 147"/>
                <a:gd name="T29" fmla="*/ 0 h 205"/>
                <a:gd name="T30" fmla="*/ 147 w 147"/>
                <a:gd name="T31" fmla="*/ 135 h 205"/>
                <a:gd name="T32" fmla="*/ 144 w 147"/>
                <a:gd name="T33" fmla="*/ 155 h 205"/>
                <a:gd name="T34" fmla="*/ 137 w 147"/>
                <a:gd name="T35" fmla="*/ 171 h 205"/>
                <a:gd name="T36" fmla="*/ 126 w 147"/>
                <a:gd name="T37" fmla="*/ 186 h 205"/>
                <a:gd name="T38" fmla="*/ 110 w 147"/>
                <a:gd name="T39" fmla="*/ 196 h 205"/>
                <a:gd name="T40" fmla="*/ 93 w 147"/>
                <a:gd name="T41" fmla="*/ 203 h 205"/>
                <a:gd name="T42" fmla="*/ 73 w 147"/>
                <a:gd name="T43" fmla="*/ 205 h 205"/>
                <a:gd name="T44" fmla="*/ 54 w 147"/>
                <a:gd name="T45" fmla="*/ 203 h 205"/>
                <a:gd name="T46" fmla="*/ 37 w 147"/>
                <a:gd name="T47" fmla="*/ 196 h 205"/>
                <a:gd name="T48" fmla="*/ 21 w 147"/>
                <a:gd name="T49" fmla="*/ 186 h 205"/>
                <a:gd name="T50" fmla="*/ 11 w 147"/>
                <a:gd name="T51" fmla="*/ 171 h 205"/>
                <a:gd name="T52" fmla="*/ 3 w 147"/>
                <a:gd name="T53" fmla="*/ 155 h 205"/>
                <a:gd name="T54" fmla="*/ 0 w 147"/>
                <a:gd name="T55" fmla="*/ 135 h 205"/>
                <a:gd name="T56" fmla="*/ 0 w 147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7" h="205">
                  <a:moveTo>
                    <a:pt x="0" y="0"/>
                  </a:moveTo>
                  <a:lnTo>
                    <a:pt x="32" y="0"/>
                  </a:lnTo>
                  <a:lnTo>
                    <a:pt x="32" y="134"/>
                  </a:lnTo>
                  <a:lnTo>
                    <a:pt x="33" y="148"/>
                  </a:lnTo>
                  <a:lnTo>
                    <a:pt x="39" y="161"/>
                  </a:lnTo>
                  <a:lnTo>
                    <a:pt x="47" y="170"/>
                  </a:lnTo>
                  <a:lnTo>
                    <a:pt x="59" y="175"/>
                  </a:lnTo>
                  <a:lnTo>
                    <a:pt x="73" y="177"/>
                  </a:lnTo>
                  <a:lnTo>
                    <a:pt x="88" y="175"/>
                  </a:lnTo>
                  <a:lnTo>
                    <a:pt x="99" y="170"/>
                  </a:lnTo>
                  <a:lnTo>
                    <a:pt x="108" y="161"/>
                  </a:lnTo>
                  <a:lnTo>
                    <a:pt x="114" y="148"/>
                  </a:lnTo>
                  <a:lnTo>
                    <a:pt x="115" y="134"/>
                  </a:lnTo>
                  <a:lnTo>
                    <a:pt x="115" y="0"/>
                  </a:lnTo>
                  <a:lnTo>
                    <a:pt x="147" y="0"/>
                  </a:lnTo>
                  <a:lnTo>
                    <a:pt x="147" y="135"/>
                  </a:lnTo>
                  <a:lnTo>
                    <a:pt x="144" y="155"/>
                  </a:lnTo>
                  <a:lnTo>
                    <a:pt x="137" y="171"/>
                  </a:lnTo>
                  <a:lnTo>
                    <a:pt x="126" y="186"/>
                  </a:lnTo>
                  <a:lnTo>
                    <a:pt x="110" y="196"/>
                  </a:lnTo>
                  <a:lnTo>
                    <a:pt x="93" y="203"/>
                  </a:lnTo>
                  <a:lnTo>
                    <a:pt x="73" y="205"/>
                  </a:lnTo>
                  <a:lnTo>
                    <a:pt x="54" y="203"/>
                  </a:lnTo>
                  <a:lnTo>
                    <a:pt x="37" y="196"/>
                  </a:lnTo>
                  <a:lnTo>
                    <a:pt x="21" y="186"/>
                  </a:lnTo>
                  <a:lnTo>
                    <a:pt x="11" y="171"/>
                  </a:lnTo>
                  <a:lnTo>
                    <a:pt x="3" y="15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95"/>
            <p:cNvSpPr>
              <a:spLocks/>
            </p:cNvSpPr>
            <p:nvPr userDrawn="1"/>
          </p:nvSpPr>
          <p:spPr bwMode="auto">
            <a:xfrm>
              <a:off x="4182" y="3850"/>
              <a:ext cx="30" cy="34"/>
            </a:xfrm>
            <a:custGeom>
              <a:avLst/>
              <a:gdLst>
                <a:gd name="T0" fmla="*/ 0 w 180"/>
                <a:gd name="T1" fmla="*/ 0 h 203"/>
                <a:gd name="T2" fmla="*/ 31 w 180"/>
                <a:gd name="T3" fmla="*/ 0 h 203"/>
                <a:gd name="T4" fmla="*/ 91 w 180"/>
                <a:gd name="T5" fmla="*/ 127 h 203"/>
                <a:gd name="T6" fmla="*/ 149 w 180"/>
                <a:gd name="T7" fmla="*/ 0 h 203"/>
                <a:gd name="T8" fmla="*/ 180 w 180"/>
                <a:gd name="T9" fmla="*/ 0 h 203"/>
                <a:gd name="T10" fmla="*/ 180 w 180"/>
                <a:gd name="T11" fmla="*/ 203 h 203"/>
                <a:gd name="T12" fmla="*/ 149 w 180"/>
                <a:gd name="T13" fmla="*/ 203 h 203"/>
                <a:gd name="T14" fmla="*/ 149 w 180"/>
                <a:gd name="T15" fmla="*/ 67 h 203"/>
                <a:gd name="T16" fmla="*/ 102 w 180"/>
                <a:gd name="T17" fmla="*/ 167 h 203"/>
                <a:gd name="T18" fmla="*/ 79 w 180"/>
                <a:gd name="T19" fmla="*/ 167 h 203"/>
                <a:gd name="T20" fmla="*/ 31 w 180"/>
                <a:gd name="T21" fmla="*/ 67 h 203"/>
                <a:gd name="T22" fmla="*/ 31 w 180"/>
                <a:gd name="T23" fmla="*/ 203 h 203"/>
                <a:gd name="T24" fmla="*/ 0 w 180"/>
                <a:gd name="T25" fmla="*/ 203 h 203"/>
                <a:gd name="T26" fmla="*/ 0 w 180"/>
                <a:gd name="T2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03">
                  <a:moveTo>
                    <a:pt x="0" y="0"/>
                  </a:moveTo>
                  <a:lnTo>
                    <a:pt x="31" y="0"/>
                  </a:lnTo>
                  <a:lnTo>
                    <a:pt x="91" y="127"/>
                  </a:lnTo>
                  <a:lnTo>
                    <a:pt x="149" y="0"/>
                  </a:lnTo>
                  <a:lnTo>
                    <a:pt x="180" y="0"/>
                  </a:lnTo>
                  <a:lnTo>
                    <a:pt x="180" y="203"/>
                  </a:lnTo>
                  <a:lnTo>
                    <a:pt x="149" y="203"/>
                  </a:lnTo>
                  <a:lnTo>
                    <a:pt x="149" y="67"/>
                  </a:lnTo>
                  <a:lnTo>
                    <a:pt x="102" y="167"/>
                  </a:lnTo>
                  <a:lnTo>
                    <a:pt x="79" y="167"/>
                  </a:lnTo>
                  <a:lnTo>
                    <a:pt x="31" y="67"/>
                  </a:lnTo>
                  <a:lnTo>
                    <a:pt x="31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96"/>
            <p:cNvSpPr>
              <a:spLocks/>
            </p:cNvSpPr>
            <p:nvPr userDrawn="1"/>
          </p:nvSpPr>
          <p:spPr bwMode="auto">
            <a:xfrm>
              <a:off x="4219" y="3850"/>
              <a:ext cx="40" cy="34"/>
            </a:xfrm>
            <a:custGeom>
              <a:avLst/>
              <a:gdLst>
                <a:gd name="T0" fmla="*/ 0 w 243"/>
                <a:gd name="T1" fmla="*/ 0 h 203"/>
                <a:gd name="T2" fmla="*/ 33 w 243"/>
                <a:gd name="T3" fmla="*/ 0 h 203"/>
                <a:gd name="T4" fmla="*/ 68 w 243"/>
                <a:gd name="T5" fmla="*/ 146 h 203"/>
                <a:gd name="T6" fmla="*/ 109 w 243"/>
                <a:gd name="T7" fmla="*/ 0 h 203"/>
                <a:gd name="T8" fmla="*/ 134 w 243"/>
                <a:gd name="T9" fmla="*/ 0 h 203"/>
                <a:gd name="T10" fmla="*/ 175 w 243"/>
                <a:gd name="T11" fmla="*/ 146 h 203"/>
                <a:gd name="T12" fmla="*/ 210 w 243"/>
                <a:gd name="T13" fmla="*/ 0 h 203"/>
                <a:gd name="T14" fmla="*/ 243 w 243"/>
                <a:gd name="T15" fmla="*/ 0 h 203"/>
                <a:gd name="T16" fmla="*/ 190 w 243"/>
                <a:gd name="T17" fmla="*/ 203 h 203"/>
                <a:gd name="T18" fmla="*/ 163 w 243"/>
                <a:gd name="T19" fmla="*/ 203 h 203"/>
                <a:gd name="T20" fmla="*/ 122 w 243"/>
                <a:gd name="T21" fmla="*/ 61 h 203"/>
                <a:gd name="T22" fmla="*/ 80 w 243"/>
                <a:gd name="T23" fmla="*/ 203 h 203"/>
                <a:gd name="T24" fmla="*/ 54 w 243"/>
                <a:gd name="T25" fmla="*/ 203 h 203"/>
                <a:gd name="T26" fmla="*/ 0 w 243"/>
                <a:gd name="T2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3" h="203">
                  <a:moveTo>
                    <a:pt x="0" y="0"/>
                  </a:moveTo>
                  <a:lnTo>
                    <a:pt x="33" y="0"/>
                  </a:lnTo>
                  <a:lnTo>
                    <a:pt x="68" y="146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175" y="146"/>
                  </a:lnTo>
                  <a:lnTo>
                    <a:pt x="210" y="0"/>
                  </a:lnTo>
                  <a:lnTo>
                    <a:pt x="243" y="0"/>
                  </a:lnTo>
                  <a:lnTo>
                    <a:pt x="190" y="203"/>
                  </a:lnTo>
                  <a:lnTo>
                    <a:pt x="163" y="203"/>
                  </a:lnTo>
                  <a:lnTo>
                    <a:pt x="122" y="61"/>
                  </a:lnTo>
                  <a:lnTo>
                    <a:pt x="80" y="203"/>
                  </a:lnTo>
                  <a:lnTo>
                    <a:pt x="54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97"/>
            <p:cNvSpPr>
              <a:spLocks/>
            </p:cNvSpPr>
            <p:nvPr userDrawn="1"/>
          </p:nvSpPr>
          <p:spPr bwMode="auto">
            <a:xfrm>
              <a:off x="4266" y="3850"/>
              <a:ext cx="22" cy="34"/>
            </a:xfrm>
            <a:custGeom>
              <a:avLst/>
              <a:gdLst>
                <a:gd name="T0" fmla="*/ 0 w 130"/>
                <a:gd name="T1" fmla="*/ 0 h 203"/>
                <a:gd name="T2" fmla="*/ 130 w 130"/>
                <a:gd name="T3" fmla="*/ 0 h 203"/>
                <a:gd name="T4" fmla="*/ 130 w 130"/>
                <a:gd name="T5" fmla="*/ 27 h 203"/>
                <a:gd name="T6" fmla="*/ 30 w 130"/>
                <a:gd name="T7" fmla="*/ 27 h 203"/>
                <a:gd name="T8" fmla="*/ 30 w 130"/>
                <a:gd name="T9" fmla="*/ 87 h 203"/>
                <a:gd name="T10" fmla="*/ 115 w 130"/>
                <a:gd name="T11" fmla="*/ 87 h 203"/>
                <a:gd name="T12" fmla="*/ 115 w 130"/>
                <a:gd name="T13" fmla="*/ 114 h 203"/>
                <a:gd name="T14" fmla="*/ 30 w 130"/>
                <a:gd name="T15" fmla="*/ 114 h 203"/>
                <a:gd name="T16" fmla="*/ 30 w 130"/>
                <a:gd name="T17" fmla="*/ 176 h 203"/>
                <a:gd name="T18" fmla="*/ 130 w 130"/>
                <a:gd name="T19" fmla="*/ 176 h 203"/>
                <a:gd name="T20" fmla="*/ 130 w 130"/>
                <a:gd name="T21" fmla="*/ 203 h 203"/>
                <a:gd name="T22" fmla="*/ 0 w 130"/>
                <a:gd name="T23" fmla="*/ 203 h 203"/>
                <a:gd name="T24" fmla="*/ 0 w 130"/>
                <a:gd name="T2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203">
                  <a:moveTo>
                    <a:pt x="0" y="0"/>
                  </a:moveTo>
                  <a:lnTo>
                    <a:pt x="130" y="0"/>
                  </a:lnTo>
                  <a:lnTo>
                    <a:pt x="130" y="27"/>
                  </a:lnTo>
                  <a:lnTo>
                    <a:pt x="30" y="27"/>
                  </a:lnTo>
                  <a:lnTo>
                    <a:pt x="30" y="87"/>
                  </a:lnTo>
                  <a:lnTo>
                    <a:pt x="115" y="87"/>
                  </a:lnTo>
                  <a:lnTo>
                    <a:pt x="115" y="114"/>
                  </a:lnTo>
                  <a:lnTo>
                    <a:pt x="30" y="114"/>
                  </a:lnTo>
                  <a:lnTo>
                    <a:pt x="30" y="176"/>
                  </a:lnTo>
                  <a:lnTo>
                    <a:pt x="130" y="176"/>
                  </a:lnTo>
                  <a:lnTo>
                    <a:pt x="130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98"/>
            <p:cNvSpPr>
              <a:spLocks/>
            </p:cNvSpPr>
            <p:nvPr userDrawn="1"/>
          </p:nvSpPr>
          <p:spPr bwMode="auto">
            <a:xfrm>
              <a:off x="4296" y="3850"/>
              <a:ext cx="22" cy="34"/>
            </a:xfrm>
            <a:custGeom>
              <a:avLst/>
              <a:gdLst>
                <a:gd name="T0" fmla="*/ 0 w 129"/>
                <a:gd name="T1" fmla="*/ 0 h 203"/>
                <a:gd name="T2" fmla="*/ 31 w 129"/>
                <a:gd name="T3" fmla="*/ 0 h 203"/>
                <a:gd name="T4" fmla="*/ 31 w 129"/>
                <a:gd name="T5" fmla="*/ 176 h 203"/>
                <a:gd name="T6" fmla="*/ 129 w 129"/>
                <a:gd name="T7" fmla="*/ 176 h 203"/>
                <a:gd name="T8" fmla="*/ 129 w 129"/>
                <a:gd name="T9" fmla="*/ 203 h 203"/>
                <a:gd name="T10" fmla="*/ 0 w 129"/>
                <a:gd name="T11" fmla="*/ 203 h 203"/>
                <a:gd name="T12" fmla="*/ 0 w 129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203">
                  <a:moveTo>
                    <a:pt x="0" y="0"/>
                  </a:moveTo>
                  <a:lnTo>
                    <a:pt x="31" y="0"/>
                  </a:lnTo>
                  <a:lnTo>
                    <a:pt x="31" y="176"/>
                  </a:lnTo>
                  <a:lnTo>
                    <a:pt x="129" y="176"/>
                  </a:lnTo>
                  <a:lnTo>
                    <a:pt x="129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99"/>
            <p:cNvSpPr>
              <a:spLocks/>
            </p:cNvSpPr>
            <p:nvPr userDrawn="1"/>
          </p:nvSpPr>
          <p:spPr bwMode="auto">
            <a:xfrm>
              <a:off x="4319" y="3850"/>
              <a:ext cx="23" cy="34"/>
            </a:xfrm>
            <a:custGeom>
              <a:avLst/>
              <a:gdLst>
                <a:gd name="T0" fmla="*/ 0 w 143"/>
                <a:gd name="T1" fmla="*/ 0 h 203"/>
                <a:gd name="T2" fmla="*/ 143 w 143"/>
                <a:gd name="T3" fmla="*/ 0 h 203"/>
                <a:gd name="T4" fmla="*/ 143 w 143"/>
                <a:gd name="T5" fmla="*/ 27 h 203"/>
                <a:gd name="T6" fmla="*/ 87 w 143"/>
                <a:gd name="T7" fmla="*/ 27 h 203"/>
                <a:gd name="T8" fmla="*/ 87 w 143"/>
                <a:gd name="T9" fmla="*/ 203 h 203"/>
                <a:gd name="T10" fmla="*/ 56 w 143"/>
                <a:gd name="T11" fmla="*/ 203 h 203"/>
                <a:gd name="T12" fmla="*/ 56 w 143"/>
                <a:gd name="T13" fmla="*/ 27 h 203"/>
                <a:gd name="T14" fmla="*/ 0 w 143"/>
                <a:gd name="T15" fmla="*/ 27 h 203"/>
                <a:gd name="T16" fmla="*/ 0 w 14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03">
                  <a:moveTo>
                    <a:pt x="0" y="0"/>
                  </a:moveTo>
                  <a:lnTo>
                    <a:pt x="143" y="0"/>
                  </a:lnTo>
                  <a:lnTo>
                    <a:pt x="143" y="27"/>
                  </a:lnTo>
                  <a:lnTo>
                    <a:pt x="87" y="27"/>
                  </a:lnTo>
                  <a:lnTo>
                    <a:pt x="87" y="203"/>
                  </a:lnTo>
                  <a:lnTo>
                    <a:pt x="56" y="203"/>
                  </a:lnTo>
                  <a:lnTo>
                    <a:pt x="5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100"/>
            <p:cNvSpPr>
              <a:spLocks/>
            </p:cNvSpPr>
            <p:nvPr userDrawn="1"/>
          </p:nvSpPr>
          <p:spPr bwMode="auto">
            <a:xfrm>
              <a:off x="4350" y="3850"/>
              <a:ext cx="22" cy="34"/>
            </a:xfrm>
            <a:custGeom>
              <a:avLst/>
              <a:gdLst>
                <a:gd name="T0" fmla="*/ 0 w 130"/>
                <a:gd name="T1" fmla="*/ 0 h 203"/>
                <a:gd name="T2" fmla="*/ 130 w 130"/>
                <a:gd name="T3" fmla="*/ 0 h 203"/>
                <a:gd name="T4" fmla="*/ 130 w 130"/>
                <a:gd name="T5" fmla="*/ 27 h 203"/>
                <a:gd name="T6" fmla="*/ 32 w 130"/>
                <a:gd name="T7" fmla="*/ 27 h 203"/>
                <a:gd name="T8" fmla="*/ 32 w 130"/>
                <a:gd name="T9" fmla="*/ 89 h 203"/>
                <a:gd name="T10" fmla="*/ 116 w 130"/>
                <a:gd name="T11" fmla="*/ 89 h 203"/>
                <a:gd name="T12" fmla="*/ 116 w 130"/>
                <a:gd name="T13" fmla="*/ 117 h 203"/>
                <a:gd name="T14" fmla="*/ 32 w 130"/>
                <a:gd name="T15" fmla="*/ 117 h 203"/>
                <a:gd name="T16" fmla="*/ 32 w 130"/>
                <a:gd name="T17" fmla="*/ 203 h 203"/>
                <a:gd name="T18" fmla="*/ 0 w 130"/>
                <a:gd name="T19" fmla="*/ 203 h 203"/>
                <a:gd name="T20" fmla="*/ 0 w 130"/>
                <a:gd name="T2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3">
                  <a:moveTo>
                    <a:pt x="0" y="0"/>
                  </a:moveTo>
                  <a:lnTo>
                    <a:pt x="130" y="0"/>
                  </a:lnTo>
                  <a:lnTo>
                    <a:pt x="130" y="27"/>
                  </a:lnTo>
                  <a:lnTo>
                    <a:pt x="32" y="27"/>
                  </a:lnTo>
                  <a:lnTo>
                    <a:pt x="32" y="89"/>
                  </a:lnTo>
                  <a:lnTo>
                    <a:pt x="116" y="89"/>
                  </a:lnTo>
                  <a:lnTo>
                    <a:pt x="116" y="117"/>
                  </a:lnTo>
                  <a:lnTo>
                    <a:pt x="32" y="117"/>
                  </a:lnTo>
                  <a:lnTo>
                    <a:pt x="32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101"/>
            <p:cNvSpPr>
              <a:spLocks noEditPoints="1"/>
            </p:cNvSpPr>
            <p:nvPr userDrawn="1"/>
          </p:nvSpPr>
          <p:spPr bwMode="auto">
            <a:xfrm>
              <a:off x="4378" y="3850"/>
              <a:ext cx="24" cy="35"/>
            </a:xfrm>
            <a:custGeom>
              <a:avLst/>
              <a:gdLst>
                <a:gd name="T0" fmla="*/ 73 w 146"/>
                <a:gd name="T1" fmla="*/ 28 h 207"/>
                <a:gd name="T2" fmla="*/ 62 w 146"/>
                <a:gd name="T3" fmla="*/ 29 h 207"/>
                <a:gd name="T4" fmla="*/ 51 w 146"/>
                <a:gd name="T5" fmla="*/ 34 h 207"/>
                <a:gd name="T6" fmla="*/ 43 w 146"/>
                <a:gd name="T7" fmla="*/ 41 h 207"/>
                <a:gd name="T8" fmla="*/ 37 w 146"/>
                <a:gd name="T9" fmla="*/ 47 h 207"/>
                <a:gd name="T10" fmla="*/ 34 w 146"/>
                <a:gd name="T11" fmla="*/ 56 h 207"/>
                <a:gd name="T12" fmla="*/ 32 w 146"/>
                <a:gd name="T13" fmla="*/ 67 h 207"/>
                <a:gd name="T14" fmla="*/ 31 w 146"/>
                <a:gd name="T15" fmla="*/ 82 h 207"/>
                <a:gd name="T16" fmla="*/ 30 w 146"/>
                <a:gd name="T17" fmla="*/ 104 h 207"/>
                <a:gd name="T18" fmla="*/ 31 w 146"/>
                <a:gd name="T19" fmla="*/ 125 h 207"/>
                <a:gd name="T20" fmla="*/ 32 w 146"/>
                <a:gd name="T21" fmla="*/ 141 h 207"/>
                <a:gd name="T22" fmla="*/ 34 w 146"/>
                <a:gd name="T23" fmla="*/ 151 h 207"/>
                <a:gd name="T24" fmla="*/ 37 w 146"/>
                <a:gd name="T25" fmla="*/ 161 h 207"/>
                <a:gd name="T26" fmla="*/ 43 w 146"/>
                <a:gd name="T27" fmla="*/ 166 h 207"/>
                <a:gd name="T28" fmla="*/ 51 w 146"/>
                <a:gd name="T29" fmla="*/ 173 h 207"/>
                <a:gd name="T30" fmla="*/ 62 w 146"/>
                <a:gd name="T31" fmla="*/ 178 h 207"/>
                <a:gd name="T32" fmla="*/ 73 w 146"/>
                <a:gd name="T33" fmla="*/ 179 h 207"/>
                <a:gd name="T34" fmla="*/ 84 w 146"/>
                <a:gd name="T35" fmla="*/ 178 h 207"/>
                <a:gd name="T36" fmla="*/ 94 w 146"/>
                <a:gd name="T37" fmla="*/ 173 h 207"/>
                <a:gd name="T38" fmla="*/ 103 w 146"/>
                <a:gd name="T39" fmla="*/ 166 h 207"/>
                <a:gd name="T40" fmla="*/ 108 w 146"/>
                <a:gd name="T41" fmla="*/ 161 h 207"/>
                <a:gd name="T42" fmla="*/ 112 w 146"/>
                <a:gd name="T43" fmla="*/ 151 h 207"/>
                <a:gd name="T44" fmla="*/ 113 w 146"/>
                <a:gd name="T45" fmla="*/ 141 h 207"/>
                <a:gd name="T46" fmla="*/ 114 w 146"/>
                <a:gd name="T47" fmla="*/ 125 h 207"/>
                <a:gd name="T48" fmla="*/ 115 w 146"/>
                <a:gd name="T49" fmla="*/ 104 h 207"/>
                <a:gd name="T50" fmla="*/ 114 w 146"/>
                <a:gd name="T51" fmla="*/ 82 h 207"/>
                <a:gd name="T52" fmla="*/ 113 w 146"/>
                <a:gd name="T53" fmla="*/ 67 h 207"/>
                <a:gd name="T54" fmla="*/ 112 w 146"/>
                <a:gd name="T55" fmla="*/ 56 h 207"/>
                <a:gd name="T56" fmla="*/ 108 w 146"/>
                <a:gd name="T57" fmla="*/ 47 h 207"/>
                <a:gd name="T58" fmla="*/ 103 w 146"/>
                <a:gd name="T59" fmla="*/ 41 h 207"/>
                <a:gd name="T60" fmla="*/ 94 w 146"/>
                <a:gd name="T61" fmla="*/ 34 h 207"/>
                <a:gd name="T62" fmla="*/ 84 w 146"/>
                <a:gd name="T63" fmla="*/ 29 h 207"/>
                <a:gd name="T64" fmla="*/ 73 w 146"/>
                <a:gd name="T65" fmla="*/ 28 h 207"/>
                <a:gd name="T66" fmla="*/ 73 w 146"/>
                <a:gd name="T67" fmla="*/ 0 h 207"/>
                <a:gd name="T68" fmla="*/ 93 w 146"/>
                <a:gd name="T69" fmla="*/ 2 h 207"/>
                <a:gd name="T70" fmla="*/ 111 w 146"/>
                <a:gd name="T71" fmla="*/ 10 h 207"/>
                <a:gd name="T72" fmla="*/ 126 w 146"/>
                <a:gd name="T73" fmla="*/ 22 h 207"/>
                <a:gd name="T74" fmla="*/ 138 w 146"/>
                <a:gd name="T75" fmla="*/ 37 h 207"/>
                <a:gd name="T76" fmla="*/ 144 w 146"/>
                <a:gd name="T77" fmla="*/ 56 h 207"/>
                <a:gd name="T78" fmla="*/ 146 w 146"/>
                <a:gd name="T79" fmla="*/ 77 h 207"/>
                <a:gd name="T80" fmla="*/ 146 w 146"/>
                <a:gd name="T81" fmla="*/ 104 h 207"/>
                <a:gd name="T82" fmla="*/ 146 w 146"/>
                <a:gd name="T83" fmla="*/ 130 h 207"/>
                <a:gd name="T84" fmla="*/ 144 w 146"/>
                <a:gd name="T85" fmla="*/ 151 h 207"/>
                <a:gd name="T86" fmla="*/ 138 w 146"/>
                <a:gd name="T87" fmla="*/ 170 h 207"/>
                <a:gd name="T88" fmla="*/ 126 w 146"/>
                <a:gd name="T89" fmla="*/ 185 h 207"/>
                <a:gd name="T90" fmla="*/ 111 w 146"/>
                <a:gd name="T91" fmla="*/ 197 h 207"/>
                <a:gd name="T92" fmla="*/ 93 w 146"/>
                <a:gd name="T93" fmla="*/ 205 h 207"/>
                <a:gd name="T94" fmla="*/ 73 w 146"/>
                <a:gd name="T95" fmla="*/ 207 h 207"/>
                <a:gd name="T96" fmla="*/ 52 w 146"/>
                <a:gd name="T97" fmla="*/ 205 h 207"/>
                <a:gd name="T98" fmla="*/ 35 w 146"/>
                <a:gd name="T99" fmla="*/ 197 h 207"/>
                <a:gd name="T100" fmla="*/ 19 w 146"/>
                <a:gd name="T101" fmla="*/ 185 h 207"/>
                <a:gd name="T102" fmla="*/ 8 w 146"/>
                <a:gd name="T103" fmla="*/ 170 h 207"/>
                <a:gd name="T104" fmla="*/ 2 w 146"/>
                <a:gd name="T105" fmla="*/ 151 h 207"/>
                <a:gd name="T106" fmla="*/ 0 w 146"/>
                <a:gd name="T107" fmla="*/ 130 h 207"/>
                <a:gd name="T108" fmla="*/ 0 w 146"/>
                <a:gd name="T109" fmla="*/ 104 h 207"/>
                <a:gd name="T110" fmla="*/ 0 w 146"/>
                <a:gd name="T111" fmla="*/ 77 h 207"/>
                <a:gd name="T112" fmla="*/ 2 w 146"/>
                <a:gd name="T113" fmla="*/ 56 h 207"/>
                <a:gd name="T114" fmla="*/ 8 w 146"/>
                <a:gd name="T115" fmla="*/ 37 h 207"/>
                <a:gd name="T116" fmla="*/ 19 w 146"/>
                <a:gd name="T117" fmla="*/ 22 h 207"/>
                <a:gd name="T118" fmla="*/ 35 w 146"/>
                <a:gd name="T119" fmla="*/ 10 h 207"/>
                <a:gd name="T120" fmla="*/ 52 w 146"/>
                <a:gd name="T121" fmla="*/ 2 h 207"/>
                <a:gd name="T122" fmla="*/ 73 w 146"/>
                <a:gd name="T1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6" h="207">
                  <a:moveTo>
                    <a:pt x="73" y="28"/>
                  </a:moveTo>
                  <a:lnTo>
                    <a:pt x="62" y="29"/>
                  </a:lnTo>
                  <a:lnTo>
                    <a:pt x="51" y="34"/>
                  </a:lnTo>
                  <a:lnTo>
                    <a:pt x="43" y="41"/>
                  </a:lnTo>
                  <a:lnTo>
                    <a:pt x="37" y="47"/>
                  </a:lnTo>
                  <a:lnTo>
                    <a:pt x="34" y="56"/>
                  </a:lnTo>
                  <a:lnTo>
                    <a:pt x="32" y="67"/>
                  </a:lnTo>
                  <a:lnTo>
                    <a:pt x="31" y="82"/>
                  </a:lnTo>
                  <a:lnTo>
                    <a:pt x="30" y="104"/>
                  </a:lnTo>
                  <a:lnTo>
                    <a:pt x="31" y="125"/>
                  </a:lnTo>
                  <a:lnTo>
                    <a:pt x="32" y="141"/>
                  </a:lnTo>
                  <a:lnTo>
                    <a:pt x="34" y="151"/>
                  </a:lnTo>
                  <a:lnTo>
                    <a:pt x="37" y="161"/>
                  </a:lnTo>
                  <a:lnTo>
                    <a:pt x="43" y="166"/>
                  </a:lnTo>
                  <a:lnTo>
                    <a:pt x="51" y="173"/>
                  </a:lnTo>
                  <a:lnTo>
                    <a:pt x="62" y="178"/>
                  </a:lnTo>
                  <a:lnTo>
                    <a:pt x="73" y="179"/>
                  </a:lnTo>
                  <a:lnTo>
                    <a:pt x="84" y="178"/>
                  </a:lnTo>
                  <a:lnTo>
                    <a:pt x="94" y="173"/>
                  </a:lnTo>
                  <a:lnTo>
                    <a:pt x="103" y="166"/>
                  </a:lnTo>
                  <a:lnTo>
                    <a:pt x="108" y="161"/>
                  </a:lnTo>
                  <a:lnTo>
                    <a:pt x="112" y="151"/>
                  </a:lnTo>
                  <a:lnTo>
                    <a:pt x="113" y="141"/>
                  </a:lnTo>
                  <a:lnTo>
                    <a:pt x="114" y="125"/>
                  </a:lnTo>
                  <a:lnTo>
                    <a:pt x="115" y="104"/>
                  </a:lnTo>
                  <a:lnTo>
                    <a:pt x="114" y="82"/>
                  </a:lnTo>
                  <a:lnTo>
                    <a:pt x="113" y="67"/>
                  </a:lnTo>
                  <a:lnTo>
                    <a:pt x="112" y="56"/>
                  </a:lnTo>
                  <a:lnTo>
                    <a:pt x="108" y="47"/>
                  </a:lnTo>
                  <a:lnTo>
                    <a:pt x="103" y="41"/>
                  </a:lnTo>
                  <a:lnTo>
                    <a:pt x="94" y="34"/>
                  </a:lnTo>
                  <a:lnTo>
                    <a:pt x="84" y="29"/>
                  </a:lnTo>
                  <a:lnTo>
                    <a:pt x="73" y="28"/>
                  </a:lnTo>
                  <a:close/>
                  <a:moveTo>
                    <a:pt x="73" y="0"/>
                  </a:moveTo>
                  <a:lnTo>
                    <a:pt x="93" y="2"/>
                  </a:lnTo>
                  <a:lnTo>
                    <a:pt x="111" y="10"/>
                  </a:lnTo>
                  <a:lnTo>
                    <a:pt x="126" y="22"/>
                  </a:lnTo>
                  <a:lnTo>
                    <a:pt x="138" y="37"/>
                  </a:lnTo>
                  <a:lnTo>
                    <a:pt x="144" y="56"/>
                  </a:lnTo>
                  <a:lnTo>
                    <a:pt x="146" y="77"/>
                  </a:lnTo>
                  <a:lnTo>
                    <a:pt x="146" y="104"/>
                  </a:lnTo>
                  <a:lnTo>
                    <a:pt x="146" y="130"/>
                  </a:lnTo>
                  <a:lnTo>
                    <a:pt x="144" y="151"/>
                  </a:lnTo>
                  <a:lnTo>
                    <a:pt x="138" y="170"/>
                  </a:lnTo>
                  <a:lnTo>
                    <a:pt x="126" y="185"/>
                  </a:lnTo>
                  <a:lnTo>
                    <a:pt x="111" y="197"/>
                  </a:lnTo>
                  <a:lnTo>
                    <a:pt x="93" y="205"/>
                  </a:lnTo>
                  <a:lnTo>
                    <a:pt x="73" y="207"/>
                  </a:lnTo>
                  <a:lnTo>
                    <a:pt x="52" y="205"/>
                  </a:lnTo>
                  <a:lnTo>
                    <a:pt x="35" y="197"/>
                  </a:lnTo>
                  <a:lnTo>
                    <a:pt x="19" y="185"/>
                  </a:lnTo>
                  <a:lnTo>
                    <a:pt x="8" y="170"/>
                  </a:lnTo>
                  <a:lnTo>
                    <a:pt x="2" y="151"/>
                  </a:lnTo>
                  <a:lnTo>
                    <a:pt x="0" y="130"/>
                  </a:lnTo>
                  <a:lnTo>
                    <a:pt x="0" y="104"/>
                  </a:lnTo>
                  <a:lnTo>
                    <a:pt x="0" y="77"/>
                  </a:lnTo>
                  <a:lnTo>
                    <a:pt x="2" y="56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102"/>
            <p:cNvSpPr>
              <a:spLocks noEditPoints="1"/>
            </p:cNvSpPr>
            <p:nvPr userDrawn="1"/>
          </p:nvSpPr>
          <p:spPr bwMode="auto">
            <a:xfrm>
              <a:off x="4411" y="3850"/>
              <a:ext cx="25" cy="34"/>
            </a:xfrm>
            <a:custGeom>
              <a:avLst/>
              <a:gdLst>
                <a:gd name="T0" fmla="*/ 32 w 149"/>
                <a:gd name="T1" fmla="*/ 27 h 203"/>
                <a:gd name="T2" fmla="*/ 32 w 149"/>
                <a:gd name="T3" fmla="*/ 92 h 203"/>
                <a:gd name="T4" fmla="*/ 77 w 149"/>
                <a:gd name="T5" fmla="*/ 92 h 203"/>
                <a:gd name="T6" fmla="*/ 91 w 149"/>
                <a:gd name="T7" fmla="*/ 89 h 203"/>
                <a:gd name="T8" fmla="*/ 102 w 149"/>
                <a:gd name="T9" fmla="*/ 83 h 203"/>
                <a:gd name="T10" fmla="*/ 109 w 149"/>
                <a:gd name="T11" fmla="*/ 73 h 203"/>
                <a:gd name="T12" fmla="*/ 111 w 149"/>
                <a:gd name="T13" fmla="*/ 60 h 203"/>
                <a:gd name="T14" fmla="*/ 109 w 149"/>
                <a:gd name="T15" fmla="*/ 46 h 203"/>
                <a:gd name="T16" fmla="*/ 102 w 149"/>
                <a:gd name="T17" fmla="*/ 36 h 203"/>
                <a:gd name="T18" fmla="*/ 91 w 149"/>
                <a:gd name="T19" fmla="*/ 29 h 203"/>
                <a:gd name="T20" fmla="*/ 77 w 149"/>
                <a:gd name="T21" fmla="*/ 27 h 203"/>
                <a:gd name="T22" fmla="*/ 32 w 149"/>
                <a:gd name="T23" fmla="*/ 27 h 203"/>
                <a:gd name="T24" fmla="*/ 0 w 149"/>
                <a:gd name="T25" fmla="*/ 0 h 203"/>
                <a:gd name="T26" fmla="*/ 79 w 149"/>
                <a:gd name="T27" fmla="*/ 0 h 203"/>
                <a:gd name="T28" fmla="*/ 101 w 149"/>
                <a:gd name="T29" fmla="*/ 2 h 203"/>
                <a:gd name="T30" fmla="*/ 118 w 149"/>
                <a:gd name="T31" fmla="*/ 11 h 203"/>
                <a:gd name="T32" fmla="*/ 131 w 149"/>
                <a:gd name="T33" fmla="*/ 24 h 203"/>
                <a:gd name="T34" fmla="*/ 139 w 149"/>
                <a:gd name="T35" fmla="*/ 40 h 203"/>
                <a:gd name="T36" fmla="*/ 142 w 149"/>
                <a:gd name="T37" fmla="*/ 59 h 203"/>
                <a:gd name="T38" fmla="*/ 141 w 149"/>
                <a:gd name="T39" fmla="*/ 75 h 203"/>
                <a:gd name="T40" fmla="*/ 135 w 149"/>
                <a:gd name="T41" fmla="*/ 89 h 203"/>
                <a:gd name="T42" fmla="*/ 125 w 149"/>
                <a:gd name="T43" fmla="*/ 100 h 203"/>
                <a:gd name="T44" fmla="*/ 115 w 149"/>
                <a:gd name="T45" fmla="*/ 108 h 203"/>
                <a:gd name="T46" fmla="*/ 102 w 149"/>
                <a:gd name="T47" fmla="*/ 114 h 203"/>
                <a:gd name="T48" fmla="*/ 149 w 149"/>
                <a:gd name="T49" fmla="*/ 203 h 203"/>
                <a:gd name="T50" fmla="*/ 113 w 149"/>
                <a:gd name="T51" fmla="*/ 203 h 203"/>
                <a:gd name="T52" fmla="*/ 69 w 149"/>
                <a:gd name="T53" fmla="*/ 117 h 203"/>
                <a:gd name="T54" fmla="*/ 32 w 149"/>
                <a:gd name="T55" fmla="*/ 117 h 203"/>
                <a:gd name="T56" fmla="*/ 32 w 149"/>
                <a:gd name="T57" fmla="*/ 203 h 203"/>
                <a:gd name="T58" fmla="*/ 0 w 149"/>
                <a:gd name="T59" fmla="*/ 203 h 203"/>
                <a:gd name="T60" fmla="*/ 0 w 149"/>
                <a:gd name="T6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203">
                  <a:moveTo>
                    <a:pt x="32" y="27"/>
                  </a:moveTo>
                  <a:lnTo>
                    <a:pt x="32" y="92"/>
                  </a:lnTo>
                  <a:lnTo>
                    <a:pt x="77" y="92"/>
                  </a:lnTo>
                  <a:lnTo>
                    <a:pt x="91" y="89"/>
                  </a:lnTo>
                  <a:lnTo>
                    <a:pt x="102" y="83"/>
                  </a:lnTo>
                  <a:lnTo>
                    <a:pt x="109" y="73"/>
                  </a:lnTo>
                  <a:lnTo>
                    <a:pt x="111" y="60"/>
                  </a:lnTo>
                  <a:lnTo>
                    <a:pt x="109" y="46"/>
                  </a:lnTo>
                  <a:lnTo>
                    <a:pt x="102" y="36"/>
                  </a:lnTo>
                  <a:lnTo>
                    <a:pt x="91" y="29"/>
                  </a:lnTo>
                  <a:lnTo>
                    <a:pt x="77" y="27"/>
                  </a:lnTo>
                  <a:lnTo>
                    <a:pt x="32" y="27"/>
                  </a:lnTo>
                  <a:close/>
                  <a:moveTo>
                    <a:pt x="0" y="0"/>
                  </a:moveTo>
                  <a:lnTo>
                    <a:pt x="79" y="0"/>
                  </a:lnTo>
                  <a:lnTo>
                    <a:pt x="101" y="2"/>
                  </a:lnTo>
                  <a:lnTo>
                    <a:pt x="118" y="11"/>
                  </a:lnTo>
                  <a:lnTo>
                    <a:pt x="131" y="24"/>
                  </a:lnTo>
                  <a:lnTo>
                    <a:pt x="139" y="40"/>
                  </a:lnTo>
                  <a:lnTo>
                    <a:pt x="142" y="59"/>
                  </a:lnTo>
                  <a:lnTo>
                    <a:pt x="141" y="75"/>
                  </a:lnTo>
                  <a:lnTo>
                    <a:pt x="135" y="89"/>
                  </a:lnTo>
                  <a:lnTo>
                    <a:pt x="125" y="100"/>
                  </a:lnTo>
                  <a:lnTo>
                    <a:pt x="115" y="108"/>
                  </a:lnTo>
                  <a:lnTo>
                    <a:pt x="102" y="114"/>
                  </a:lnTo>
                  <a:lnTo>
                    <a:pt x="149" y="203"/>
                  </a:lnTo>
                  <a:lnTo>
                    <a:pt x="113" y="203"/>
                  </a:lnTo>
                  <a:lnTo>
                    <a:pt x="69" y="117"/>
                  </a:lnTo>
                  <a:lnTo>
                    <a:pt x="32" y="117"/>
                  </a:lnTo>
                  <a:lnTo>
                    <a:pt x="32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103"/>
            <p:cNvSpPr>
              <a:spLocks/>
            </p:cNvSpPr>
            <p:nvPr userDrawn="1"/>
          </p:nvSpPr>
          <p:spPr bwMode="auto">
            <a:xfrm>
              <a:off x="4441" y="3850"/>
              <a:ext cx="25" cy="35"/>
            </a:xfrm>
            <a:custGeom>
              <a:avLst/>
              <a:gdLst>
                <a:gd name="T0" fmla="*/ 75 w 146"/>
                <a:gd name="T1" fmla="*/ 0 h 207"/>
                <a:gd name="T2" fmla="*/ 94 w 146"/>
                <a:gd name="T3" fmla="*/ 1 h 207"/>
                <a:gd name="T4" fmla="*/ 111 w 146"/>
                <a:gd name="T5" fmla="*/ 6 h 207"/>
                <a:gd name="T6" fmla="*/ 125 w 146"/>
                <a:gd name="T7" fmla="*/ 13 h 207"/>
                <a:gd name="T8" fmla="*/ 139 w 146"/>
                <a:gd name="T9" fmla="*/ 23 h 207"/>
                <a:gd name="T10" fmla="*/ 119 w 146"/>
                <a:gd name="T11" fmla="*/ 43 h 207"/>
                <a:gd name="T12" fmla="*/ 105 w 146"/>
                <a:gd name="T13" fmla="*/ 34 h 207"/>
                <a:gd name="T14" fmla="*/ 91 w 146"/>
                <a:gd name="T15" fmla="*/ 28 h 207"/>
                <a:gd name="T16" fmla="*/ 74 w 146"/>
                <a:gd name="T17" fmla="*/ 27 h 207"/>
                <a:gd name="T18" fmla="*/ 58 w 146"/>
                <a:gd name="T19" fmla="*/ 29 h 207"/>
                <a:gd name="T20" fmla="*/ 46 w 146"/>
                <a:gd name="T21" fmla="*/ 36 h 207"/>
                <a:gd name="T22" fmla="*/ 39 w 146"/>
                <a:gd name="T23" fmla="*/ 47 h 207"/>
                <a:gd name="T24" fmla="*/ 37 w 146"/>
                <a:gd name="T25" fmla="*/ 58 h 207"/>
                <a:gd name="T26" fmla="*/ 39 w 146"/>
                <a:gd name="T27" fmla="*/ 69 h 207"/>
                <a:gd name="T28" fmla="*/ 45 w 146"/>
                <a:gd name="T29" fmla="*/ 77 h 207"/>
                <a:gd name="T30" fmla="*/ 54 w 146"/>
                <a:gd name="T31" fmla="*/ 83 h 207"/>
                <a:gd name="T32" fmla="*/ 67 w 146"/>
                <a:gd name="T33" fmla="*/ 87 h 207"/>
                <a:gd name="T34" fmla="*/ 91 w 146"/>
                <a:gd name="T35" fmla="*/ 90 h 207"/>
                <a:gd name="T36" fmla="*/ 107 w 146"/>
                <a:gd name="T37" fmla="*/ 94 h 207"/>
                <a:gd name="T38" fmla="*/ 119 w 146"/>
                <a:gd name="T39" fmla="*/ 98 h 207"/>
                <a:gd name="T40" fmla="*/ 128 w 146"/>
                <a:gd name="T41" fmla="*/ 105 h 207"/>
                <a:gd name="T42" fmla="*/ 137 w 146"/>
                <a:gd name="T43" fmla="*/ 117 h 207"/>
                <a:gd name="T44" fmla="*/ 143 w 146"/>
                <a:gd name="T45" fmla="*/ 131 h 207"/>
                <a:gd name="T46" fmla="*/ 146 w 146"/>
                <a:gd name="T47" fmla="*/ 148 h 207"/>
                <a:gd name="T48" fmla="*/ 143 w 146"/>
                <a:gd name="T49" fmla="*/ 165 h 207"/>
                <a:gd name="T50" fmla="*/ 136 w 146"/>
                <a:gd name="T51" fmla="*/ 179 h 207"/>
                <a:gd name="T52" fmla="*/ 125 w 146"/>
                <a:gd name="T53" fmla="*/ 191 h 207"/>
                <a:gd name="T54" fmla="*/ 111 w 146"/>
                <a:gd name="T55" fmla="*/ 200 h 207"/>
                <a:gd name="T56" fmla="*/ 92 w 146"/>
                <a:gd name="T57" fmla="*/ 205 h 207"/>
                <a:gd name="T58" fmla="*/ 72 w 146"/>
                <a:gd name="T59" fmla="*/ 207 h 207"/>
                <a:gd name="T60" fmla="*/ 51 w 146"/>
                <a:gd name="T61" fmla="*/ 206 h 207"/>
                <a:gd name="T62" fmla="*/ 32 w 146"/>
                <a:gd name="T63" fmla="*/ 202 h 207"/>
                <a:gd name="T64" fmla="*/ 16 w 146"/>
                <a:gd name="T65" fmla="*/ 193 h 207"/>
                <a:gd name="T66" fmla="*/ 0 w 146"/>
                <a:gd name="T67" fmla="*/ 180 h 207"/>
                <a:gd name="T68" fmla="*/ 20 w 146"/>
                <a:gd name="T69" fmla="*/ 161 h 207"/>
                <a:gd name="T70" fmla="*/ 37 w 146"/>
                <a:gd name="T71" fmla="*/ 171 h 207"/>
                <a:gd name="T72" fmla="*/ 53 w 146"/>
                <a:gd name="T73" fmla="*/ 178 h 207"/>
                <a:gd name="T74" fmla="*/ 73 w 146"/>
                <a:gd name="T75" fmla="*/ 179 h 207"/>
                <a:gd name="T76" fmla="*/ 91 w 146"/>
                <a:gd name="T77" fmla="*/ 177 h 207"/>
                <a:gd name="T78" fmla="*/ 103 w 146"/>
                <a:gd name="T79" fmla="*/ 171 h 207"/>
                <a:gd name="T80" fmla="*/ 112 w 146"/>
                <a:gd name="T81" fmla="*/ 162 h 207"/>
                <a:gd name="T82" fmla="*/ 115 w 146"/>
                <a:gd name="T83" fmla="*/ 149 h 207"/>
                <a:gd name="T84" fmla="*/ 113 w 146"/>
                <a:gd name="T85" fmla="*/ 136 h 207"/>
                <a:gd name="T86" fmla="*/ 107 w 146"/>
                <a:gd name="T87" fmla="*/ 128 h 207"/>
                <a:gd name="T88" fmla="*/ 101 w 146"/>
                <a:gd name="T89" fmla="*/ 123 h 207"/>
                <a:gd name="T90" fmla="*/ 94 w 146"/>
                <a:gd name="T91" fmla="*/ 121 h 207"/>
                <a:gd name="T92" fmla="*/ 85 w 146"/>
                <a:gd name="T93" fmla="*/ 118 h 207"/>
                <a:gd name="T94" fmla="*/ 60 w 146"/>
                <a:gd name="T95" fmla="*/ 115 h 207"/>
                <a:gd name="T96" fmla="*/ 45 w 146"/>
                <a:gd name="T97" fmla="*/ 111 h 207"/>
                <a:gd name="T98" fmla="*/ 32 w 146"/>
                <a:gd name="T99" fmla="*/ 107 h 207"/>
                <a:gd name="T100" fmla="*/ 22 w 146"/>
                <a:gd name="T101" fmla="*/ 98 h 207"/>
                <a:gd name="T102" fmla="*/ 13 w 146"/>
                <a:gd name="T103" fmla="*/ 88 h 207"/>
                <a:gd name="T104" fmla="*/ 9 w 146"/>
                <a:gd name="T105" fmla="*/ 75 h 207"/>
                <a:gd name="T106" fmla="*/ 7 w 146"/>
                <a:gd name="T107" fmla="*/ 60 h 207"/>
                <a:gd name="T108" fmla="*/ 9 w 146"/>
                <a:gd name="T109" fmla="*/ 43 h 207"/>
                <a:gd name="T110" fmla="*/ 16 w 146"/>
                <a:gd name="T111" fmla="*/ 29 h 207"/>
                <a:gd name="T112" fmla="*/ 25 w 146"/>
                <a:gd name="T113" fmla="*/ 16 h 207"/>
                <a:gd name="T114" fmla="*/ 39 w 146"/>
                <a:gd name="T115" fmla="*/ 8 h 207"/>
                <a:gd name="T116" fmla="*/ 55 w 146"/>
                <a:gd name="T117" fmla="*/ 2 h 207"/>
                <a:gd name="T118" fmla="*/ 75 w 146"/>
                <a:gd name="T11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6" h="207">
                  <a:moveTo>
                    <a:pt x="75" y="0"/>
                  </a:moveTo>
                  <a:lnTo>
                    <a:pt x="94" y="1"/>
                  </a:lnTo>
                  <a:lnTo>
                    <a:pt x="111" y="6"/>
                  </a:lnTo>
                  <a:lnTo>
                    <a:pt x="125" y="13"/>
                  </a:lnTo>
                  <a:lnTo>
                    <a:pt x="139" y="23"/>
                  </a:lnTo>
                  <a:lnTo>
                    <a:pt x="119" y="43"/>
                  </a:lnTo>
                  <a:lnTo>
                    <a:pt x="105" y="34"/>
                  </a:lnTo>
                  <a:lnTo>
                    <a:pt x="91" y="28"/>
                  </a:lnTo>
                  <a:lnTo>
                    <a:pt x="74" y="27"/>
                  </a:lnTo>
                  <a:lnTo>
                    <a:pt x="58" y="29"/>
                  </a:lnTo>
                  <a:lnTo>
                    <a:pt x="46" y="36"/>
                  </a:lnTo>
                  <a:lnTo>
                    <a:pt x="39" y="47"/>
                  </a:lnTo>
                  <a:lnTo>
                    <a:pt x="37" y="58"/>
                  </a:lnTo>
                  <a:lnTo>
                    <a:pt x="39" y="69"/>
                  </a:lnTo>
                  <a:lnTo>
                    <a:pt x="45" y="77"/>
                  </a:lnTo>
                  <a:lnTo>
                    <a:pt x="54" y="83"/>
                  </a:lnTo>
                  <a:lnTo>
                    <a:pt x="67" y="87"/>
                  </a:lnTo>
                  <a:lnTo>
                    <a:pt x="91" y="90"/>
                  </a:lnTo>
                  <a:lnTo>
                    <a:pt x="107" y="94"/>
                  </a:lnTo>
                  <a:lnTo>
                    <a:pt x="119" y="98"/>
                  </a:lnTo>
                  <a:lnTo>
                    <a:pt x="128" y="105"/>
                  </a:lnTo>
                  <a:lnTo>
                    <a:pt x="137" y="117"/>
                  </a:lnTo>
                  <a:lnTo>
                    <a:pt x="143" y="131"/>
                  </a:lnTo>
                  <a:lnTo>
                    <a:pt x="146" y="148"/>
                  </a:lnTo>
                  <a:lnTo>
                    <a:pt x="143" y="165"/>
                  </a:lnTo>
                  <a:lnTo>
                    <a:pt x="136" y="179"/>
                  </a:lnTo>
                  <a:lnTo>
                    <a:pt x="125" y="191"/>
                  </a:lnTo>
                  <a:lnTo>
                    <a:pt x="111" y="200"/>
                  </a:lnTo>
                  <a:lnTo>
                    <a:pt x="92" y="205"/>
                  </a:lnTo>
                  <a:lnTo>
                    <a:pt x="72" y="207"/>
                  </a:lnTo>
                  <a:lnTo>
                    <a:pt x="51" y="206"/>
                  </a:lnTo>
                  <a:lnTo>
                    <a:pt x="32" y="202"/>
                  </a:lnTo>
                  <a:lnTo>
                    <a:pt x="16" y="193"/>
                  </a:lnTo>
                  <a:lnTo>
                    <a:pt x="0" y="180"/>
                  </a:lnTo>
                  <a:lnTo>
                    <a:pt x="20" y="161"/>
                  </a:lnTo>
                  <a:lnTo>
                    <a:pt x="37" y="171"/>
                  </a:lnTo>
                  <a:lnTo>
                    <a:pt x="53" y="178"/>
                  </a:lnTo>
                  <a:lnTo>
                    <a:pt x="73" y="179"/>
                  </a:lnTo>
                  <a:lnTo>
                    <a:pt x="91" y="177"/>
                  </a:lnTo>
                  <a:lnTo>
                    <a:pt x="103" y="171"/>
                  </a:lnTo>
                  <a:lnTo>
                    <a:pt x="112" y="162"/>
                  </a:lnTo>
                  <a:lnTo>
                    <a:pt x="115" y="149"/>
                  </a:lnTo>
                  <a:lnTo>
                    <a:pt x="113" y="136"/>
                  </a:lnTo>
                  <a:lnTo>
                    <a:pt x="107" y="128"/>
                  </a:lnTo>
                  <a:lnTo>
                    <a:pt x="101" y="123"/>
                  </a:lnTo>
                  <a:lnTo>
                    <a:pt x="94" y="121"/>
                  </a:lnTo>
                  <a:lnTo>
                    <a:pt x="85" y="118"/>
                  </a:lnTo>
                  <a:lnTo>
                    <a:pt x="60" y="115"/>
                  </a:lnTo>
                  <a:lnTo>
                    <a:pt x="45" y="111"/>
                  </a:lnTo>
                  <a:lnTo>
                    <a:pt x="32" y="107"/>
                  </a:lnTo>
                  <a:lnTo>
                    <a:pt x="22" y="98"/>
                  </a:lnTo>
                  <a:lnTo>
                    <a:pt x="13" y="88"/>
                  </a:lnTo>
                  <a:lnTo>
                    <a:pt x="9" y="75"/>
                  </a:lnTo>
                  <a:lnTo>
                    <a:pt x="7" y="60"/>
                  </a:lnTo>
                  <a:lnTo>
                    <a:pt x="9" y="43"/>
                  </a:lnTo>
                  <a:lnTo>
                    <a:pt x="16" y="29"/>
                  </a:lnTo>
                  <a:lnTo>
                    <a:pt x="25" y="16"/>
                  </a:lnTo>
                  <a:lnTo>
                    <a:pt x="39" y="8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104"/>
            <p:cNvSpPr>
              <a:spLocks/>
            </p:cNvSpPr>
            <p:nvPr userDrawn="1"/>
          </p:nvSpPr>
          <p:spPr bwMode="auto">
            <a:xfrm>
              <a:off x="4473" y="3850"/>
              <a:ext cx="24" cy="35"/>
            </a:xfrm>
            <a:custGeom>
              <a:avLst/>
              <a:gdLst>
                <a:gd name="T0" fmla="*/ 73 w 145"/>
                <a:gd name="T1" fmla="*/ 0 h 207"/>
                <a:gd name="T2" fmla="*/ 91 w 145"/>
                <a:gd name="T3" fmla="*/ 2 h 207"/>
                <a:gd name="T4" fmla="*/ 107 w 145"/>
                <a:gd name="T5" fmla="*/ 7 h 207"/>
                <a:gd name="T6" fmla="*/ 121 w 145"/>
                <a:gd name="T7" fmla="*/ 16 h 207"/>
                <a:gd name="T8" fmla="*/ 132 w 145"/>
                <a:gd name="T9" fmla="*/ 28 h 207"/>
                <a:gd name="T10" fmla="*/ 141 w 145"/>
                <a:gd name="T11" fmla="*/ 44 h 207"/>
                <a:gd name="T12" fmla="*/ 145 w 145"/>
                <a:gd name="T13" fmla="*/ 63 h 207"/>
                <a:gd name="T14" fmla="*/ 114 w 145"/>
                <a:gd name="T15" fmla="*/ 63 h 207"/>
                <a:gd name="T16" fmla="*/ 109 w 145"/>
                <a:gd name="T17" fmla="*/ 49 h 207"/>
                <a:gd name="T18" fmla="*/ 101 w 145"/>
                <a:gd name="T19" fmla="*/ 37 h 207"/>
                <a:gd name="T20" fmla="*/ 88 w 145"/>
                <a:gd name="T21" fmla="*/ 30 h 207"/>
                <a:gd name="T22" fmla="*/ 73 w 145"/>
                <a:gd name="T23" fmla="*/ 28 h 207"/>
                <a:gd name="T24" fmla="*/ 61 w 145"/>
                <a:gd name="T25" fmla="*/ 29 h 207"/>
                <a:gd name="T26" fmla="*/ 52 w 145"/>
                <a:gd name="T27" fmla="*/ 34 h 207"/>
                <a:gd name="T28" fmla="*/ 43 w 145"/>
                <a:gd name="T29" fmla="*/ 40 h 207"/>
                <a:gd name="T30" fmla="*/ 38 w 145"/>
                <a:gd name="T31" fmla="*/ 47 h 207"/>
                <a:gd name="T32" fmla="*/ 34 w 145"/>
                <a:gd name="T33" fmla="*/ 55 h 207"/>
                <a:gd name="T34" fmla="*/ 32 w 145"/>
                <a:gd name="T35" fmla="*/ 67 h 207"/>
                <a:gd name="T36" fmla="*/ 31 w 145"/>
                <a:gd name="T37" fmla="*/ 82 h 207"/>
                <a:gd name="T38" fmla="*/ 31 w 145"/>
                <a:gd name="T39" fmla="*/ 104 h 207"/>
                <a:gd name="T40" fmla="*/ 31 w 145"/>
                <a:gd name="T41" fmla="*/ 125 h 207"/>
                <a:gd name="T42" fmla="*/ 32 w 145"/>
                <a:gd name="T43" fmla="*/ 141 h 207"/>
                <a:gd name="T44" fmla="*/ 34 w 145"/>
                <a:gd name="T45" fmla="*/ 152 h 207"/>
                <a:gd name="T46" fmla="*/ 38 w 145"/>
                <a:gd name="T47" fmla="*/ 161 h 207"/>
                <a:gd name="T48" fmla="*/ 43 w 145"/>
                <a:gd name="T49" fmla="*/ 168 h 207"/>
                <a:gd name="T50" fmla="*/ 52 w 145"/>
                <a:gd name="T51" fmla="*/ 173 h 207"/>
                <a:gd name="T52" fmla="*/ 61 w 145"/>
                <a:gd name="T53" fmla="*/ 178 h 207"/>
                <a:gd name="T54" fmla="*/ 73 w 145"/>
                <a:gd name="T55" fmla="*/ 179 h 207"/>
                <a:gd name="T56" fmla="*/ 88 w 145"/>
                <a:gd name="T57" fmla="*/ 177 h 207"/>
                <a:gd name="T58" fmla="*/ 101 w 145"/>
                <a:gd name="T59" fmla="*/ 170 h 207"/>
                <a:gd name="T60" fmla="*/ 109 w 145"/>
                <a:gd name="T61" fmla="*/ 158 h 207"/>
                <a:gd name="T62" fmla="*/ 115 w 145"/>
                <a:gd name="T63" fmla="*/ 144 h 207"/>
                <a:gd name="T64" fmla="*/ 145 w 145"/>
                <a:gd name="T65" fmla="*/ 144 h 207"/>
                <a:gd name="T66" fmla="*/ 141 w 145"/>
                <a:gd name="T67" fmla="*/ 163 h 207"/>
                <a:gd name="T68" fmla="*/ 132 w 145"/>
                <a:gd name="T69" fmla="*/ 179 h 207"/>
                <a:gd name="T70" fmla="*/ 121 w 145"/>
                <a:gd name="T71" fmla="*/ 191 h 207"/>
                <a:gd name="T72" fmla="*/ 107 w 145"/>
                <a:gd name="T73" fmla="*/ 200 h 207"/>
                <a:gd name="T74" fmla="*/ 90 w 145"/>
                <a:gd name="T75" fmla="*/ 205 h 207"/>
                <a:gd name="T76" fmla="*/ 73 w 145"/>
                <a:gd name="T77" fmla="*/ 207 h 207"/>
                <a:gd name="T78" fmla="*/ 53 w 145"/>
                <a:gd name="T79" fmla="*/ 205 h 207"/>
                <a:gd name="T80" fmla="*/ 35 w 145"/>
                <a:gd name="T81" fmla="*/ 197 h 207"/>
                <a:gd name="T82" fmla="*/ 20 w 145"/>
                <a:gd name="T83" fmla="*/ 185 h 207"/>
                <a:gd name="T84" fmla="*/ 8 w 145"/>
                <a:gd name="T85" fmla="*/ 170 h 207"/>
                <a:gd name="T86" fmla="*/ 2 w 145"/>
                <a:gd name="T87" fmla="*/ 151 h 207"/>
                <a:gd name="T88" fmla="*/ 0 w 145"/>
                <a:gd name="T89" fmla="*/ 130 h 207"/>
                <a:gd name="T90" fmla="*/ 0 w 145"/>
                <a:gd name="T91" fmla="*/ 104 h 207"/>
                <a:gd name="T92" fmla="*/ 0 w 145"/>
                <a:gd name="T93" fmla="*/ 77 h 207"/>
                <a:gd name="T94" fmla="*/ 2 w 145"/>
                <a:gd name="T95" fmla="*/ 56 h 207"/>
                <a:gd name="T96" fmla="*/ 8 w 145"/>
                <a:gd name="T97" fmla="*/ 37 h 207"/>
                <a:gd name="T98" fmla="*/ 20 w 145"/>
                <a:gd name="T99" fmla="*/ 22 h 207"/>
                <a:gd name="T100" fmla="*/ 35 w 145"/>
                <a:gd name="T101" fmla="*/ 10 h 207"/>
                <a:gd name="T102" fmla="*/ 53 w 145"/>
                <a:gd name="T103" fmla="*/ 2 h 207"/>
                <a:gd name="T104" fmla="*/ 73 w 145"/>
                <a:gd name="T10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5" h="207">
                  <a:moveTo>
                    <a:pt x="73" y="0"/>
                  </a:moveTo>
                  <a:lnTo>
                    <a:pt x="91" y="2"/>
                  </a:lnTo>
                  <a:lnTo>
                    <a:pt x="107" y="7"/>
                  </a:lnTo>
                  <a:lnTo>
                    <a:pt x="121" y="16"/>
                  </a:lnTo>
                  <a:lnTo>
                    <a:pt x="132" y="28"/>
                  </a:lnTo>
                  <a:lnTo>
                    <a:pt x="141" y="44"/>
                  </a:lnTo>
                  <a:lnTo>
                    <a:pt x="145" y="63"/>
                  </a:lnTo>
                  <a:lnTo>
                    <a:pt x="114" y="63"/>
                  </a:lnTo>
                  <a:lnTo>
                    <a:pt x="109" y="49"/>
                  </a:lnTo>
                  <a:lnTo>
                    <a:pt x="101" y="37"/>
                  </a:lnTo>
                  <a:lnTo>
                    <a:pt x="88" y="30"/>
                  </a:lnTo>
                  <a:lnTo>
                    <a:pt x="73" y="28"/>
                  </a:lnTo>
                  <a:lnTo>
                    <a:pt x="61" y="29"/>
                  </a:lnTo>
                  <a:lnTo>
                    <a:pt x="52" y="34"/>
                  </a:lnTo>
                  <a:lnTo>
                    <a:pt x="43" y="40"/>
                  </a:lnTo>
                  <a:lnTo>
                    <a:pt x="38" y="47"/>
                  </a:lnTo>
                  <a:lnTo>
                    <a:pt x="34" y="55"/>
                  </a:lnTo>
                  <a:lnTo>
                    <a:pt x="32" y="67"/>
                  </a:lnTo>
                  <a:lnTo>
                    <a:pt x="31" y="82"/>
                  </a:lnTo>
                  <a:lnTo>
                    <a:pt x="31" y="104"/>
                  </a:lnTo>
                  <a:lnTo>
                    <a:pt x="31" y="125"/>
                  </a:lnTo>
                  <a:lnTo>
                    <a:pt x="32" y="141"/>
                  </a:lnTo>
                  <a:lnTo>
                    <a:pt x="34" y="152"/>
                  </a:lnTo>
                  <a:lnTo>
                    <a:pt x="38" y="161"/>
                  </a:lnTo>
                  <a:lnTo>
                    <a:pt x="43" y="168"/>
                  </a:lnTo>
                  <a:lnTo>
                    <a:pt x="52" y="173"/>
                  </a:lnTo>
                  <a:lnTo>
                    <a:pt x="61" y="178"/>
                  </a:lnTo>
                  <a:lnTo>
                    <a:pt x="73" y="179"/>
                  </a:lnTo>
                  <a:lnTo>
                    <a:pt x="88" y="177"/>
                  </a:lnTo>
                  <a:lnTo>
                    <a:pt x="101" y="170"/>
                  </a:lnTo>
                  <a:lnTo>
                    <a:pt x="109" y="158"/>
                  </a:lnTo>
                  <a:lnTo>
                    <a:pt x="115" y="144"/>
                  </a:lnTo>
                  <a:lnTo>
                    <a:pt x="145" y="144"/>
                  </a:lnTo>
                  <a:lnTo>
                    <a:pt x="141" y="163"/>
                  </a:lnTo>
                  <a:lnTo>
                    <a:pt x="132" y="179"/>
                  </a:lnTo>
                  <a:lnTo>
                    <a:pt x="121" y="191"/>
                  </a:lnTo>
                  <a:lnTo>
                    <a:pt x="107" y="200"/>
                  </a:lnTo>
                  <a:lnTo>
                    <a:pt x="90" y="205"/>
                  </a:lnTo>
                  <a:lnTo>
                    <a:pt x="73" y="207"/>
                  </a:lnTo>
                  <a:lnTo>
                    <a:pt x="53" y="205"/>
                  </a:lnTo>
                  <a:lnTo>
                    <a:pt x="35" y="197"/>
                  </a:lnTo>
                  <a:lnTo>
                    <a:pt x="20" y="185"/>
                  </a:lnTo>
                  <a:lnTo>
                    <a:pt x="8" y="170"/>
                  </a:lnTo>
                  <a:lnTo>
                    <a:pt x="2" y="151"/>
                  </a:lnTo>
                  <a:lnTo>
                    <a:pt x="0" y="130"/>
                  </a:lnTo>
                  <a:lnTo>
                    <a:pt x="0" y="104"/>
                  </a:lnTo>
                  <a:lnTo>
                    <a:pt x="0" y="77"/>
                  </a:lnTo>
                  <a:lnTo>
                    <a:pt x="2" y="56"/>
                  </a:lnTo>
                  <a:lnTo>
                    <a:pt x="8" y="37"/>
                  </a:lnTo>
                  <a:lnTo>
                    <a:pt x="20" y="22"/>
                  </a:lnTo>
                  <a:lnTo>
                    <a:pt x="35" y="10"/>
                  </a:lnTo>
                  <a:lnTo>
                    <a:pt x="53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105"/>
            <p:cNvSpPr>
              <a:spLocks/>
            </p:cNvSpPr>
            <p:nvPr userDrawn="1"/>
          </p:nvSpPr>
          <p:spPr bwMode="auto">
            <a:xfrm>
              <a:off x="4506" y="3850"/>
              <a:ext cx="24" cy="34"/>
            </a:xfrm>
            <a:custGeom>
              <a:avLst/>
              <a:gdLst>
                <a:gd name="T0" fmla="*/ 0 w 144"/>
                <a:gd name="T1" fmla="*/ 0 h 203"/>
                <a:gd name="T2" fmla="*/ 30 w 144"/>
                <a:gd name="T3" fmla="*/ 0 h 203"/>
                <a:gd name="T4" fmla="*/ 30 w 144"/>
                <a:gd name="T5" fmla="*/ 87 h 203"/>
                <a:gd name="T6" fmla="*/ 112 w 144"/>
                <a:gd name="T7" fmla="*/ 87 h 203"/>
                <a:gd name="T8" fmla="*/ 112 w 144"/>
                <a:gd name="T9" fmla="*/ 0 h 203"/>
                <a:gd name="T10" fmla="*/ 144 w 144"/>
                <a:gd name="T11" fmla="*/ 0 h 203"/>
                <a:gd name="T12" fmla="*/ 144 w 144"/>
                <a:gd name="T13" fmla="*/ 203 h 203"/>
                <a:gd name="T14" fmla="*/ 112 w 144"/>
                <a:gd name="T15" fmla="*/ 203 h 203"/>
                <a:gd name="T16" fmla="*/ 112 w 144"/>
                <a:gd name="T17" fmla="*/ 114 h 203"/>
                <a:gd name="T18" fmla="*/ 30 w 144"/>
                <a:gd name="T19" fmla="*/ 114 h 203"/>
                <a:gd name="T20" fmla="*/ 30 w 144"/>
                <a:gd name="T21" fmla="*/ 203 h 203"/>
                <a:gd name="T22" fmla="*/ 0 w 144"/>
                <a:gd name="T23" fmla="*/ 203 h 203"/>
                <a:gd name="T24" fmla="*/ 0 w 144"/>
                <a:gd name="T2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203">
                  <a:moveTo>
                    <a:pt x="0" y="0"/>
                  </a:moveTo>
                  <a:lnTo>
                    <a:pt x="30" y="0"/>
                  </a:lnTo>
                  <a:lnTo>
                    <a:pt x="30" y="87"/>
                  </a:lnTo>
                  <a:lnTo>
                    <a:pt x="112" y="87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44" y="203"/>
                  </a:lnTo>
                  <a:lnTo>
                    <a:pt x="112" y="203"/>
                  </a:lnTo>
                  <a:lnTo>
                    <a:pt x="112" y="114"/>
                  </a:lnTo>
                  <a:lnTo>
                    <a:pt x="30" y="114"/>
                  </a:lnTo>
                  <a:lnTo>
                    <a:pt x="30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106"/>
            <p:cNvSpPr>
              <a:spLocks/>
            </p:cNvSpPr>
            <p:nvPr userDrawn="1"/>
          </p:nvSpPr>
          <p:spPr bwMode="auto">
            <a:xfrm>
              <a:off x="4540" y="3850"/>
              <a:ext cx="24" cy="35"/>
            </a:xfrm>
            <a:custGeom>
              <a:avLst/>
              <a:gdLst>
                <a:gd name="T0" fmla="*/ 0 w 145"/>
                <a:gd name="T1" fmla="*/ 0 h 205"/>
                <a:gd name="T2" fmla="*/ 30 w 145"/>
                <a:gd name="T3" fmla="*/ 0 h 205"/>
                <a:gd name="T4" fmla="*/ 30 w 145"/>
                <a:gd name="T5" fmla="*/ 134 h 205"/>
                <a:gd name="T6" fmla="*/ 33 w 145"/>
                <a:gd name="T7" fmla="*/ 148 h 205"/>
                <a:gd name="T8" fmla="*/ 37 w 145"/>
                <a:gd name="T9" fmla="*/ 161 h 205"/>
                <a:gd name="T10" fmla="*/ 47 w 145"/>
                <a:gd name="T11" fmla="*/ 170 h 205"/>
                <a:gd name="T12" fmla="*/ 58 w 145"/>
                <a:gd name="T13" fmla="*/ 175 h 205"/>
                <a:gd name="T14" fmla="*/ 73 w 145"/>
                <a:gd name="T15" fmla="*/ 177 h 205"/>
                <a:gd name="T16" fmla="*/ 87 w 145"/>
                <a:gd name="T17" fmla="*/ 175 h 205"/>
                <a:gd name="T18" fmla="*/ 98 w 145"/>
                <a:gd name="T19" fmla="*/ 170 h 205"/>
                <a:gd name="T20" fmla="*/ 106 w 145"/>
                <a:gd name="T21" fmla="*/ 161 h 205"/>
                <a:gd name="T22" fmla="*/ 112 w 145"/>
                <a:gd name="T23" fmla="*/ 148 h 205"/>
                <a:gd name="T24" fmla="*/ 115 w 145"/>
                <a:gd name="T25" fmla="*/ 134 h 205"/>
                <a:gd name="T26" fmla="*/ 115 w 145"/>
                <a:gd name="T27" fmla="*/ 0 h 205"/>
                <a:gd name="T28" fmla="*/ 145 w 145"/>
                <a:gd name="T29" fmla="*/ 0 h 205"/>
                <a:gd name="T30" fmla="*/ 145 w 145"/>
                <a:gd name="T31" fmla="*/ 135 h 205"/>
                <a:gd name="T32" fmla="*/ 143 w 145"/>
                <a:gd name="T33" fmla="*/ 155 h 205"/>
                <a:gd name="T34" fmla="*/ 136 w 145"/>
                <a:gd name="T35" fmla="*/ 171 h 205"/>
                <a:gd name="T36" fmla="*/ 124 w 145"/>
                <a:gd name="T37" fmla="*/ 186 h 205"/>
                <a:gd name="T38" fmla="*/ 110 w 145"/>
                <a:gd name="T39" fmla="*/ 196 h 205"/>
                <a:gd name="T40" fmla="*/ 92 w 145"/>
                <a:gd name="T41" fmla="*/ 203 h 205"/>
                <a:gd name="T42" fmla="*/ 73 w 145"/>
                <a:gd name="T43" fmla="*/ 205 h 205"/>
                <a:gd name="T44" fmla="*/ 53 w 145"/>
                <a:gd name="T45" fmla="*/ 203 h 205"/>
                <a:gd name="T46" fmla="*/ 35 w 145"/>
                <a:gd name="T47" fmla="*/ 196 h 205"/>
                <a:gd name="T48" fmla="*/ 20 w 145"/>
                <a:gd name="T49" fmla="*/ 186 h 205"/>
                <a:gd name="T50" fmla="*/ 9 w 145"/>
                <a:gd name="T51" fmla="*/ 171 h 205"/>
                <a:gd name="T52" fmla="*/ 2 w 145"/>
                <a:gd name="T53" fmla="*/ 155 h 205"/>
                <a:gd name="T54" fmla="*/ 0 w 145"/>
                <a:gd name="T55" fmla="*/ 135 h 205"/>
                <a:gd name="T56" fmla="*/ 0 w 14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" h="205">
                  <a:moveTo>
                    <a:pt x="0" y="0"/>
                  </a:moveTo>
                  <a:lnTo>
                    <a:pt x="30" y="0"/>
                  </a:lnTo>
                  <a:lnTo>
                    <a:pt x="30" y="134"/>
                  </a:lnTo>
                  <a:lnTo>
                    <a:pt x="33" y="148"/>
                  </a:lnTo>
                  <a:lnTo>
                    <a:pt x="37" y="161"/>
                  </a:lnTo>
                  <a:lnTo>
                    <a:pt x="47" y="170"/>
                  </a:lnTo>
                  <a:lnTo>
                    <a:pt x="58" y="175"/>
                  </a:lnTo>
                  <a:lnTo>
                    <a:pt x="73" y="177"/>
                  </a:lnTo>
                  <a:lnTo>
                    <a:pt x="87" y="175"/>
                  </a:lnTo>
                  <a:lnTo>
                    <a:pt x="98" y="170"/>
                  </a:lnTo>
                  <a:lnTo>
                    <a:pt x="106" y="161"/>
                  </a:lnTo>
                  <a:lnTo>
                    <a:pt x="112" y="148"/>
                  </a:lnTo>
                  <a:lnTo>
                    <a:pt x="115" y="134"/>
                  </a:lnTo>
                  <a:lnTo>
                    <a:pt x="115" y="0"/>
                  </a:lnTo>
                  <a:lnTo>
                    <a:pt x="145" y="0"/>
                  </a:lnTo>
                  <a:lnTo>
                    <a:pt x="145" y="135"/>
                  </a:lnTo>
                  <a:lnTo>
                    <a:pt x="143" y="155"/>
                  </a:lnTo>
                  <a:lnTo>
                    <a:pt x="136" y="171"/>
                  </a:lnTo>
                  <a:lnTo>
                    <a:pt x="124" y="186"/>
                  </a:lnTo>
                  <a:lnTo>
                    <a:pt x="110" y="196"/>
                  </a:lnTo>
                  <a:lnTo>
                    <a:pt x="92" y="203"/>
                  </a:lnTo>
                  <a:lnTo>
                    <a:pt x="73" y="205"/>
                  </a:lnTo>
                  <a:lnTo>
                    <a:pt x="53" y="203"/>
                  </a:lnTo>
                  <a:lnTo>
                    <a:pt x="35" y="196"/>
                  </a:lnTo>
                  <a:lnTo>
                    <a:pt x="20" y="186"/>
                  </a:lnTo>
                  <a:lnTo>
                    <a:pt x="9" y="171"/>
                  </a:lnTo>
                  <a:lnTo>
                    <a:pt x="2" y="15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107"/>
            <p:cNvSpPr>
              <a:spLocks/>
            </p:cNvSpPr>
            <p:nvPr userDrawn="1"/>
          </p:nvSpPr>
          <p:spPr bwMode="auto">
            <a:xfrm>
              <a:off x="4575" y="3850"/>
              <a:ext cx="25" cy="34"/>
            </a:xfrm>
            <a:custGeom>
              <a:avLst/>
              <a:gdLst>
                <a:gd name="T0" fmla="*/ 0 w 153"/>
                <a:gd name="T1" fmla="*/ 0 h 203"/>
                <a:gd name="T2" fmla="*/ 28 w 153"/>
                <a:gd name="T3" fmla="*/ 0 h 203"/>
                <a:gd name="T4" fmla="*/ 122 w 153"/>
                <a:gd name="T5" fmla="*/ 143 h 203"/>
                <a:gd name="T6" fmla="*/ 122 w 153"/>
                <a:gd name="T7" fmla="*/ 0 h 203"/>
                <a:gd name="T8" fmla="*/ 153 w 153"/>
                <a:gd name="T9" fmla="*/ 0 h 203"/>
                <a:gd name="T10" fmla="*/ 153 w 153"/>
                <a:gd name="T11" fmla="*/ 203 h 203"/>
                <a:gd name="T12" fmla="*/ 125 w 153"/>
                <a:gd name="T13" fmla="*/ 203 h 203"/>
                <a:gd name="T14" fmla="*/ 30 w 153"/>
                <a:gd name="T15" fmla="*/ 60 h 203"/>
                <a:gd name="T16" fmla="*/ 30 w 153"/>
                <a:gd name="T17" fmla="*/ 203 h 203"/>
                <a:gd name="T18" fmla="*/ 0 w 153"/>
                <a:gd name="T19" fmla="*/ 203 h 203"/>
                <a:gd name="T20" fmla="*/ 0 w 153"/>
                <a:gd name="T2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203">
                  <a:moveTo>
                    <a:pt x="0" y="0"/>
                  </a:moveTo>
                  <a:lnTo>
                    <a:pt x="28" y="0"/>
                  </a:lnTo>
                  <a:lnTo>
                    <a:pt x="122" y="143"/>
                  </a:lnTo>
                  <a:lnTo>
                    <a:pt x="122" y="0"/>
                  </a:lnTo>
                  <a:lnTo>
                    <a:pt x="153" y="0"/>
                  </a:lnTo>
                  <a:lnTo>
                    <a:pt x="153" y="203"/>
                  </a:lnTo>
                  <a:lnTo>
                    <a:pt x="125" y="203"/>
                  </a:lnTo>
                  <a:lnTo>
                    <a:pt x="30" y="60"/>
                  </a:lnTo>
                  <a:lnTo>
                    <a:pt x="30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108"/>
            <p:cNvSpPr>
              <a:spLocks/>
            </p:cNvSpPr>
            <p:nvPr userDrawn="1"/>
          </p:nvSpPr>
          <p:spPr bwMode="auto">
            <a:xfrm>
              <a:off x="4609" y="3850"/>
              <a:ext cx="25" cy="35"/>
            </a:xfrm>
            <a:custGeom>
              <a:avLst/>
              <a:gdLst>
                <a:gd name="T0" fmla="*/ 72 w 147"/>
                <a:gd name="T1" fmla="*/ 0 h 207"/>
                <a:gd name="T2" fmla="*/ 93 w 147"/>
                <a:gd name="T3" fmla="*/ 2 h 207"/>
                <a:gd name="T4" fmla="*/ 110 w 147"/>
                <a:gd name="T5" fmla="*/ 9 h 207"/>
                <a:gd name="T6" fmla="*/ 124 w 147"/>
                <a:gd name="T7" fmla="*/ 18 h 207"/>
                <a:gd name="T8" fmla="*/ 134 w 147"/>
                <a:gd name="T9" fmla="*/ 31 h 207"/>
                <a:gd name="T10" fmla="*/ 142 w 147"/>
                <a:gd name="T11" fmla="*/ 47 h 207"/>
                <a:gd name="T12" fmla="*/ 147 w 147"/>
                <a:gd name="T13" fmla="*/ 63 h 207"/>
                <a:gd name="T14" fmla="*/ 116 w 147"/>
                <a:gd name="T15" fmla="*/ 63 h 207"/>
                <a:gd name="T16" fmla="*/ 110 w 147"/>
                <a:gd name="T17" fmla="*/ 48 h 207"/>
                <a:gd name="T18" fmla="*/ 100 w 147"/>
                <a:gd name="T19" fmla="*/ 37 h 207"/>
                <a:gd name="T20" fmla="*/ 89 w 147"/>
                <a:gd name="T21" fmla="*/ 30 h 207"/>
                <a:gd name="T22" fmla="*/ 72 w 147"/>
                <a:gd name="T23" fmla="*/ 28 h 207"/>
                <a:gd name="T24" fmla="*/ 62 w 147"/>
                <a:gd name="T25" fmla="*/ 29 h 207"/>
                <a:gd name="T26" fmla="*/ 51 w 147"/>
                <a:gd name="T27" fmla="*/ 34 h 207"/>
                <a:gd name="T28" fmla="*/ 43 w 147"/>
                <a:gd name="T29" fmla="*/ 41 h 207"/>
                <a:gd name="T30" fmla="*/ 37 w 147"/>
                <a:gd name="T31" fmla="*/ 47 h 207"/>
                <a:gd name="T32" fmla="*/ 34 w 147"/>
                <a:gd name="T33" fmla="*/ 56 h 207"/>
                <a:gd name="T34" fmla="*/ 32 w 147"/>
                <a:gd name="T35" fmla="*/ 67 h 207"/>
                <a:gd name="T36" fmla="*/ 31 w 147"/>
                <a:gd name="T37" fmla="*/ 82 h 207"/>
                <a:gd name="T38" fmla="*/ 30 w 147"/>
                <a:gd name="T39" fmla="*/ 104 h 207"/>
                <a:gd name="T40" fmla="*/ 31 w 147"/>
                <a:gd name="T41" fmla="*/ 125 h 207"/>
                <a:gd name="T42" fmla="*/ 32 w 147"/>
                <a:gd name="T43" fmla="*/ 141 h 207"/>
                <a:gd name="T44" fmla="*/ 34 w 147"/>
                <a:gd name="T45" fmla="*/ 152 h 207"/>
                <a:gd name="T46" fmla="*/ 37 w 147"/>
                <a:gd name="T47" fmla="*/ 161 h 207"/>
                <a:gd name="T48" fmla="*/ 43 w 147"/>
                <a:gd name="T49" fmla="*/ 168 h 207"/>
                <a:gd name="T50" fmla="*/ 51 w 147"/>
                <a:gd name="T51" fmla="*/ 173 h 207"/>
                <a:gd name="T52" fmla="*/ 62 w 147"/>
                <a:gd name="T53" fmla="*/ 178 h 207"/>
                <a:gd name="T54" fmla="*/ 72 w 147"/>
                <a:gd name="T55" fmla="*/ 179 h 207"/>
                <a:gd name="T56" fmla="*/ 85 w 147"/>
                <a:gd name="T57" fmla="*/ 178 h 207"/>
                <a:gd name="T58" fmla="*/ 97 w 147"/>
                <a:gd name="T59" fmla="*/ 173 h 207"/>
                <a:gd name="T60" fmla="*/ 106 w 147"/>
                <a:gd name="T61" fmla="*/ 165 h 207"/>
                <a:gd name="T62" fmla="*/ 112 w 147"/>
                <a:gd name="T63" fmla="*/ 156 h 207"/>
                <a:gd name="T64" fmla="*/ 116 w 147"/>
                <a:gd name="T65" fmla="*/ 145 h 207"/>
                <a:gd name="T66" fmla="*/ 116 w 147"/>
                <a:gd name="T67" fmla="*/ 134 h 207"/>
                <a:gd name="T68" fmla="*/ 116 w 147"/>
                <a:gd name="T69" fmla="*/ 122 h 207"/>
                <a:gd name="T70" fmla="*/ 72 w 147"/>
                <a:gd name="T71" fmla="*/ 122 h 207"/>
                <a:gd name="T72" fmla="*/ 72 w 147"/>
                <a:gd name="T73" fmla="*/ 95 h 207"/>
                <a:gd name="T74" fmla="*/ 147 w 147"/>
                <a:gd name="T75" fmla="*/ 95 h 207"/>
                <a:gd name="T76" fmla="*/ 147 w 147"/>
                <a:gd name="T77" fmla="*/ 126 h 207"/>
                <a:gd name="T78" fmla="*/ 146 w 147"/>
                <a:gd name="T79" fmla="*/ 144 h 207"/>
                <a:gd name="T80" fmla="*/ 142 w 147"/>
                <a:gd name="T81" fmla="*/ 159 h 207"/>
                <a:gd name="T82" fmla="*/ 137 w 147"/>
                <a:gd name="T83" fmla="*/ 172 h 207"/>
                <a:gd name="T84" fmla="*/ 128 w 147"/>
                <a:gd name="T85" fmla="*/ 184 h 207"/>
                <a:gd name="T86" fmla="*/ 112 w 147"/>
                <a:gd name="T87" fmla="*/ 197 h 207"/>
                <a:gd name="T88" fmla="*/ 93 w 147"/>
                <a:gd name="T89" fmla="*/ 205 h 207"/>
                <a:gd name="T90" fmla="*/ 72 w 147"/>
                <a:gd name="T91" fmla="*/ 207 h 207"/>
                <a:gd name="T92" fmla="*/ 52 w 147"/>
                <a:gd name="T93" fmla="*/ 205 h 207"/>
                <a:gd name="T94" fmla="*/ 35 w 147"/>
                <a:gd name="T95" fmla="*/ 197 h 207"/>
                <a:gd name="T96" fmla="*/ 20 w 147"/>
                <a:gd name="T97" fmla="*/ 185 h 207"/>
                <a:gd name="T98" fmla="*/ 8 w 147"/>
                <a:gd name="T99" fmla="*/ 170 h 207"/>
                <a:gd name="T100" fmla="*/ 2 w 147"/>
                <a:gd name="T101" fmla="*/ 151 h 207"/>
                <a:gd name="T102" fmla="*/ 0 w 147"/>
                <a:gd name="T103" fmla="*/ 130 h 207"/>
                <a:gd name="T104" fmla="*/ 0 w 147"/>
                <a:gd name="T105" fmla="*/ 104 h 207"/>
                <a:gd name="T106" fmla="*/ 0 w 147"/>
                <a:gd name="T107" fmla="*/ 77 h 207"/>
                <a:gd name="T108" fmla="*/ 2 w 147"/>
                <a:gd name="T109" fmla="*/ 56 h 207"/>
                <a:gd name="T110" fmla="*/ 8 w 147"/>
                <a:gd name="T111" fmla="*/ 37 h 207"/>
                <a:gd name="T112" fmla="*/ 20 w 147"/>
                <a:gd name="T113" fmla="*/ 22 h 207"/>
                <a:gd name="T114" fmla="*/ 35 w 147"/>
                <a:gd name="T115" fmla="*/ 10 h 207"/>
                <a:gd name="T116" fmla="*/ 52 w 147"/>
                <a:gd name="T117" fmla="*/ 2 h 207"/>
                <a:gd name="T118" fmla="*/ 72 w 147"/>
                <a:gd name="T11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7" h="207">
                  <a:moveTo>
                    <a:pt x="72" y="0"/>
                  </a:moveTo>
                  <a:lnTo>
                    <a:pt x="93" y="2"/>
                  </a:lnTo>
                  <a:lnTo>
                    <a:pt x="110" y="9"/>
                  </a:lnTo>
                  <a:lnTo>
                    <a:pt x="124" y="18"/>
                  </a:lnTo>
                  <a:lnTo>
                    <a:pt x="134" y="31"/>
                  </a:lnTo>
                  <a:lnTo>
                    <a:pt x="142" y="47"/>
                  </a:lnTo>
                  <a:lnTo>
                    <a:pt x="147" y="63"/>
                  </a:lnTo>
                  <a:lnTo>
                    <a:pt x="116" y="63"/>
                  </a:lnTo>
                  <a:lnTo>
                    <a:pt x="110" y="48"/>
                  </a:lnTo>
                  <a:lnTo>
                    <a:pt x="100" y="37"/>
                  </a:lnTo>
                  <a:lnTo>
                    <a:pt x="89" y="30"/>
                  </a:lnTo>
                  <a:lnTo>
                    <a:pt x="72" y="28"/>
                  </a:lnTo>
                  <a:lnTo>
                    <a:pt x="62" y="29"/>
                  </a:lnTo>
                  <a:lnTo>
                    <a:pt x="51" y="34"/>
                  </a:lnTo>
                  <a:lnTo>
                    <a:pt x="43" y="41"/>
                  </a:lnTo>
                  <a:lnTo>
                    <a:pt x="37" y="47"/>
                  </a:lnTo>
                  <a:lnTo>
                    <a:pt x="34" y="56"/>
                  </a:lnTo>
                  <a:lnTo>
                    <a:pt x="32" y="67"/>
                  </a:lnTo>
                  <a:lnTo>
                    <a:pt x="31" y="82"/>
                  </a:lnTo>
                  <a:lnTo>
                    <a:pt x="30" y="104"/>
                  </a:lnTo>
                  <a:lnTo>
                    <a:pt x="31" y="125"/>
                  </a:lnTo>
                  <a:lnTo>
                    <a:pt x="32" y="141"/>
                  </a:lnTo>
                  <a:lnTo>
                    <a:pt x="34" y="152"/>
                  </a:lnTo>
                  <a:lnTo>
                    <a:pt x="37" y="161"/>
                  </a:lnTo>
                  <a:lnTo>
                    <a:pt x="43" y="168"/>
                  </a:lnTo>
                  <a:lnTo>
                    <a:pt x="51" y="173"/>
                  </a:lnTo>
                  <a:lnTo>
                    <a:pt x="62" y="178"/>
                  </a:lnTo>
                  <a:lnTo>
                    <a:pt x="72" y="179"/>
                  </a:lnTo>
                  <a:lnTo>
                    <a:pt x="85" y="178"/>
                  </a:lnTo>
                  <a:lnTo>
                    <a:pt x="97" y="173"/>
                  </a:lnTo>
                  <a:lnTo>
                    <a:pt x="106" y="165"/>
                  </a:lnTo>
                  <a:lnTo>
                    <a:pt x="112" y="156"/>
                  </a:lnTo>
                  <a:lnTo>
                    <a:pt x="116" y="145"/>
                  </a:lnTo>
                  <a:lnTo>
                    <a:pt x="116" y="134"/>
                  </a:lnTo>
                  <a:lnTo>
                    <a:pt x="116" y="122"/>
                  </a:lnTo>
                  <a:lnTo>
                    <a:pt x="72" y="122"/>
                  </a:lnTo>
                  <a:lnTo>
                    <a:pt x="72" y="95"/>
                  </a:lnTo>
                  <a:lnTo>
                    <a:pt x="147" y="95"/>
                  </a:lnTo>
                  <a:lnTo>
                    <a:pt x="147" y="126"/>
                  </a:lnTo>
                  <a:lnTo>
                    <a:pt x="146" y="144"/>
                  </a:lnTo>
                  <a:lnTo>
                    <a:pt x="142" y="159"/>
                  </a:lnTo>
                  <a:lnTo>
                    <a:pt x="137" y="172"/>
                  </a:lnTo>
                  <a:lnTo>
                    <a:pt x="128" y="184"/>
                  </a:lnTo>
                  <a:lnTo>
                    <a:pt x="112" y="197"/>
                  </a:lnTo>
                  <a:lnTo>
                    <a:pt x="93" y="205"/>
                  </a:lnTo>
                  <a:lnTo>
                    <a:pt x="72" y="207"/>
                  </a:lnTo>
                  <a:lnTo>
                    <a:pt x="52" y="205"/>
                  </a:lnTo>
                  <a:lnTo>
                    <a:pt x="35" y="197"/>
                  </a:lnTo>
                  <a:lnTo>
                    <a:pt x="20" y="185"/>
                  </a:lnTo>
                  <a:lnTo>
                    <a:pt x="8" y="170"/>
                  </a:lnTo>
                  <a:lnTo>
                    <a:pt x="2" y="151"/>
                  </a:lnTo>
                  <a:lnTo>
                    <a:pt x="0" y="130"/>
                  </a:lnTo>
                  <a:lnTo>
                    <a:pt x="0" y="104"/>
                  </a:lnTo>
                  <a:lnTo>
                    <a:pt x="0" y="77"/>
                  </a:lnTo>
                  <a:lnTo>
                    <a:pt x="2" y="56"/>
                  </a:lnTo>
                  <a:lnTo>
                    <a:pt x="8" y="37"/>
                  </a:lnTo>
                  <a:lnTo>
                    <a:pt x="20" y="22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109"/>
            <p:cNvSpPr>
              <a:spLocks/>
            </p:cNvSpPr>
            <p:nvPr userDrawn="1"/>
          </p:nvSpPr>
          <p:spPr bwMode="auto">
            <a:xfrm>
              <a:off x="4148" y="3906"/>
              <a:ext cx="24" cy="34"/>
            </a:xfrm>
            <a:custGeom>
              <a:avLst/>
              <a:gdLst>
                <a:gd name="T0" fmla="*/ 0 w 147"/>
                <a:gd name="T1" fmla="*/ 0 h 205"/>
                <a:gd name="T2" fmla="*/ 32 w 147"/>
                <a:gd name="T3" fmla="*/ 0 h 205"/>
                <a:gd name="T4" fmla="*/ 32 w 147"/>
                <a:gd name="T5" fmla="*/ 133 h 205"/>
                <a:gd name="T6" fmla="*/ 33 w 147"/>
                <a:gd name="T7" fmla="*/ 149 h 205"/>
                <a:gd name="T8" fmla="*/ 39 w 147"/>
                <a:gd name="T9" fmla="*/ 160 h 205"/>
                <a:gd name="T10" fmla="*/ 47 w 147"/>
                <a:gd name="T11" fmla="*/ 170 h 205"/>
                <a:gd name="T12" fmla="*/ 59 w 147"/>
                <a:gd name="T13" fmla="*/ 176 h 205"/>
                <a:gd name="T14" fmla="*/ 73 w 147"/>
                <a:gd name="T15" fmla="*/ 177 h 205"/>
                <a:gd name="T16" fmla="*/ 88 w 147"/>
                <a:gd name="T17" fmla="*/ 176 h 205"/>
                <a:gd name="T18" fmla="*/ 99 w 147"/>
                <a:gd name="T19" fmla="*/ 170 h 205"/>
                <a:gd name="T20" fmla="*/ 108 w 147"/>
                <a:gd name="T21" fmla="*/ 160 h 205"/>
                <a:gd name="T22" fmla="*/ 114 w 147"/>
                <a:gd name="T23" fmla="*/ 149 h 205"/>
                <a:gd name="T24" fmla="*/ 115 w 147"/>
                <a:gd name="T25" fmla="*/ 133 h 205"/>
                <a:gd name="T26" fmla="*/ 115 w 147"/>
                <a:gd name="T27" fmla="*/ 0 h 205"/>
                <a:gd name="T28" fmla="*/ 147 w 147"/>
                <a:gd name="T29" fmla="*/ 0 h 205"/>
                <a:gd name="T30" fmla="*/ 147 w 147"/>
                <a:gd name="T31" fmla="*/ 135 h 205"/>
                <a:gd name="T32" fmla="*/ 144 w 147"/>
                <a:gd name="T33" fmla="*/ 155 h 205"/>
                <a:gd name="T34" fmla="*/ 137 w 147"/>
                <a:gd name="T35" fmla="*/ 172 h 205"/>
                <a:gd name="T36" fmla="*/ 126 w 147"/>
                <a:gd name="T37" fmla="*/ 185 h 205"/>
                <a:gd name="T38" fmla="*/ 110 w 147"/>
                <a:gd name="T39" fmla="*/ 196 h 205"/>
                <a:gd name="T40" fmla="*/ 93 w 147"/>
                <a:gd name="T41" fmla="*/ 203 h 205"/>
                <a:gd name="T42" fmla="*/ 73 w 147"/>
                <a:gd name="T43" fmla="*/ 205 h 205"/>
                <a:gd name="T44" fmla="*/ 54 w 147"/>
                <a:gd name="T45" fmla="*/ 203 h 205"/>
                <a:gd name="T46" fmla="*/ 37 w 147"/>
                <a:gd name="T47" fmla="*/ 196 h 205"/>
                <a:gd name="T48" fmla="*/ 21 w 147"/>
                <a:gd name="T49" fmla="*/ 185 h 205"/>
                <a:gd name="T50" fmla="*/ 11 w 147"/>
                <a:gd name="T51" fmla="*/ 172 h 205"/>
                <a:gd name="T52" fmla="*/ 3 w 147"/>
                <a:gd name="T53" fmla="*/ 155 h 205"/>
                <a:gd name="T54" fmla="*/ 0 w 147"/>
                <a:gd name="T55" fmla="*/ 135 h 205"/>
                <a:gd name="T56" fmla="*/ 0 w 147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7" h="205">
                  <a:moveTo>
                    <a:pt x="0" y="0"/>
                  </a:moveTo>
                  <a:lnTo>
                    <a:pt x="32" y="0"/>
                  </a:lnTo>
                  <a:lnTo>
                    <a:pt x="32" y="133"/>
                  </a:lnTo>
                  <a:lnTo>
                    <a:pt x="33" y="149"/>
                  </a:lnTo>
                  <a:lnTo>
                    <a:pt x="39" y="160"/>
                  </a:lnTo>
                  <a:lnTo>
                    <a:pt x="47" y="170"/>
                  </a:lnTo>
                  <a:lnTo>
                    <a:pt x="59" y="176"/>
                  </a:lnTo>
                  <a:lnTo>
                    <a:pt x="73" y="177"/>
                  </a:lnTo>
                  <a:lnTo>
                    <a:pt x="88" y="176"/>
                  </a:lnTo>
                  <a:lnTo>
                    <a:pt x="99" y="170"/>
                  </a:lnTo>
                  <a:lnTo>
                    <a:pt x="108" y="160"/>
                  </a:lnTo>
                  <a:lnTo>
                    <a:pt x="114" y="149"/>
                  </a:lnTo>
                  <a:lnTo>
                    <a:pt x="115" y="133"/>
                  </a:lnTo>
                  <a:lnTo>
                    <a:pt x="115" y="0"/>
                  </a:lnTo>
                  <a:lnTo>
                    <a:pt x="147" y="0"/>
                  </a:lnTo>
                  <a:lnTo>
                    <a:pt x="147" y="135"/>
                  </a:lnTo>
                  <a:lnTo>
                    <a:pt x="144" y="155"/>
                  </a:lnTo>
                  <a:lnTo>
                    <a:pt x="137" y="172"/>
                  </a:lnTo>
                  <a:lnTo>
                    <a:pt x="126" y="185"/>
                  </a:lnTo>
                  <a:lnTo>
                    <a:pt x="110" y="196"/>
                  </a:lnTo>
                  <a:lnTo>
                    <a:pt x="93" y="203"/>
                  </a:lnTo>
                  <a:lnTo>
                    <a:pt x="73" y="205"/>
                  </a:lnTo>
                  <a:lnTo>
                    <a:pt x="54" y="203"/>
                  </a:lnTo>
                  <a:lnTo>
                    <a:pt x="37" y="196"/>
                  </a:lnTo>
                  <a:lnTo>
                    <a:pt x="21" y="185"/>
                  </a:lnTo>
                  <a:lnTo>
                    <a:pt x="11" y="172"/>
                  </a:lnTo>
                  <a:lnTo>
                    <a:pt x="3" y="15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110"/>
            <p:cNvSpPr>
              <a:spLocks/>
            </p:cNvSpPr>
            <p:nvPr userDrawn="1"/>
          </p:nvSpPr>
          <p:spPr bwMode="auto">
            <a:xfrm>
              <a:off x="4182" y="3906"/>
              <a:ext cx="22" cy="34"/>
            </a:xfrm>
            <a:custGeom>
              <a:avLst/>
              <a:gdLst>
                <a:gd name="T0" fmla="*/ 0 w 130"/>
                <a:gd name="T1" fmla="*/ 0 h 204"/>
                <a:gd name="T2" fmla="*/ 130 w 130"/>
                <a:gd name="T3" fmla="*/ 0 h 204"/>
                <a:gd name="T4" fmla="*/ 130 w 130"/>
                <a:gd name="T5" fmla="*/ 28 h 204"/>
                <a:gd name="T6" fmla="*/ 31 w 130"/>
                <a:gd name="T7" fmla="*/ 28 h 204"/>
                <a:gd name="T8" fmla="*/ 31 w 130"/>
                <a:gd name="T9" fmla="*/ 90 h 204"/>
                <a:gd name="T10" fmla="*/ 115 w 130"/>
                <a:gd name="T11" fmla="*/ 90 h 204"/>
                <a:gd name="T12" fmla="*/ 115 w 130"/>
                <a:gd name="T13" fmla="*/ 117 h 204"/>
                <a:gd name="T14" fmla="*/ 31 w 130"/>
                <a:gd name="T15" fmla="*/ 117 h 204"/>
                <a:gd name="T16" fmla="*/ 31 w 130"/>
                <a:gd name="T17" fmla="*/ 204 h 204"/>
                <a:gd name="T18" fmla="*/ 0 w 130"/>
                <a:gd name="T19" fmla="*/ 204 h 204"/>
                <a:gd name="T20" fmla="*/ 0 w 130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4">
                  <a:moveTo>
                    <a:pt x="0" y="0"/>
                  </a:moveTo>
                  <a:lnTo>
                    <a:pt x="130" y="0"/>
                  </a:lnTo>
                  <a:lnTo>
                    <a:pt x="130" y="28"/>
                  </a:lnTo>
                  <a:lnTo>
                    <a:pt x="31" y="28"/>
                  </a:lnTo>
                  <a:lnTo>
                    <a:pt x="31" y="90"/>
                  </a:lnTo>
                  <a:lnTo>
                    <a:pt x="115" y="90"/>
                  </a:lnTo>
                  <a:lnTo>
                    <a:pt x="115" y="117"/>
                  </a:lnTo>
                  <a:lnTo>
                    <a:pt x="31" y="117"/>
                  </a:lnTo>
                  <a:lnTo>
                    <a:pt x="31" y="204"/>
                  </a:lnTo>
                  <a:lnTo>
                    <a:pt x="0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Freeform 111"/>
            <p:cNvSpPr>
              <a:spLocks/>
            </p:cNvSpPr>
            <p:nvPr userDrawn="1"/>
          </p:nvSpPr>
          <p:spPr bwMode="auto">
            <a:xfrm>
              <a:off x="4210" y="3906"/>
              <a:ext cx="21" cy="34"/>
            </a:xfrm>
            <a:custGeom>
              <a:avLst/>
              <a:gdLst>
                <a:gd name="T0" fmla="*/ 3 w 130"/>
                <a:gd name="T1" fmla="*/ 0 h 204"/>
                <a:gd name="T2" fmla="*/ 130 w 130"/>
                <a:gd name="T3" fmla="*/ 0 h 204"/>
                <a:gd name="T4" fmla="*/ 130 w 130"/>
                <a:gd name="T5" fmla="*/ 24 h 204"/>
                <a:gd name="T6" fmla="*/ 35 w 130"/>
                <a:gd name="T7" fmla="*/ 176 h 204"/>
                <a:gd name="T8" fmla="*/ 130 w 130"/>
                <a:gd name="T9" fmla="*/ 176 h 204"/>
                <a:gd name="T10" fmla="*/ 130 w 130"/>
                <a:gd name="T11" fmla="*/ 204 h 204"/>
                <a:gd name="T12" fmla="*/ 0 w 130"/>
                <a:gd name="T13" fmla="*/ 204 h 204"/>
                <a:gd name="T14" fmla="*/ 0 w 130"/>
                <a:gd name="T15" fmla="*/ 177 h 204"/>
                <a:gd name="T16" fmla="*/ 93 w 130"/>
                <a:gd name="T17" fmla="*/ 28 h 204"/>
                <a:gd name="T18" fmla="*/ 3 w 130"/>
                <a:gd name="T19" fmla="*/ 28 h 204"/>
                <a:gd name="T20" fmla="*/ 3 w 130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4">
                  <a:moveTo>
                    <a:pt x="3" y="0"/>
                  </a:moveTo>
                  <a:lnTo>
                    <a:pt x="130" y="0"/>
                  </a:lnTo>
                  <a:lnTo>
                    <a:pt x="130" y="24"/>
                  </a:lnTo>
                  <a:lnTo>
                    <a:pt x="35" y="176"/>
                  </a:lnTo>
                  <a:lnTo>
                    <a:pt x="130" y="176"/>
                  </a:lnTo>
                  <a:lnTo>
                    <a:pt x="130" y="204"/>
                  </a:lnTo>
                  <a:lnTo>
                    <a:pt x="0" y="204"/>
                  </a:lnTo>
                  <a:lnTo>
                    <a:pt x="0" y="177"/>
                  </a:lnTo>
                  <a:lnTo>
                    <a:pt x="93" y="28"/>
                  </a:lnTo>
                  <a:lnTo>
                    <a:pt x="3" y="2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3" name="Group 135"/>
          <p:cNvGrpSpPr>
            <a:grpSpLocks noChangeAspect="1"/>
          </p:cNvGrpSpPr>
          <p:nvPr/>
        </p:nvGrpSpPr>
        <p:grpSpPr bwMode="auto">
          <a:xfrm>
            <a:off x="393700" y="193675"/>
            <a:ext cx="1893888" cy="325438"/>
            <a:chOff x="248" y="122"/>
            <a:chExt cx="1193" cy="205"/>
          </a:xfrm>
        </p:grpSpPr>
        <p:sp>
          <p:nvSpPr>
            <p:cNvPr id="144" name="AutoShape 134"/>
            <p:cNvSpPr>
              <a:spLocks noChangeAspect="1" noChangeArrowheads="1" noTextEdit="1"/>
            </p:cNvSpPr>
            <p:nvPr userDrawn="1"/>
          </p:nvSpPr>
          <p:spPr bwMode="auto">
            <a:xfrm>
              <a:off x="248" y="122"/>
              <a:ext cx="1193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5" name="Rectangle 136"/>
            <p:cNvSpPr>
              <a:spLocks noChangeArrowheads="1"/>
            </p:cNvSpPr>
            <p:nvPr userDrawn="1"/>
          </p:nvSpPr>
          <p:spPr bwMode="auto">
            <a:xfrm>
              <a:off x="248" y="122"/>
              <a:ext cx="1193" cy="205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248" y="123"/>
              <a:ext cx="142" cy="201"/>
            </a:xfrm>
            <a:custGeom>
              <a:avLst/>
              <a:gdLst>
                <a:gd name="T0" fmla="*/ 220 w 425"/>
                <a:gd name="T1" fmla="*/ 0 h 603"/>
                <a:gd name="T2" fmla="*/ 258 w 425"/>
                <a:gd name="T3" fmla="*/ 4 h 603"/>
                <a:gd name="T4" fmla="*/ 292 w 425"/>
                <a:gd name="T5" fmla="*/ 10 h 603"/>
                <a:gd name="T6" fmla="*/ 322 w 425"/>
                <a:gd name="T7" fmla="*/ 22 h 603"/>
                <a:gd name="T8" fmla="*/ 349 w 425"/>
                <a:gd name="T9" fmla="*/ 38 h 603"/>
                <a:gd name="T10" fmla="*/ 372 w 425"/>
                <a:gd name="T11" fmla="*/ 59 h 603"/>
                <a:gd name="T12" fmla="*/ 392 w 425"/>
                <a:gd name="T13" fmla="*/ 85 h 603"/>
                <a:gd name="T14" fmla="*/ 406 w 425"/>
                <a:gd name="T15" fmla="*/ 114 h 603"/>
                <a:gd name="T16" fmla="*/ 416 w 425"/>
                <a:gd name="T17" fmla="*/ 148 h 603"/>
                <a:gd name="T18" fmla="*/ 423 w 425"/>
                <a:gd name="T19" fmla="*/ 186 h 603"/>
                <a:gd name="T20" fmla="*/ 425 w 425"/>
                <a:gd name="T21" fmla="*/ 228 h 603"/>
                <a:gd name="T22" fmla="*/ 425 w 425"/>
                <a:gd name="T23" fmla="*/ 603 h 603"/>
                <a:gd name="T24" fmla="*/ 251 w 425"/>
                <a:gd name="T25" fmla="*/ 603 h 603"/>
                <a:gd name="T26" fmla="*/ 251 w 425"/>
                <a:gd name="T27" fmla="*/ 228 h 603"/>
                <a:gd name="T28" fmla="*/ 248 w 425"/>
                <a:gd name="T29" fmla="*/ 209 h 603"/>
                <a:gd name="T30" fmla="*/ 244 w 425"/>
                <a:gd name="T31" fmla="*/ 193 h 603"/>
                <a:gd name="T32" fmla="*/ 236 w 425"/>
                <a:gd name="T33" fmla="*/ 182 h 603"/>
                <a:gd name="T34" fmla="*/ 226 w 425"/>
                <a:gd name="T35" fmla="*/ 176 h 603"/>
                <a:gd name="T36" fmla="*/ 211 w 425"/>
                <a:gd name="T37" fmla="*/ 174 h 603"/>
                <a:gd name="T38" fmla="*/ 198 w 425"/>
                <a:gd name="T39" fmla="*/ 176 h 603"/>
                <a:gd name="T40" fmla="*/ 188 w 425"/>
                <a:gd name="T41" fmla="*/ 182 h 603"/>
                <a:gd name="T42" fmla="*/ 181 w 425"/>
                <a:gd name="T43" fmla="*/ 193 h 603"/>
                <a:gd name="T44" fmla="*/ 177 w 425"/>
                <a:gd name="T45" fmla="*/ 209 h 603"/>
                <a:gd name="T46" fmla="*/ 175 w 425"/>
                <a:gd name="T47" fmla="*/ 228 h 603"/>
                <a:gd name="T48" fmla="*/ 175 w 425"/>
                <a:gd name="T49" fmla="*/ 603 h 603"/>
                <a:gd name="T50" fmla="*/ 0 w 425"/>
                <a:gd name="T51" fmla="*/ 603 h 603"/>
                <a:gd name="T52" fmla="*/ 0 w 425"/>
                <a:gd name="T53" fmla="*/ 222 h 603"/>
                <a:gd name="T54" fmla="*/ 2 w 425"/>
                <a:gd name="T55" fmla="*/ 184 h 603"/>
                <a:gd name="T56" fmla="*/ 10 w 425"/>
                <a:gd name="T57" fmla="*/ 148 h 603"/>
                <a:gd name="T58" fmla="*/ 22 w 425"/>
                <a:gd name="T59" fmla="*/ 115 h 603"/>
                <a:gd name="T60" fmla="*/ 38 w 425"/>
                <a:gd name="T61" fmla="*/ 87 h 603"/>
                <a:gd name="T62" fmla="*/ 60 w 425"/>
                <a:gd name="T63" fmla="*/ 61 h 603"/>
                <a:gd name="T64" fmla="*/ 86 w 425"/>
                <a:gd name="T65" fmla="*/ 39 h 603"/>
                <a:gd name="T66" fmla="*/ 115 w 425"/>
                <a:gd name="T67" fmla="*/ 22 h 603"/>
                <a:gd name="T68" fmla="*/ 146 w 425"/>
                <a:gd name="T69" fmla="*/ 10 h 603"/>
                <a:gd name="T70" fmla="*/ 181 w 425"/>
                <a:gd name="T71" fmla="*/ 4 h 603"/>
                <a:gd name="T72" fmla="*/ 220 w 425"/>
                <a:gd name="T7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5" h="603">
                  <a:moveTo>
                    <a:pt x="220" y="0"/>
                  </a:moveTo>
                  <a:lnTo>
                    <a:pt x="258" y="4"/>
                  </a:lnTo>
                  <a:lnTo>
                    <a:pt x="292" y="10"/>
                  </a:lnTo>
                  <a:lnTo>
                    <a:pt x="322" y="22"/>
                  </a:lnTo>
                  <a:lnTo>
                    <a:pt x="349" y="38"/>
                  </a:lnTo>
                  <a:lnTo>
                    <a:pt x="372" y="59"/>
                  </a:lnTo>
                  <a:lnTo>
                    <a:pt x="392" y="85"/>
                  </a:lnTo>
                  <a:lnTo>
                    <a:pt x="406" y="114"/>
                  </a:lnTo>
                  <a:lnTo>
                    <a:pt x="416" y="148"/>
                  </a:lnTo>
                  <a:lnTo>
                    <a:pt x="423" y="186"/>
                  </a:lnTo>
                  <a:lnTo>
                    <a:pt x="425" y="228"/>
                  </a:lnTo>
                  <a:lnTo>
                    <a:pt x="425" y="603"/>
                  </a:lnTo>
                  <a:lnTo>
                    <a:pt x="251" y="603"/>
                  </a:lnTo>
                  <a:lnTo>
                    <a:pt x="251" y="228"/>
                  </a:lnTo>
                  <a:lnTo>
                    <a:pt x="248" y="209"/>
                  </a:lnTo>
                  <a:lnTo>
                    <a:pt x="244" y="193"/>
                  </a:lnTo>
                  <a:lnTo>
                    <a:pt x="236" y="182"/>
                  </a:lnTo>
                  <a:lnTo>
                    <a:pt x="226" y="176"/>
                  </a:lnTo>
                  <a:lnTo>
                    <a:pt x="211" y="174"/>
                  </a:lnTo>
                  <a:lnTo>
                    <a:pt x="198" y="176"/>
                  </a:lnTo>
                  <a:lnTo>
                    <a:pt x="188" y="182"/>
                  </a:lnTo>
                  <a:lnTo>
                    <a:pt x="181" y="193"/>
                  </a:lnTo>
                  <a:lnTo>
                    <a:pt x="177" y="209"/>
                  </a:lnTo>
                  <a:lnTo>
                    <a:pt x="175" y="228"/>
                  </a:lnTo>
                  <a:lnTo>
                    <a:pt x="175" y="603"/>
                  </a:lnTo>
                  <a:lnTo>
                    <a:pt x="0" y="603"/>
                  </a:lnTo>
                  <a:lnTo>
                    <a:pt x="0" y="222"/>
                  </a:lnTo>
                  <a:lnTo>
                    <a:pt x="2" y="184"/>
                  </a:lnTo>
                  <a:lnTo>
                    <a:pt x="10" y="148"/>
                  </a:lnTo>
                  <a:lnTo>
                    <a:pt x="22" y="115"/>
                  </a:lnTo>
                  <a:lnTo>
                    <a:pt x="38" y="87"/>
                  </a:lnTo>
                  <a:lnTo>
                    <a:pt x="60" y="61"/>
                  </a:lnTo>
                  <a:lnTo>
                    <a:pt x="86" y="39"/>
                  </a:lnTo>
                  <a:lnTo>
                    <a:pt x="115" y="22"/>
                  </a:lnTo>
                  <a:lnTo>
                    <a:pt x="146" y="10"/>
                  </a:lnTo>
                  <a:lnTo>
                    <a:pt x="181" y="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7EB24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7" name="Freeform 138"/>
            <p:cNvSpPr>
              <a:spLocks/>
            </p:cNvSpPr>
            <p:nvPr userDrawn="1"/>
          </p:nvSpPr>
          <p:spPr bwMode="auto">
            <a:xfrm>
              <a:off x="413" y="178"/>
              <a:ext cx="149" cy="149"/>
            </a:xfrm>
            <a:custGeom>
              <a:avLst/>
              <a:gdLst>
                <a:gd name="T0" fmla="*/ 263 w 446"/>
                <a:gd name="T1" fmla="*/ 3 h 448"/>
                <a:gd name="T2" fmla="*/ 328 w 446"/>
                <a:gd name="T3" fmla="*/ 23 h 448"/>
                <a:gd name="T4" fmla="*/ 384 w 446"/>
                <a:gd name="T5" fmla="*/ 64 h 448"/>
                <a:gd name="T6" fmla="*/ 424 w 446"/>
                <a:gd name="T7" fmla="*/ 119 h 448"/>
                <a:gd name="T8" fmla="*/ 444 w 446"/>
                <a:gd name="T9" fmla="*/ 184 h 448"/>
                <a:gd name="T10" fmla="*/ 446 w 446"/>
                <a:gd name="T11" fmla="*/ 232 h 448"/>
                <a:gd name="T12" fmla="*/ 201 w 446"/>
                <a:gd name="T13" fmla="*/ 251 h 448"/>
                <a:gd name="T14" fmla="*/ 196 w 446"/>
                <a:gd name="T15" fmla="*/ 217 h 448"/>
                <a:gd name="T16" fmla="*/ 204 w 446"/>
                <a:gd name="T17" fmla="*/ 175 h 448"/>
                <a:gd name="T18" fmla="*/ 281 w 446"/>
                <a:gd name="T19" fmla="*/ 157 h 448"/>
                <a:gd name="T20" fmla="*/ 261 w 446"/>
                <a:gd name="T21" fmla="*/ 135 h 448"/>
                <a:gd name="T22" fmla="*/ 232 w 446"/>
                <a:gd name="T23" fmla="*/ 127 h 448"/>
                <a:gd name="T24" fmla="*/ 196 w 446"/>
                <a:gd name="T25" fmla="*/ 138 h 448"/>
                <a:gd name="T26" fmla="*/ 172 w 446"/>
                <a:gd name="T27" fmla="*/ 170 h 448"/>
                <a:gd name="T28" fmla="*/ 163 w 446"/>
                <a:gd name="T29" fmla="*/ 218 h 448"/>
                <a:gd name="T30" fmla="*/ 171 w 446"/>
                <a:gd name="T31" fmla="*/ 267 h 448"/>
                <a:gd name="T32" fmla="*/ 195 w 446"/>
                <a:gd name="T33" fmla="*/ 299 h 448"/>
                <a:gd name="T34" fmla="*/ 230 w 446"/>
                <a:gd name="T35" fmla="*/ 311 h 448"/>
                <a:gd name="T36" fmla="*/ 261 w 446"/>
                <a:gd name="T37" fmla="*/ 300 h 448"/>
                <a:gd name="T38" fmla="*/ 367 w 446"/>
                <a:gd name="T39" fmla="*/ 397 h 448"/>
                <a:gd name="T40" fmla="*/ 300 w 446"/>
                <a:gd name="T41" fmla="*/ 435 h 448"/>
                <a:gd name="T42" fmla="*/ 225 w 446"/>
                <a:gd name="T43" fmla="*/ 448 h 448"/>
                <a:gd name="T44" fmla="*/ 154 w 446"/>
                <a:gd name="T45" fmla="*/ 437 h 448"/>
                <a:gd name="T46" fmla="*/ 92 w 446"/>
                <a:gd name="T47" fmla="*/ 407 h 448"/>
                <a:gd name="T48" fmla="*/ 41 w 446"/>
                <a:gd name="T49" fmla="*/ 357 h 448"/>
                <a:gd name="T50" fmla="*/ 10 w 446"/>
                <a:gd name="T51" fmla="*/ 296 h 448"/>
                <a:gd name="T52" fmla="*/ 0 w 446"/>
                <a:gd name="T53" fmla="*/ 225 h 448"/>
                <a:gd name="T54" fmla="*/ 10 w 446"/>
                <a:gd name="T55" fmla="*/ 154 h 448"/>
                <a:gd name="T56" fmla="*/ 42 w 446"/>
                <a:gd name="T57" fmla="*/ 92 h 448"/>
                <a:gd name="T58" fmla="*/ 93 w 446"/>
                <a:gd name="T59" fmla="*/ 42 h 448"/>
                <a:gd name="T60" fmla="*/ 155 w 446"/>
                <a:gd name="T61" fmla="*/ 11 h 448"/>
                <a:gd name="T62" fmla="*/ 226 w 446"/>
                <a:gd name="T6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6" h="448">
                  <a:moveTo>
                    <a:pt x="226" y="0"/>
                  </a:moveTo>
                  <a:lnTo>
                    <a:pt x="263" y="3"/>
                  </a:lnTo>
                  <a:lnTo>
                    <a:pt x="297" y="11"/>
                  </a:lnTo>
                  <a:lnTo>
                    <a:pt x="328" y="23"/>
                  </a:lnTo>
                  <a:lnTo>
                    <a:pt x="356" y="41"/>
                  </a:lnTo>
                  <a:lnTo>
                    <a:pt x="384" y="64"/>
                  </a:lnTo>
                  <a:lnTo>
                    <a:pt x="406" y="90"/>
                  </a:lnTo>
                  <a:lnTo>
                    <a:pt x="424" y="119"/>
                  </a:lnTo>
                  <a:lnTo>
                    <a:pt x="437" y="151"/>
                  </a:lnTo>
                  <a:lnTo>
                    <a:pt x="444" y="184"/>
                  </a:lnTo>
                  <a:lnTo>
                    <a:pt x="446" y="220"/>
                  </a:lnTo>
                  <a:lnTo>
                    <a:pt x="446" y="232"/>
                  </a:lnTo>
                  <a:lnTo>
                    <a:pt x="445" y="251"/>
                  </a:lnTo>
                  <a:lnTo>
                    <a:pt x="201" y="251"/>
                  </a:lnTo>
                  <a:lnTo>
                    <a:pt x="197" y="233"/>
                  </a:lnTo>
                  <a:lnTo>
                    <a:pt x="196" y="217"/>
                  </a:lnTo>
                  <a:lnTo>
                    <a:pt x="197" y="195"/>
                  </a:lnTo>
                  <a:lnTo>
                    <a:pt x="204" y="175"/>
                  </a:lnTo>
                  <a:lnTo>
                    <a:pt x="285" y="175"/>
                  </a:lnTo>
                  <a:lnTo>
                    <a:pt x="281" y="157"/>
                  </a:lnTo>
                  <a:lnTo>
                    <a:pt x="272" y="143"/>
                  </a:lnTo>
                  <a:lnTo>
                    <a:pt x="261" y="135"/>
                  </a:lnTo>
                  <a:lnTo>
                    <a:pt x="248" y="128"/>
                  </a:lnTo>
                  <a:lnTo>
                    <a:pt x="232" y="127"/>
                  </a:lnTo>
                  <a:lnTo>
                    <a:pt x="212" y="129"/>
                  </a:lnTo>
                  <a:lnTo>
                    <a:pt x="196" y="138"/>
                  </a:lnTo>
                  <a:lnTo>
                    <a:pt x="182" y="152"/>
                  </a:lnTo>
                  <a:lnTo>
                    <a:pt x="172" y="170"/>
                  </a:lnTo>
                  <a:lnTo>
                    <a:pt x="166" y="193"/>
                  </a:lnTo>
                  <a:lnTo>
                    <a:pt x="163" y="218"/>
                  </a:lnTo>
                  <a:lnTo>
                    <a:pt x="166" y="244"/>
                  </a:lnTo>
                  <a:lnTo>
                    <a:pt x="171" y="267"/>
                  </a:lnTo>
                  <a:lnTo>
                    <a:pt x="182" y="285"/>
                  </a:lnTo>
                  <a:lnTo>
                    <a:pt x="195" y="299"/>
                  </a:lnTo>
                  <a:lnTo>
                    <a:pt x="211" y="308"/>
                  </a:lnTo>
                  <a:lnTo>
                    <a:pt x="230" y="311"/>
                  </a:lnTo>
                  <a:lnTo>
                    <a:pt x="246" y="308"/>
                  </a:lnTo>
                  <a:lnTo>
                    <a:pt x="261" y="300"/>
                  </a:lnTo>
                  <a:lnTo>
                    <a:pt x="276" y="287"/>
                  </a:lnTo>
                  <a:lnTo>
                    <a:pt x="367" y="397"/>
                  </a:lnTo>
                  <a:lnTo>
                    <a:pt x="335" y="420"/>
                  </a:lnTo>
                  <a:lnTo>
                    <a:pt x="300" y="435"/>
                  </a:lnTo>
                  <a:lnTo>
                    <a:pt x="263" y="445"/>
                  </a:lnTo>
                  <a:lnTo>
                    <a:pt x="225" y="448"/>
                  </a:lnTo>
                  <a:lnTo>
                    <a:pt x="188" y="445"/>
                  </a:lnTo>
                  <a:lnTo>
                    <a:pt x="154" y="437"/>
                  </a:lnTo>
                  <a:lnTo>
                    <a:pt x="121" y="424"/>
                  </a:lnTo>
                  <a:lnTo>
                    <a:pt x="92" y="407"/>
                  </a:lnTo>
                  <a:lnTo>
                    <a:pt x="65" y="384"/>
                  </a:lnTo>
                  <a:lnTo>
                    <a:pt x="41" y="357"/>
                  </a:lnTo>
                  <a:lnTo>
                    <a:pt x="23" y="328"/>
                  </a:lnTo>
                  <a:lnTo>
                    <a:pt x="10" y="296"/>
                  </a:lnTo>
                  <a:lnTo>
                    <a:pt x="2" y="261"/>
                  </a:lnTo>
                  <a:lnTo>
                    <a:pt x="0" y="225"/>
                  </a:lnTo>
                  <a:lnTo>
                    <a:pt x="2" y="188"/>
                  </a:lnTo>
                  <a:lnTo>
                    <a:pt x="10" y="154"/>
                  </a:lnTo>
                  <a:lnTo>
                    <a:pt x="23" y="123"/>
                  </a:lnTo>
                  <a:lnTo>
                    <a:pt x="42" y="92"/>
                  </a:lnTo>
                  <a:lnTo>
                    <a:pt x="65" y="65"/>
                  </a:lnTo>
                  <a:lnTo>
                    <a:pt x="93" y="42"/>
                  </a:lnTo>
                  <a:lnTo>
                    <a:pt x="122" y="24"/>
                  </a:lnTo>
                  <a:lnTo>
                    <a:pt x="155" y="11"/>
                  </a:lnTo>
                  <a:lnTo>
                    <a:pt x="189" y="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ACC5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" name="Freeform 139"/>
            <p:cNvSpPr>
              <a:spLocks/>
            </p:cNvSpPr>
            <p:nvPr userDrawn="1"/>
          </p:nvSpPr>
          <p:spPr bwMode="auto">
            <a:xfrm>
              <a:off x="584" y="123"/>
              <a:ext cx="134" cy="201"/>
            </a:xfrm>
            <a:custGeom>
              <a:avLst/>
              <a:gdLst>
                <a:gd name="T0" fmla="*/ 223 w 401"/>
                <a:gd name="T1" fmla="*/ 0 h 603"/>
                <a:gd name="T2" fmla="*/ 258 w 401"/>
                <a:gd name="T3" fmla="*/ 4 h 603"/>
                <a:gd name="T4" fmla="*/ 290 w 401"/>
                <a:gd name="T5" fmla="*/ 11 h 603"/>
                <a:gd name="T6" fmla="*/ 321 w 401"/>
                <a:gd name="T7" fmla="*/ 24 h 603"/>
                <a:gd name="T8" fmla="*/ 350 w 401"/>
                <a:gd name="T9" fmla="*/ 41 h 603"/>
                <a:gd name="T10" fmla="*/ 376 w 401"/>
                <a:gd name="T11" fmla="*/ 64 h 603"/>
                <a:gd name="T12" fmla="*/ 401 w 401"/>
                <a:gd name="T13" fmla="*/ 92 h 603"/>
                <a:gd name="T14" fmla="*/ 258 w 401"/>
                <a:gd name="T15" fmla="*/ 197 h 603"/>
                <a:gd name="T16" fmla="*/ 251 w 401"/>
                <a:gd name="T17" fmla="*/ 182 h 603"/>
                <a:gd name="T18" fmla="*/ 241 w 401"/>
                <a:gd name="T19" fmla="*/ 172 h 603"/>
                <a:gd name="T20" fmla="*/ 229 w 401"/>
                <a:gd name="T21" fmla="*/ 165 h 603"/>
                <a:gd name="T22" fmla="*/ 215 w 401"/>
                <a:gd name="T23" fmla="*/ 164 h 603"/>
                <a:gd name="T24" fmla="*/ 200 w 401"/>
                <a:gd name="T25" fmla="*/ 166 h 603"/>
                <a:gd name="T26" fmla="*/ 189 w 401"/>
                <a:gd name="T27" fmla="*/ 173 h 603"/>
                <a:gd name="T28" fmla="*/ 182 w 401"/>
                <a:gd name="T29" fmla="*/ 184 h 603"/>
                <a:gd name="T30" fmla="*/ 176 w 401"/>
                <a:gd name="T31" fmla="*/ 200 h 603"/>
                <a:gd name="T32" fmla="*/ 175 w 401"/>
                <a:gd name="T33" fmla="*/ 219 h 603"/>
                <a:gd name="T34" fmla="*/ 175 w 401"/>
                <a:gd name="T35" fmla="*/ 292 h 603"/>
                <a:gd name="T36" fmla="*/ 233 w 401"/>
                <a:gd name="T37" fmla="*/ 292 h 603"/>
                <a:gd name="T38" fmla="*/ 233 w 401"/>
                <a:gd name="T39" fmla="*/ 450 h 603"/>
                <a:gd name="T40" fmla="*/ 175 w 401"/>
                <a:gd name="T41" fmla="*/ 450 h 603"/>
                <a:gd name="T42" fmla="*/ 175 w 401"/>
                <a:gd name="T43" fmla="*/ 603 h 603"/>
                <a:gd name="T44" fmla="*/ 0 w 401"/>
                <a:gd name="T45" fmla="*/ 603 h 603"/>
                <a:gd name="T46" fmla="*/ 0 w 401"/>
                <a:gd name="T47" fmla="*/ 239 h 603"/>
                <a:gd name="T48" fmla="*/ 3 w 401"/>
                <a:gd name="T49" fmla="*/ 199 h 603"/>
                <a:gd name="T50" fmla="*/ 10 w 401"/>
                <a:gd name="T51" fmla="*/ 162 h 603"/>
                <a:gd name="T52" fmla="*/ 22 w 401"/>
                <a:gd name="T53" fmla="*/ 128 h 603"/>
                <a:gd name="T54" fmla="*/ 41 w 401"/>
                <a:gd name="T55" fmla="*/ 97 h 603"/>
                <a:gd name="T56" fmla="*/ 64 w 401"/>
                <a:gd name="T57" fmla="*/ 69 h 603"/>
                <a:gd name="T58" fmla="*/ 91 w 401"/>
                <a:gd name="T59" fmla="*/ 44 h 603"/>
                <a:gd name="T60" fmla="*/ 120 w 401"/>
                <a:gd name="T61" fmla="*/ 25 h 603"/>
                <a:gd name="T62" fmla="*/ 151 w 401"/>
                <a:gd name="T63" fmla="*/ 11 h 603"/>
                <a:gd name="T64" fmla="*/ 186 w 401"/>
                <a:gd name="T65" fmla="*/ 4 h 603"/>
                <a:gd name="T66" fmla="*/ 223 w 401"/>
                <a:gd name="T67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1" h="603">
                  <a:moveTo>
                    <a:pt x="223" y="0"/>
                  </a:moveTo>
                  <a:lnTo>
                    <a:pt x="258" y="4"/>
                  </a:lnTo>
                  <a:lnTo>
                    <a:pt x="290" y="11"/>
                  </a:lnTo>
                  <a:lnTo>
                    <a:pt x="321" y="24"/>
                  </a:lnTo>
                  <a:lnTo>
                    <a:pt x="350" y="41"/>
                  </a:lnTo>
                  <a:lnTo>
                    <a:pt x="376" y="64"/>
                  </a:lnTo>
                  <a:lnTo>
                    <a:pt x="401" y="92"/>
                  </a:lnTo>
                  <a:lnTo>
                    <a:pt x="258" y="197"/>
                  </a:lnTo>
                  <a:lnTo>
                    <a:pt x="251" y="182"/>
                  </a:lnTo>
                  <a:lnTo>
                    <a:pt x="241" y="172"/>
                  </a:lnTo>
                  <a:lnTo>
                    <a:pt x="229" y="165"/>
                  </a:lnTo>
                  <a:lnTo>
                    <a:pt x="215" y="164"/>
                  </a:lnTo>
                  <a:lnTo>
                    <a:pt x="200" y="166"/>
                  </a:lnTo>
                  <a:lnTo>
                    <a:pt x="189" y="173"/>
                  </a:lnTo>
                  <a:lnTo>
                    <a:pt x="182" y="184"/>
                  </a:lnTo>
                  <a:lnTo>
                    <a:pt x="176" y="200"/>
                  </a:lnTo>
                  <a:lnTo>
                    <a:pt x="175" y="219"/>
                  </a:lnTo>
                  <a:lnTo>
                    <a:pt x="175" y="292"/>
                  </a:lnTo>
                  <a:lnTo>
                    <a:pt x="233" y="292"/>
                  </a:lnTo>
                  <a:lnTo>
                    <a:pt x="233" y="450"/>
                  </a:lnTo>
                  <a:lnTo>
                    <a:pt x="175" y="450"/>
                  </a:lnTo>
                  <a:lnTo>
                    <a:pt x="175" y="603"/>
                  </a:lnTo>
                  <a:lnTo>
                    <a:pt x="0" y="603"/>
                  </a:lnTo>
                  <a:lnTo>
                    <a:pt x="0" y="239"/>
                  </a:lnTo>
                  <a:lnTo>
                    <a:pt x="3" y="199"/>
                  </a:lnTo>
                  <a:lnTo>
                    <a:pt x="10" y="162"/>
                  </a:lnTo>
                  <a:lnTo>
                    <a:pt x="22" y="128"/>
                  </a:lnTo>
                  <a:lnTo>
                    <a:pt x="41" y="97"/>
                  </a:lnTo>
                  <a:lnTo>
                    <a:pt x="64" y="69"/>
                  </a:lnTo>
                  <a:lnTo>
                    <a:pt x="91" y="44"/>
                  </a:lnTo>
                  <a:lnTo>
                    <a:pt x="120" y="25"/>
                  </a:lnTo>
                  <a:lnTo>
                    <a:pt x="151" y="11"/>
                  </a:lnTo>
                  <a:lnTo>
                    <a:pt x="186" y="4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" name="Freeform 140"/>
            <p:cNvSpPr>
              <a:spLocks noEditPoints="1"/>
            </p:cNvSpPr>
            <p:nvPr userDrawn="1"/>
          </p:nvSpPr>
          <p:spPr bwMode="auto">
            <a:xfrm>
              <a:off x="695" y="178"/>
              <a:ext cx="150" cy="149"/>
            </a:xfrm>
            <a:custGeom>
              <a:avLst/>
              <a:gdLst>
                <a:gd name="T0" fmla="*/ 210 w 452"/>
                <a:gd name="T1" fmla="*/ 161 h 447"/>
                <a:gd name="T2" fmla="*/ 182 w 452"/>
                <a:gd name="T3" fmla="*/ 177 h 447"/>
                <a:gd name="T4" fmla="*/ 165 w 452"/>
                <a:gd name="T5" fmla="*/ 206 h 447"/>
                <a:gd name="T6" fmla="*/ 165 w 452"/>
                <a:gd name="T7" fmla="*/ 240 h 447"/>
                <a:gd name="T8" fmla="*/ 182 w 452"/>
                <a:gd name="T9" fmla="*/ 269 h 447"/>
                <a:gd name="T10" fmla="*/ 210 w 452"/>
                <a:gd name="T11" fmla="*/ 285 h 447"/>
                <a:gd name="T12" fmla="*/ 242 w 452"/>
                <a:gd name="T13" fmla="*/ 285 h 447"/>
                <a:gd name="T14" fmla="*/ 269 w 452"/>
                <a:gd name="T15" fmla="*/ 269 h 447"/>
                <a:gd name="T16" fmla="*/ 286 w 452"/>
                <a:gd name="T17" fmla="*/ 240 h 447"/>
                <a:gd name="T18" fmla="*/ 286 w 452"/>
                <a:gd name="T19" fmla="*/ 206 h 447"/>
                <a:gd name="T20" fmla="*/ 271 w 452"/>
                <a:gd name="T21" fmla="*/ 177 h 447"/>
                <a:gd name="T22" fmla="*/ 242 w 452"/>
                <a:gd name="T23" fmla="*/ 161 h 447"/>
                <a:gd name="T24" fmla="*/ 230 w 452"/>
                <a:gd name="T25" fmla="*/ 0 h 447"/>
                <a:gd name="T26" fmla="*/ 299 w 452"/>
                <a:gd name="T27" fmla="*/ 10 h 447"/>
                <a:gd name="T28" fmla="*/ 359 w 452"/>
                <a:gd name="T29" fmla="*/ 41 h 447"/>
                <a:gd name="T30" fmla="*/ 410 w 452"/>
                <a:gd name="T31" fmla="*/ 92 h 447"/>
                <a:gd name="T32" fmla="*/ 441 w 452"/>
                <a:gd name="T33" fmla="*/ 154 h 447"/>
                <a:gd name="T34" fmla="*/ 452 w 452"/>
                <a:gd name="T35" fmla="*/ 222 h 447"/>
                <a:gd name="T36" fmla="*/ 441 w 452"/>
                <a:gd name="T37" fmla="*/ 293 h 447"/>
                <a:gd name="T38" fmla="*/ 409 w 452"/>
                <a:gd name="T39" fmla="*/ 354 h 447"/>
                <a:gd name="T40" fmla="*/ 358 w 452"/>
                <a:gd name="T41" fmla="*/ 405 h 447"/>
                <a:gd name="T42" fmla="*/ 297 w 452"/>
                <a:gd name="T43" fmla="*/ 436 h 447"/>
                <a:gd name="T44" fmla="*/ 226 w 452"/>
                <a:gd name="T45" fmla="*/ 447 h 447"/>
                <a:gd name="T46" fmla="*/ 156 w 452"/>
                <a:gd name="T47" fmla="*/ 436 h 447"/>
                <a:gd name="T48" fmla="*/ 94 w 452"/>
                <a:gd name="T49" fmla="*/ 405 h 447"/>
                <a:gd name="T50" fmla="*/ 43 w 452"/>
                <a:gd name="T51" fmla="*/ 354 h 447"/>
                <a:gd name="T52" fmla="*/ 10 w 452"/>
                <a:gd name="T53" fmla="*/ 293 h 447"/>
                <a:gd name="T54" fmla="*/ 0 w 452"/>
                <a:gd name="T55" fmla="*/ 222 h 447"/>
                <a:gd name="T56" fmla="*/ 10 w 452"/>
                <a:gd name="T57" fmla="*/ 152 h 447"/>
                <a:gd name="T58" fmla="*/ 43 w 452"/>
                <a:gd name="T59" fmla="*/ 91 h 447"/>
                <a:gd name="T60" fmla="*/ 94 w 452"/>
                <a:gd name="T61" fmla="*/ 41 h 447"/>
                <a:gd name="T62" fmla="*/ 157 w 452"/>
                <a:gd name="T63" fmla="*/ 10 h 447"/>
                <a:gd name="T64" fmla="*/ 230 w 452"/>
                <a:gd name="T6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2" h="447">
                  <a:moveTo>
                    <a:pt x="226" y="158"/>
                  </a:moveTo>
                  <a:lnTo>
                    <a:pt x="210" y="161"/>
                  </a:lnTo>
                  <a:lnTo>
                    <a:pt x="195" y="167"/>
                  </a:lnTo>
                  <a:lnTo>
                    <a:pt x="182" y="177"/>
                  </a:lnTo>
                  <a:lnTo>
                    <a:pt x="172" y="191"/>
                  </a:lnTo>
                  <a:lnTo>
                    <a:pt x="165" y="206"/>
                  </a:lnTo>
                  <a:lnTo>
                    <a:pt x="163" y="224"/>
                  </a:lnTo>
                  <a:lnTo>
                    <a:pt x="165" y="240"/>
                  </a:lnTo>
                  <a:lnTo>
                    <a:pt x="172" y="255"/>
                  </a:lnTo>
                  <a:lnTo>
                    <a:pt x="182" y="269"/>
                  </a:lnTo>
                  <a:lnTo>
                    <a:pt x="195" y="280"/>
                  </a:lnTo>
                  <a:lnTo>
                    <a:pt x="210" y="285"/>
                  </a:lnTo>
                  <a:lnTo>
                    <a:pt x="226" y="288"/>
                  </a:lnTo>
                  <a:lnTo>
                    <a:pt x="242" y="285"/>
                  </a:lnTo>
                  <a:lnTo>
                    <a:pt x="256" y="280"/>
                  </a:lnTo>
                  <a:lnTo>
                    <a:pt x="269" y="269"/>
                  </a:lnTo>
                  <a:lnTo>
                    <a:pt x="280" y="255"/>
                  </a:lnTo>
                  <a:lnTo>
                    <a:pt x="286" y="240"/>
                  </a:lnTo>
                  <a:lnTo>
                    <a:pt x="288" y="224"/>
                  </a:lnTo>
                  <a:lnTo>
                    <a:pt x="286" y="206"/>
                  </a:lnTo>
                  <a:lnTo>
                    <a:pt x="280" y="191"/>
                  </a:lnTo>
                  <a:lnTo>
                    <a:pt x="271" y="177"/>
                  </a:lnTo>
                  <a:lnTo>
                    <a:pt x="258" y="167"/>
                  </a:lnTo>
                  <a:lnTo>
                    <a:pt x="242" y="161"/>
                  </a:lnTo>
                  <a:lnTo>
                    <a:pt x="226" y="158"/>
                  </a:lnTo>
                  <a:close/>
                  <a:moveTo>
                    <a:pt x="230" y="0"/>
                  </a:moveTo>
                  <a:lnTo>
                    <a:pt x="265" y="2"/>
                  </a:lnTo>
                  <a:lnTo>
                    <a:pt x="299" y="10"/>
                  </a:lnTo>
                  <a:lnTo>
                    <a:pt x="330" y="24"/>
                  </a:lnTo>
                  <a:lnTo>
                    <a:pt x="359" y="41"/>
                  </a:lnTo>
                  <a:lnTo>
                    <a:pt x="387" y="65"/>
                  </a:lnTo>
                  <a:lnTo>
                    <a:pt x="410" y="92"/>
                  </a:lnTo>
                  <a:lnTo>
                    <a:pt x="428" y="123"/>
                  </a:lnTo>
                  <a:lnTo>
                    <a:pt x="441" y="154"/>
                  </a:lnTo>
                  <a:lnTo>
                    <a:pt x="448" y="187"/>
                  </a:lnTo>
                  <a:lnTo>
                    <a:pt x="452" y="222"/>
                  </a:lnTo>
                  <a:lnTo>
                    <a:pt x="448" y="259"/>
                  </a:lnTo>
                  <a:lnTo>
                    <a:pt x="441" y="293"/>
                  </a:lnTo>
                  <a:lnTo>
                    <a:pt x="428" y="324"/>
                  </a:lnTo>
                  <a:lnTo>
                    <a:pt x="409" y="354"/>
                  </a:lnTo>
                  <a:lnTo>
                    <a:pt x="386" y="381"/>
                  </a:lnTo>
                  <a:lnTo>
                    <a:pt x="358" y="405"/>
                  </a:lnTo>
                  <a:lnTo>
                    <a:pt x="328" y="423"/>
                  </a:lnTo>
                  <a:lnTo>
                    <a:pt x="297" y="436"/>
                  </a:lnTo>
                  <a:lnTo>
                    <a:pt x="262" y="444"/>
                  </a:lnTo>
                  <a:lnTo>
                    <a:pt x="226" y="447"/>
                  </a:lnTo>
                  <a:lnTo>
                    <a:pt x="190" y="444"/>
                  </a:lnTo>
                  <a:lnTo>
                    <a:pt x="156" y="436"/>
                  </a:lnTo>
                  <a:lnTo>
                    <a:pt x="124" y="423"/>
                  </a:lnTo>
                  <a:lnTo>
                    <a:pt x="94" y="405"/>
                  </a:lnTo>
                  <a:lnTo>
                    <a:pt x="67" y="381"/>
                  </a:lnTo>
                  <a:lnTo>
                    <a:pt x="43" y="354"/>
                  </a:lnTo>
                  <a:lnTo>
                    <a:pt x="24" y="324"/>
                  </a:lnTo>
                  <a:lnTo>
                    <a:pt x="10" y="293"/>
                  </a:lnTo>
                  <a:lnTo>
                    <a:pt x="3" y="259"/>
                  </a:lnTo>
                  <a:lnTo>
                    <a:pt x="0" y="222"/>
                  </a:lnTo>
                  <a:lnTo>
                    <a:pt x="3" y="187"/>
                  </a:lnTo>
                  <a:lnTo>
                    <a:pt x="10" y="152"/>
                  </a:lnTo>
                  <a:lnTo>
                    <a:pt x="24" y="121"/>
                  </a:lnTo>
                  <a:lnTo>
                    <a:pt x="43" y="91"/>
                  </a:lnTo>
                  <a:lnTo>
                    <a:pt x="67" y="64"/>
                  </a:lnTo>
                  <a:lnTo>
                    <a:pt x="94" y="41"/>
                  </a:lnTo>
                  <a:lnTo>
                    <a:pt x="124" y="23"/>
                  </a:lnTo>
                  <a:lnTo>
                    <a:pt x="157" y="10"/>
                  </a:lnTo>
                  <a:lnTo>
                    <a:pt x="192" y="2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5295C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" name="Freeform 141"/>
            <p:cNvSpPr>
              <a:spLocks/>
            </p:cNvSpPr>
            <p:nvPr userDrawn="1"/>
          </p:nvSpPr>
          <p:spPr bwMode="auto">
            <a:xfrm>
              <a:off x="880" y="190"/>
              <a:ext cx="21" cy="24"/>
            </a:xfrm>
            <a:custGeom>
              <a:avLst/>
              <a:gdLst>
                <a:gd name="T0" fmla="*/ 36 w 62"/>
                <a:gd name="T1" fmla="*/ 0 h 73"/>
                <a:gd name="T2" fmla="*/ 41 w 62"/>
                <a:gd name="T3" fmla="*/ 0 h 73"/>
                <a:gd name="T4" fmla="*/ 45 w 62"/>
                <a:gd name="T5" fmla="*/ 2 h 73"/>
                <a:gd name="T6" fmla="*/ 50 w 62"/>
                <a:gd name="T7" fmla="*/ 4 h 73"/>
                <a:gd name="T8" fmla="*/ 54 w 62"/>
                <a:gd name="T9" fmla="*/ 7 h 73"/>
                <a:gd name="T10" fmla="*/ 57 w 62"/>
                <a:gd name="T11" fmla="*/ 11 h 73"/>
                <a:gd name="T12" fmla="*/ 60 w 62"/>
                <a:gd name="T13" fmla="*/ 15 h 73"/>
                <a:gd name="T14" fmla="*/ 61 w 62"/>
                <a:gd name="T15" fmla="*/ 24 h 73"/>
                <a:gd name="T16" fmla="*/ 62 w 62"/>
                <a:gd name="T17" fmla="*/ 36 h 73"/>
                <a:gd name="T18" fmla="*/ 62 w 62"/>
                <a:gd name="T19" fmla="*/ 73 h 73"/>
                <a:gd name="T20" fmla="*/ 53 w 62"/>
                <a:gd name="T21" fmla="*/ 73 h 73"/>
                <a:gd name="T22" fmla="*/ 53 w 62"/>
                <a:gd name="T23" fmla="*/ 39 h 73"/>
                <a:gd name="T24" fmla="*/ 53 w 62"/>
                <a:gd name="T25" fmla="*/ 31 h 73"/>
                <a:gd name="T26" fmla="*/ 52 w 62"/>
                <a:gd name="T27" fmla="*/ 26 h 73"/>
                <a:gd name="T28" fmla="*/ 52 w 62"/>
                <a:gd name="T29" fmla="*/ 22 h 73"/>
                <a:gd name="T30" fmla="*/ 50 w 62"/>
                <a:gd name="T31" fmla="*/ 18 h 73"/>
                <a:gd name="T32" fmla="*/ 48 w 62"/>
                <a:gd name="T33" fmla="*/ 14 h 73"/>
                <a:gd name="T34" fmla="*/ 45 w 62"/>
                <a:gd name="T35" fmla="*/ 12 h 73"/>
                <a:gd name="T36" fmla="*/ 42 w 62"/>
                <a:gd name="T37" fmla="*/ 10 h 73"/>
                <a:gd name="T38" fmla="*/ 38 w 62"/>
                <a:gd name="T39" fmla="*/ 9 h 73"/>
                <a:gd name="T40" fmla="*/ 33 w 62"/>
                <a:gd name="T41" fmla="*/ 9 h 73"/>
                <a:gd name="T42" fmla="*/ 28 w 62"/>
                <a:gd name="T43" fmla="*/ 9 h 73"/>
                <a:gd name="T44" fmla="*/ 23 w 62"/>
                <a:gd name="T45" fmla="*/ 11 h 73"/>
                <a:gd name="T46" fmla="*/ 18 w 62"/>
                <a:gd name="T47" fmla="*/ 14 h 73"/>
                <a:gd name="T48" fmla="*/ 15 w 62"/>
                <a:gd name="T49" fmla="*/ 17 h 73"/>
                <a:gd name="T50" fmla="*/ 12 w 62"/>
                <a:gd name="T51" fmla="*/ 23 h 73"/>
                <a:gd name="T52" fmla="*/ 10 w 62"/>
                <a:gd name="T53" fmla="*/ 27 h 73"/>
                <a:gd name="T54" fmla="*/ 10 w 62"/>
                <a:gd name="T55" fmla="*/ 35 h 73"/>
                <a:gd name="T56" fmla="*/ 9 w 62"/>
                <a:gd name="T57" fmla="*/ 46 h 73"/>
                <a:gd name="T58" fmla="*/ 9 w 62"/>
                <a:gd name="T59" fmla="*/ 73 h 73"/>
                <a:gd name="T60" fmla="*/ 0 w 62"/>
                <a:gd name="T61" fmla="*/ 73 h 73"/>
                <a:gd name="T62" fmla="*/ 0 w 62"/>
                <a:gd name="T63" fmla="*/ 1 h 73"/>
                <a:gd name="T64" fmla="*/ 9 w 62"/>
                <a:gd name="T65" fmla="*/ 1 h 73"/>
                <a:gd name="T66" fmla="*/ 9 w 62"/>
                <a:gd name="T67" fmla="*/ 14 h 73"/>
                <a:gd name="T68" fmla="*/ 16 w 62"/>
                <a:gd name="T69" fmla="*/ 6 h 73"/>
                <a:gd name="T70" fmla="*/ 26 w 62"/>
                <a:gd name="T71" fmla="*/ 1 h 73"/>
                <a:gd name="T72" fmla="*/ 36 w 62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3">
                  <a:moveTo>
                    <a:pt x="36" y="0"/>
                  </a:moveTo>
                  <a:lnTo>
                    <a:pt x="41" y="0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7" y="11"/>
                  </a:lnTo>
                  <a:lnTo>
                    <a:pt x="60" y="15"/>
                  </a:lnTo>
                  <a:lnTo>
                    <a:pt x="61" y="24"/>
                  </a:lnTo>
                  <a:lnTo>
                    <a:pt x="62" y="36"/>
                  </a:lnTo>
                  <a:lnTo>
                    <a:pt x="62" y="73"/>
                  </a:lnTo>
                  <a:lnTo>
                    <a:pt x="53" y="73"/>
                  </a:lnTo>
                  <a:lnTo>
                    <a:pt x="53" y="39"/>
                  </a:lnTo>
                  <a:lnTo>
                    <a:pt x="53" y="31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50" y="18"/>
                  </a:lnTo>
                  <a:lnTo>
                    <a:pt x="48" y="14"/>
                  </a:lnTo>
                  <a:lnTo>
                    <a:pt x="45" y="12"/>
                  </a:lnTo>
                  <a:lnTo>
                    <a:pt x="42" y="10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8" y="9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5" y="17"/>
                  </a:lnTo>
                  <a:lnTo>
                    <a:pt x="12" y="23"/>
                  </a:lnTo>
                  <a:lnTo>
                    <a:pt x="10" y="27"/>
                  </a:lnTo>
                  <a:lnTo>
                    <a:pt x="10" y="35"/>
                  </a:lnTo>
                  <a:lnTo>
                    <a:pt x="9" y="46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0" y="1"/>
                  </a:lnTo>
                  <a:lnTo>
                    <a:pt x="9" y="1"/>
                  </a:lnTo>
                  <a:lnTo>
                    <a:pt x="9" y="14"/>
                  </a:lnTo>
                  <a:lnTo>
                    <a:pt x="16" y="6"/>
                  </a:lnTo>
                  <a:lnTo>
                    <a:pt x="26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1" name="Freeform 142"/>
            <p:cNvSpPr>
              <a:spLocks noEditPoints="1"/>
            </p:cNvSpPr>
            <p:nvPr userDrawn="1"/>
          </p:nvSpPr>
          <p:spPr bwMode="auto">
            <a:xfrm>
              <a:off x="906" y="190"/>
              <a:ext cx="25" cy="25"/>
            </a:xfrm>
            <a:custGeom>
              <a:avLst/>
              <a:gdLst>
                <a:gd name="T0" fmla="*/ 37 w 74"/>
                <a:gd name="T1" fmla="*/ 9 h 75"/>
                <a:gd name="T2" fmla="*/ 25 w 74"/>
                <a:gd name="T3" fmla="*/ 11 h 75"/>
                <a:gd name="T4" fmla="*/ 16 w 74"/>
                <a:gd name="T5" fmla="*/ 18 h 75"/>
                <a:gd name="T6" fmla="*/ 11 w 74"/>
                <a:gd name="T7" fmla="*/ 30 h 75"/>
                <a:gd name="T8" fmla="*/ 63 w 74"/>
                <a:gd name="T9" fmla="*/ 30 h 75"/>
                <a:gd name="T10" fmla="*/ 62 w 74"/>
                <a:gd name="T11" fmla="*/ 26 h 75"/>
                <a:gd name="T12" fmla="*/ 60 w 74"/>
                <a:gd name="T13" fmla="*/ 22 h 75"/>
                <a:gd name="T14" fmla="*/ 57 w 74"/>
                <a:gd name="T15" fmla="*/ 17 h 75"/>
                <a:gd name="T16" fmla="*/ 54 w 74"/>
                <a:gd name="T17" fmla="*/ 14 h 75"/>
                <a:gd name="T18" fmla="*/ 49 w 74"/>
                <a:gd name="T19" fmla="*/ 11 h 75"/>
                <a:gd name="T20" fmla="*/ 43 w 74"/>
                <a:gd name="T21" fmla="*/ 10 h 75"/>
                <a:gd name="T22" fmla="*/ 37 w 74"/>
                <a:gd name="T23" fmla="*/ 9 h 75"/>
                <a:gd name="T24" fmla="*/ 37 w 74"/>
                <a:gd name="T25" fmla="*/ 0 h 75"/>
                <a:gd name="T26" fmla="*/ 51 w 74"/>
                <a:gd name="T27" fmla="*/ 2 h 75"/>
                <a:gd name="T28" fmla="*/ 63 w 74"/>
                <a:gd name="T29" fmla="*/ 10 h 75"/>
                <a:gd name="T30" fmla="*/ 68 w 74"/>
                <a:gd name="T31" fmla="*/ 17 h 75"/>
                <a:gd name="T32" fmla="*/ 72 w 74"/>
                <a:gd name="T33" fmla="*/ 27 h 75"/>
                <a:gd name="T34" fmla="*/ 74 w 74"/>
                <a:gd name="T35" fmla="*/ 38 h 75"/>
                <a:gd name="T36" fmla="*/ 10 w 74"/>
                <a:gd name="T37" fmla="*/ 38 h 75"/>
                <a:gd name="T38" fmla="*/ 12 w 74"/>
                <a:gd name="T39" fmla="*/ 50 h 75"/>
                <a:gd name="T40" fmla="*/ 17 w 74"/>
                <a:gd name="T41" fmla="*/ 58 h 75"/>
                <a:gd name="T42" fmla="*/ 26 w 74"/>
                <a:gd name="T43" fmla="*/ 65 h 75"/>
                <a:gd name="T44" fmla="*/ 36 w 74"/>
                <a:gd name="T45" fmla="*/ 67 h 75"/>
                <a:gd name="T46" fmla="*/ 48 w 74"/>
                <a:gd name="T47" fmla="*/ 65 h 75"/>
                <a:gd name="T48" fmla="*/ 56 w 74"/>
                <a:gd name="T49" fmla="*/ 59 h 75"/>
                <a:gd name="T50" fmla="*/ 63 w 74"/>
                <a:gd name="T51" fmla="*/ 50 h 75"/>
                <a:gd name="T52" fmla="*/ 72 w 74"/>
                <a:gd name="T53" fmla="*/ 54 h 75"/>
                <a:gd name="T54" fmla="*/ 62 w 74"/>
                <a:gd name="T55" fmla="*/ 66 h 75"/>
                <a:gd name="T56" fmla="*/ 51 w 74"/>
                <a:gd name="T57" fmla="*/ 73 h 75"/>
                <a:gd name="T58" fmla="*/ 37 w 74"/>
                <a:gd name="T59" fmla="*/ 75 h 75"/>
                <a:gd name="T60" fmla="*/ 23 w 74"/>
                <a:gd name="T61" fmla="*/ 73 h 75"/>
                <a:gd name="T62" fmla="*/ 11 w 74"/>
                <a:gd name="T63" fmla="*/ 64 h 75"/>
                <a:gd name="T64" fmla="*/ 2 w 74"/>
                <a:gd name="T65" fmla="*/ 52 h 75"/>
                <a:gd name="T66" fmla="*/ 0 w 74"/>
                <a:gd name="T67" fmla="*/ 38 h 75"/>
                <a:gd name="T68" fmla="*/ 2 w 74"/>
                <a:gd name="T69" fmla="*/ 23 h 75"/>
                <a:gd name="T70" fmla="*/ 11 w 74"/>
                <a:gd name="T71" fmla="*/ 11 h 75"/>
                <a:gd name="T72" fmla="*/ 23 w 74"/>
                <a:gd name="T73" fmla="*/ 2 h 75"/>
                <a:gd name="T74" fmla="*/ 37 w 74"/>
                <a:gd name="T7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5">
                  <a:moveTo>
                    <a:pt x="37" y="9"/>
                  </a:moveTo>
                  <a:lnTo>
                    <a:pt x="25" y="11"/>
                  </a:lnTo>
                  <a:lnTo>
                    <a:pt x="16" y="18"/>
                  </a:lnTo>
                  <a:lnTo>
                    <a:pt x="11" y="30"/>
                  </a:lnTo>
                  <a:lnTo>
                    <a:pt x="63" y="30"/>
                  </a:lnTo>
                  <a:lnTo>
                    <a:pt x="62" y="26"/>
                  </a:lnTo>
                  <a:lnTo>
                    <a:pt x="60" y="22"/>
                  </a:lnTo>
                  <a:lnTo>
                    <a:pt x="57" y="17"/>
                  </a:lnTo>
                  <a:lnTo>
                    <a:pt x="54" y="14"/>
                  </a:lnTo>
                  <a:lnTo>
                    <a:pt x="49" y="11"/>
                  </a:lnTo>
                  <a:lnTo>
                    <a:pt x="43" y="10"/>
                  </a:lnTo>
                  <a:lnTo>
                    <a:pt x="37" y="9"/>
                  </a:lnTo>
                  <a:close/>
                  <a:moveTo>
                    <a:pt x="37" y="0"/>
                  </a:moveTo>
                  <a:lnTo>
                    <a:pt x="51" y="2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2" y="27"/>
                  </a:lnTo>
                  <a:lnTo>
                    <a:pt x="74" y="38"/>
                  </a:lnTo>
                  <a:lnTo>
                    <a:pt x="10" y="38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48" y="65"/>
                  </a:lnTo>
                  <a:lnTo>
                    <a:pt x="56" y="59"/>
                  </a:lnTo>
                  <a:lnTo>
                    <a:pt x="63" y="50"/>
                  </a:lnTo>
                  <a:lnTo>
                    <a:pt x="72" y="54"/>
                  </a:lnTo>
                  <a:lnTo>
                    <a:pt x="62" y="66"/>
                  </a:lnTo>
                  <a:lnTo>
                    <a:pt x="51" y="73"/>
                  </a:lnTo>
                  <a:lnTo>
                    <a:pt x="37" y="75"/>
                  </a:lnTo>
                  <a:lnTo>
                    <a:pt x="23" y="73"/>
                  </a:lnTo>
                  <a:lnTo>
                    <a:pt x="11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2" y="23"/>
                  </a:lnTo>
                  <a:lnTo>
                    <a:pt x="11" y="11"/>
                  </a:lnTo>
                  <a:lnTo>
                    <a:pt x="23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2" name="Freeform 143"/>
            <p:cNvSpPr>
              <a:spLocks/>
            </p:cNvSpPr>
            <p:nvPr userDrawn="1"/>
          </p:nvSpPr>
          <p:spPr bwMode="auto">
            <a:xfrm>
              <a:off x="935" y="181"/>
              <a:ext cx="12" cy="34"/>
            </a:xfrm>
            <a:custGeom>
              <a:avLst/>
              <a:gdLst>
                <a:gd name="T0" fmla="*/ 13 w 37"/>
                <a:gd name="T1" fmla="*/ 0 h 101"/>
                <a:gd name="T2" fmla="*/ 21 w 37"/>
                <a:gd name="T3" fmla="*/ 0 h 101"/>
                <a:gd name="T4" fmla="*/ 21 w 37"/>
                <a:gd name="T5" fmla="*/ 27 h 101"/>
                <a:gd name="T6" fmla="*/ 37 w 37"/>
                <a:gd name="T7" fmla="*/ 27 h 101"/>
                <a:gd name="T8" fmla="*/ 37 w 37"/>
                <a:gd name="T9" fmla="*/ 36 h 101"/>
                <a:gd name="T10" fmla="*/ 21 w 37"/>
                <a:gd name="T11" fmla="*/ 36 h 101"/>
                <a:gd name="T12" fmla="*/ 21 w 37"/>
                <a:gd name="T13" fmla="*/ 88 h 101"/>
                <a:gd name="T14" fmla="*/ 22 w 37"/>
                <a:gd name="T15" fmla="*/ 90 h 101"/>
                <a:gd name="T16" fmla="*/ 22 w 37"/>
                <a:gd name="T17" fmla="*/ 92 h 101"/>
                <a:gd name="T18" fmla="*/ 25 w 37"/>
                <a:gd name="T19" fmla="*/ 92 h 101"/>
                <a:gd name="T20" fmla="*/ 28 w 37"/>
                <a:gd name="T21" fmla="*/ 92 h 101"/>
                <a:gd name="T22" fmla="*/ 33 w 37"/>
                <a:gd name="T23" fmla="*/ 92 h 101"/>
                <a:gd name="T24" fmla="*/ 33 w 37"/>
                <a:gd name="T25" fmla="*/ 100 h 101"/>
                <a:gd name="T26" fmla="*/ 28 w 37"/>
                <a:gd name="T27" fmla="*/ 101 h 101"/>
                <a:gd name="T28" fmla="*/ 25 w 37"/>
                <a:gd name="T29" fmla="*/ 101 h 101"/>
                <a:gd name="T30" fmla="*/ 20 w 37"/>
                <a:gd name="T31" fmla="*/ 101 h 101"/>
                <a:gd name="T32" fmla="*/ 18 w 37"/>
                <a:gd name="T33" fmla="*/ 100 h 101"/>
                <a:gd name="T34" fmla="*/ 15 w 37"/>
                <a:gd name="T35" fmla="*/ 99 h 101"/>
                <a:gd name="T36" fmla="*/ 14 w 37"/>
                <a:gd name="T37" fmla="*/ 95 h 101"/>
                <a:gd name="T38" fmla="*/ 13 w 37"/>
                <a:gd name="T39" fmla="*/ 93 h 101"/>
                <a:gd name="T40" fmla="*/ 13 w 37"/>
                <a:gd name="T41" fmla="*/ 89 h 101"/>
                <a:gd name="T42" fmla="*/ 13 w 37"/>
                <a:gd name="T43" fmla="*/ 36 h 101"/>
                <a:gd name="T44" fmla="*/ 0 w 37"/>
                <a:gd name="T45" fmla="*/ 36 h 101"/>
                <a:gd name="T46" fmla="*/ 0 w 37"/>
                <a:gd name="T47" fmla="*/ 27 h 101"/>
                <a:gd name="T48" fmla="*/ 13 w 37"/>
                <a:gd name="T49" fmla="*/ 27 h 101"/>
                <a:gd name="T50" fmla="*/ 13 w 37"/>
                <a:gd name="T5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101">
                  <a:moveTo>
                    <a:pt x="13" y="0"/>
                  </a:moveTo>
                  <a:lnTo>
                    <a:pt x="21" y="0"/>
                  </a:lnTo>
                  <a:lnTo>
                    <a:pt x="21" y="27"/>
                  </a:lnTo>
                  <a:lnTo>
                    <a:pt x="37" y="27"/>
                  </a:lnTo>
                  <a:lnTo>
                    <a:pt x="37" y="36"/>
                  </a:lnTo>
                  <a:lnTo>
                    <a:pt x="21" y="36"/>
                  </a:lnTo>
                  <a:lnTo>
                    <a:pt x="21" y="88"/>
                  </a:lnTo>
                  <a:lnTo>
                    <a:pt x="22" y="90"/>
                  </a:lnTo>
                  <a:lnTo>
                    <a:pt x="22" y="92"/>
                  </a:lnTo>
                  <a:lnTo>
                    <a:pt x="25" y="92"/>
                  </a:lnTo>
                  <a:lnTo>
                    <a:pt x="28" y="92"/>
                  </a:lnTo>
                  <a:lnTo>
                    <a:pt x="33" y="92"/>
                  </a:lnTo>
                  <a:lnTo>
                    <a:pt x="33" y="100"/>
                  </a:lnTo>
                  <a:lnTo>
                    <a:pt x="28" y="101"/>
                  </a:lnTo>
                  <a:lnTo>
                    <a:pt x="25" y="101"/>
                  </a:lnTo>
                  <a:lnTo>
                    <a:pt x="20" y="101"/>
                  </a:lnTo>
                  <a:lnTo>
                    <a:pt x="18" y="100"/>
                  </a:lnTo>
                  <a:lnTo>
                    <a:pt x="15" y="99"/>
                  </a:lnTo>
                  <a:lnTo>
                    <a:pt x="14" y="95"/>
                  </a:lnTo>
                  <a:lnTo>
                    <a:pt x="13" y="93"/>
                  </a:lnTo>
                  <a:lnTo>
                    <a:pt x="13" y="89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13" y="2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948" y="190"/>
              <a:ext cx="19" cy="24"/>
            </a:xfrm>
            <a:custGeom>
              <a:avLst/>
              <a:gdLst>
                <a:gd name="T0" fmla="*/ 4 w 56"/>
                <a:gd name="T1" fmla="*/ 0 h 72"/>
                <a:gd name="T2" fmla="*/ 56 w 56"/>
                <a:gd name="T3" fmla="*/ 0 h 72"/>
                <a:gd name="T4" fmla="*/ 16 w 56"/>
                <a:gd name="T5" fmla="*/ 64 h 72"/>
                <a:gd name="T6" fmla="*/ 55 w 56"/>
                <a:gd name="T7" fmla="*/ 64 h 72"/>
                <a:gd name="T8" fmla="*/ 55 w 56"/>
                <a:gd name="T9" fmla="*/ 72 h 72"/>
                <a:gd name="T10" fmla="*/ 0 w 56"/>
                <a:gd name="T11" fmla="*/ 72 h 72"/>
                <a:gd name="T12" fmla="*/ 41 w 56"/>
                <a:gd name="T13" fmla="*/ 9 h 72"/>
                <a:gd name="T14" fmla="*/ 4 w 56"/>
                <a:gd name="T15" fmla="*/ 9 h 72"/>
                <a:gd name="T16" fmla="*/ 4 w 56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2">
                  <a:moveTo>
                    <a:pt x="4" y="0"/>
                  </a:moveTo>
                  <a:lnTo>
                    <a:pt x="56" y="0"/>
                  </a:lnTo>
                  <a:lnTo>
                    <a:pt x="16" y="64"/>
                  </a:lnTo>
                  <a:lnTo>
                    <a:pt x="55" y="64"/>
                  </a:lnTo>
                  <a:lnTo>
                    <a:pt x="55" y="72"/>
                  </a:lnTo>
                  <a:lnTo>
                    <a:pt x="0" y="72"/>
                  </a:lnTo>
                  <a:lnTo>
                    <a:pt x="41" y="9"/>
                  </a:lnTo>
                  <a:lnTo>
                    <a:pt x="4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" name="Freeform 145"/>
            <p:cNvSpPr>
              <a:spLocks/>
            </p:cNvSpPr>
            <p:nvPr userDrawn="1"/>
          </p:nvSpPr>
          <p:spPr bwMode="auto">
            <a:xfrm>
              <a:off x="967" y="190"/>
              <a:ext cx="37" cy="25"/>
            </a:xfrm>
            <a:custGeom>
              <a:avLst/>
              <a:gdLst>
                <a:gd name="T0" fmla="*/ 0 w 111"/>
                <a:gd name="T1" fmla="*/ 0 h 74"/>
                <a:gd name="T2" fmla="*/ 10 w 111"/>
                <a:gd name="T3" fmla="*/ 0 h 74"/>
                <a:gd name="T4" fmla="*/ 32 w 111"/>
                <a:gd name="T5" fmla="*/ 54 h 74"/>
                <a:gd name="T6" fmla="*/ 54 w 111"/>
                <a:gd name="T7" fmla="*/ 0 h 74"/>
                <a:gd name="T8" fmla="*/ 56 w 111"/>
                <a:gd name="T9" fmla="*/ 0 h 74"/>
                <a:gd name="T10" fmla="*/ 78 w 111"/>
                <a:gd name="T11" fmla="*/ 54 h 74"/>
                <a:gd name="T12" fmla="*/ 101 w 111"/>
                <a:gd name="T13" fmla="*/ 0 h 74"/>
                <a:gd name="T14" fmla="*/ 111 w 111"/>
                <a:gd name="T15" fmla="*/ 0 h 74"/>
                <a:gd name="T16" fmla="*/ 79 w 111"/>
                <a:gd name="T17" fmla="*/ 74 h 74"/>
                <a:gd name="T18" fmla="*/ 78 w 111"/>
                <a:gd name="T19" fmla="*/ 74 h 74"/>
                <a:gd name="T20" fmla="*/ 56 w 111"/>
                <a:gd name="T21" fmla="*/ 21 h 74"/>
                <a:gd name="T22" fmla="*/ 33 w 111"/>
                <a:gd name="T23" fmla="*/ 74 h 74"/>
                <a:gd name="T24" fmla="*/ 31 w 111"/>
                <a:gd name="T25" fmla="*/ 74 h 74"/>
                <a:gd name="T26" fmla="*/ 0 w 111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74">
                  <a:moveTo>
                    <a:pt x="0" y="0"/>
                  </a:moveTo>
                  <a:lnTo>
                    <a:pt x="10" y="0"/>
                  </a:lnTo>
                  <a:lnTo>
                    <a:pt x="32" y="54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78" y="54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79" y="74"/>
                  </a:lnTo>
                  <a:lnTo>
                    <a:pt x="78" y="74"/>
                  </a:lnTo>
                  <a:lnTo>
                    <a:pt x="56" y="21"/>
                  </a:lnTo>
                  <a:lnTo>
                    <a:pt x="33" y="74"/>
                  </a:lnTo>
                  <a:lnTo>
                    <a:pt x="31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1007" y="190"/>
              <a:ext cx="24" cy="25"/>
            </a:xfrm>
            <a:custGeom>
              <a:avLst/>
              <a:gdLst>
                <a:gd name="T0" fmla="*/ 36 w 73"/>
                <a:gd name="T1" fmla="*/ 9 h 75"/>
                <a:gd name="T2" fmla="*/ 24 w 73"/>
                <a:gd name="T3" fmla="*/ 11 h 75"/>
                <a:gd name="T4" fmla="*/ 16 w 73"/>
                <a:gd name="T5" fmla="*/ 18 h 75"/>
                <a:gd name="T6" fmla="*/ 10 w 73"/>
                <a:gd name="T7" fmla="*/ 30 h 75"/>
                <a:gd name="T8" fmla="*/ 63 w 73"/>
                <a:gd name="T9" fmla="*/ 30 h 75"/>
                <a:gd name="T10" fmla="*/ 62 w 73"/>
                <a:gd name="T11" fmla="*/ 26 h 75"/>
                <a:gd name="T12" fmla="*/ 60 w 73"/>
                <a:gd name="T13" fmla="*/ 22 h 75"/>
                <a:gd name="T14" fmla="*/ 57 w 73"/>
                <a:gd name="T15" fmla="*/ 17 h 75"/>
                <a:gd name="T16" fmla="*/ 54 w 73"/>
                <a:gd name="T17" fmla="*/ 14 h 75"/>
                <a:gd name="T18" fmla="*/ 48 w 73"/>
                <a:gd name="T19" fmla="*/ 11 h 75"/>
                <a:gd name="T20" fmla="*/ 43 w 73"/>
                <a:gd name="T21" fmla="*/ 10 h 75"/>
                <a:gd name="T22" fmla="*/ 36 w 73"/>
                <a:gd name="T23" fmla="*/ 9 h 75"/>
                <a:gd name="T24" fmla="*/ 36 w 73"/>
                <a:gd name="T25" fmla="*/ 0 h 75"/>
                <a:gd name="T26" fmla="*/ 50 w 73"/>
                <a:gd name="T27" fmla="*/ 2 h 75"/>
                <a:gd name="T28" fmla="*/ 62 w 73"/>
                <a:gd name="T29" fmla="*/ 10 h 75"/>
                <a:gd name="T30" fmla="*/ 69 w 73"/>
                <a:gd name="T31" fmla="*/ 17 h 75"/>
                <a:gd name="T32" fmla="*/ 72 w 73"/>
                <a:gd name="T33" fmla="*/ 27 h 75"/>
                <a:gd name="T34" fmla="*/ 73 w 73"/>
                <a:gd name="T35" fmla="*/ 38 h 75"/>
                <a:gd name="T36" fmla="*/ 9 w 73"/>
                <a:gd name="T37" fmla="*/ 38 h 75"/>
                <a:gd name="T38" fmla="*/ 11 w 73"/>
                <a:gd name="T39" fmla="*/ 50 h 75"/>
                <a:gd name="T40" fmla="*/ 18 w 73"/>
                <a:gd name="T41" fmla="*/ 58 h 75"/>
                <a:gd name="T42" fmla="*/ 26 w 73"/>
                <a:gd name="T43" fmla="*/ 65 h 75"/>
                <a:gd name="T44" fmla="*/ 36 w 73"/>
                <a:gd name="T45" fmla="*/ 67 h 75"/>
                <a:gd name="T46" fmla="*/ 47 w 73"/>
                <a:gd name="T47" fmla="*/ 65 h 75"/>
                <a:gd name="T48" fmla="*/ 56 w 73"/>
                <a:gd name="T49" fmla="*/ 59 h 75"/>
                <a:gd name="T50" fmla="*/ 63 w 73"/>
                <a:gd name="T51" fmla="*/ 50 h 75"/>
                <a:gd name="T52" fmla="*/ 71 w 73"/>
                <a:gd name="T53" fmla="*/ 54 h 75"/>
                <a:gd name="T54" fmla="*/ 62 w 73"/>
                <a:gd name="T55" fmla="*/ 66 h 75"/>
                <a:gd name="T56" fmla="*/ 50 w 73"/>
                <a:gd name="T57" fmla="*/ 73 h 75"/>
                <a:gd name="T58" fmla="*/ 37 w 73"/>
                <a:gd name="T59" fmla="*/ 75 h 75"/>
                <a:gd name="T60" fmla="*/ 22 w 73"/>
                <a:gd name="T61" fmla="*/ 73 h 75"/>
                <a:gd name="T62" fmla="*/ 10 w 73"/>
                <a:gd name="T63" fmla="*/ 64 h 75"/>
                <a:gd name="T64" fmla="*/ 3 w 73"/>
                <a:gd name="T65" fmla="*/ 52 h 75"/>
                <a:gd name="T66" fmla="*/ 0 w 73"/>
                <a:gd name="T67" fmla="*/ 38 h 75"/>
                <a:gd name="T68" fmla="*/ 3 w 73"/>
                <a:gd name="T69" fmla="*/ 23 h 75"/>
                <a:gd name="T70" fmla="*/ 10 w 73"/>
                <a:gd name="T71" fmla="*/ 11 h 75"/>
                <a:gd name="T72" fmla="*/ 22 w 73"/>
                <a:gd name="T73" fmla="*/ 2 h 75"/>
                <a:gd name="T74" fmla="*/ 36 w 73"/>
                <a:gd name="T7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5">
                  <a:moveTo>
                    <a:pt x="36" y="9"/>
                  </a:moveTo>
                  <a:lnTo>
                    <a:pt x="24" y="11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63" y="30"/>
                  </a:lnTo>
                  <a:lnTo>
                    <a:pt x="62" y="26"/>
                  </a:lnTo>
                  <a:lnTo>
                    <a:pt x="60" y="22"/>
                  </a:lnTo>
                  <a:lnTo>
                    <a:pt x="57" y="17"/>
                  </a:lnTo>
                  <a:lnTo>
                    <a:pt x="54" y="14"/>
                  </a:lnTo>
                  <a:lnTo>
                    <a:pt x="48" y="11"/>
                  </a:lnTo>
                  <a:lnTo>
                    <a:pt x="43" y="10"/>
                  </a:lnTo>
                  <a:lnTo>
                    <a:pt x="36" y="9"/>
                  </a:lnTo>
                  <a:close/>
                  <a:moveTo>
                    <a:pt x="36" y="0"/>
                  </a:moveTo>
                  <a:lnTo>
                    <a:pt x="50" y="2"/>
                  </a:lnTo>
                  <a:lnTo>
                    <a:pt x="62" y="10"/>
                  </a:lnTo>
                  <a:lnTo>
                    <a:pt x="69" y="17"/>
                  </a:lnTo>
                  <a:lnTo>
                    <a:pt x="72" y="27"/>
                  </a:lnTo>
                  <a:lnTo>
                    <a:pt x="73" y="38"/>
                  </a:lnTo>
                  <a:lnTo>
                    <a:pt x="9" y="38"/>
                  </a:lnTo>
                  <a:lnTo>
                    <a:pt x="11" y="50"/>
                  </a:lnTo>
                  <a:lnTo>
                    <a:pt x="18" y="58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47" y="65"/>
                  </a:lnTo>
                  <a:lnTo>
                    <a:pt x="56" y="59"/>
                  </a:lnTo>
                  <a:lnTo>
                    <a:pt x="63" y="50"/>
                  </a:lnTo>
                  <a:lnTo>
                    <a:pt x="71" y="54"/>
                  </a:lnTo>
                  <a:lnTo>
                    <a:pt x="62" y="66"/>
                  </a:lnTo>
                  <a:lnTo>
                    <a:pt x="50" y="73"/>
                  </a:lnTo>
                  <a:lnTo>
                    <a:pt x="37" y="75"/>
                  </a:lnTo>
                  <a:lnTo>
                    <a:pt x="22" y="73"/>
                  </a:lnTo>
                  <a:lnTo>
                    <a:pt x="10" y="64"/>
                  </a:lnTo>
                  <a:lnTo>
                    <a:pt x="3" y="52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0" y="11"/>
                  </a:lnTo>
                  <a:lnTo>
                    <a:pt x="22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6" name="Freeform 147"/>
            <p:cNvSpPr>
              <a:spLocks/>
            </p:cNvSpPr>
            <p:nvPr userDrawn="1"/>
          </p:nvSpPr>
          <p:spPr bwMode="auto">
            <a:xfrm>
              <a:off x="1036" y="190"/>
              <a:ext cx="11" cy="24"/>
            </a:xfrm>
            <a:custGeom>
              <a:avLst/>
              <a:gdLst>
                <a:gd name="T0" fmla="*/ 24 w 34"/>
                <a:gd name="T1" fmla="*/ 0 h 73"/>
                <a:gd name="T2" fmla="*/ 28 w 34"/>
                <a:gd name="T3" fmla="*/ 0 h 73"/>
                <a:gd name="T4" fmla="*/ 34 w 34"/>
                <a:gd name="T5" fmla="*/ 2 h 73"/>
                <a:gd name="T6" fmla="*/ 28 w 34"/>
                <a:gd name="T7" fmla="*/ 10 h 73"/>
                <a:gd name="T8" fmla="*/ 26 w 34"/>
                <a:gd name="T9" fmla="*/ 9 h 73"/>
                <a:gd name="T10" fmla="*/ 24 w 34"/>
                <a:gd name="T11" fmla="*/ 9 h 73"/>
                <a:gd name="T12" fmla="*/ 22 w 34"/>
                <a:gd name="T13" fmla="*/ 9 h 73"/>
                <a:gd name="T14" fmla="*/ 19 w 34"/>
                <a:gd name="T15" fmla="*/ 11 h 73"/>
                <a:gd name="T16" fmla="*/ 16 w 34"/>
                <a:gd name="T17" fmla="*/ 13 h 73"/>
                <a:gd name="T18" fmla="*/ 14 w 34"/>
                <a:gd name="T19" fmla="*/ 16 h 73"/>
                <a:gd name="T20" fmla="*/ 12 w 34"/>
                <a:gd name="T21" fmla="*/ 19 h 73"/>
                <a:gd name="T22" fmla="*/ 11 w 34"/>
                <a:gd name="T23" fmla="*/ 24 h 73"/>
                <a:gd name="T24" fmla="*/ 10 w 34"/>
                <a:gd name="T25" fmla="*/ 33 h 73"/>
                <a:gd name="T26" fmla="*/ 9 w 34"/>
                <a:gd name="T27" fmla="*/ 49 h 73"/>
                <a:gd name="T28" fmla="*/ 9 w 34"/>
                <a:gd name="T29" fmla="*/ 73 h 73"/>
                <a:gd name="T30" fmla="*/ 0 w 34"/>
                <a:gd name="T31" fmla="*/ 73 h 73"/>
                <a:gd name="T32" fmla="*/ 0 w 34"/>
                <a:gd name="T33" fmla="*/ 1 h 73"/>
                <a:gd name="T34" fmla="*/ 9 w 34"/>
                <a:gd name="T35" fmla="*/ 1 h 73"/>
                <a:gd name="T36" fmla="*/ 9 w 34"/>
                <a:gd name="T37" fmla="*/ 12 h 73"/>
                <a:gd name="T38" fmla="*/ 13 w 34"/>
                <a:gd name="T39" fmla="*/ 6 h 73"/>
                <a:gd name="T40" fmla="*/ 16 w 34"/>
                <a:gd name="T41" fmla="*/ 2 h 73"/>
                <a:gd name="T42" fmla="*/ 21 w 34"/>
                <a:gd name="T43" fmla="*/ 0 h 73"/>
                <a:gd name="T44" fmla="*/ 24 w 34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73">
                  <a:moveTo>
                    <a:pt x="24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28" y="10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11" y="24"/>
                  </a:lnTo>
                  <a:lnTo>
                    <a:pt x="10" y="33"/>
                  </a:lnTo>
                  <a:lnTo>
                    <a:pt x="9" y="49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0" y="1"/>
                  </a:lnTo>
                  <a:lnTo>
                    <a:pt x="9" y="1"/>
                  </a:lnTo>
                  <a:lnTo>
                    <a:pt x="9" y="12"/>
                  </a:lnTo>
                  <a:lnTo>
                    <a:pt x="13" y="6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" name="Freeform 148"/>
            <p:cNvSpPr>
              <a:spLocks/>
            </p:cNvSpPr>
            <p:nvPr userDrawn="1"/>
          </p:nvSpPr>
          <p:spPr bwMode="auto">
            <a:xfrm>
              <a:off x="1050" y="181"/>
              <a:ext cx="19" cy="33"/>
            </a:xfrm>
            <a:custGeom>
              <a:avLst/>
              <a:gdLst>
                <a:gd name="T0" fmla="*/ 0 w 57"/>
                <a:gd name="T1" fmla="*/ 0 h 99"/>
                <a:gd name="T2" fmla="*/ 8 w 57"/>
                <a:gd name="T3" fmla="*/ 0 h 99"/>
                <a:gd name="T4" fmla="*/ 8 w 57"/>
                <a:gd name="T5" fmla="*/ 56 h 99"/>
                <a:gd name="T6" fmla="*/ 42 w 57"/>
                <a:gd name="T7" fmla="*/ 27 h 99"/>
                <a:gd name="T8" fmla="*/ 55 w 57"/>
                <a:gd name="T9" fmla="*/ 27 h 99"/>
                <a:gd name="T10" fmla="*/ 16 w 57"/>
                <a:gd name="T11" fmla="*/ 62 h 99"/>
                <a:gd name="T12" fmla="*/ 57 w 57"/>
                <a:gd name="T13" fmla="*/ 99 h 99"/>
                <a:gd name="T14" fmla="*/ 44 w 57"/>
                <a:gd name="T15" fmla="*/ 99 h 99"/>
                <a:gd name="T16" fmla="*/ 8 w 57"/>
                <a:gd name="T17" fmla="*/ 67 h 99"/>
                <a:gd name="T18" fmla="*/ 8 w 57"/>
                <a:gd name="T19" fmla="*/ 99 h 99"/>
                <a:gd name="T20" fmla="*/ 0 w 57"/>
                <a:gd name="T21" fmla="*/ 99 h 99"/>
                <a:gd name="T22" fmla="*/ 0 w 57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99">
                  <a:moveTo>
                    <a:pt x="0" y="0"/>
                  </a:moveTo>
                  <a:lnTo>
                    <a:pt x="8" y="0"/>
                  </a:lnTo>
                  <a:lnTo>
                    <a:pt x="8" y="56"/>
                  </a:lnTo>
                  <a:lnTo>
                    <a:pt x="42" y="27"/>
                  </a:lnTo>
                  <a:lnTo>
                    <a:pt x="55" y="27"/>
                  </a:lnTo>
                  <a:lnTo>
                    <a:pt x="16" y="62"/>
                  </a:lnTo>
                  <a:lnTo>
                    <a:pt x="57" y="99"/>
                  </a:lnTo>
                  <a:lnTo>
                    <a:pt x="44" y="99"/>
                  </a:lnTo>
                  <a:lnTo>
                    <a:pt x="8" y="67"/>
                  </a:lnTo>
                  <a:lnTo>
                    <a:pt x="8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8" name="Rectangle 149"/>
            <p:cNvSpPr>
              <a:spLocks noChangeArrowheads="1"/>
            </p:cNvSpPr>
            <p:nvPr userDrawn="1"/>
          </p:nvSpPr>
          <p:spPr bwMode="auto">
            <a:xfrm>
              <a:off x="1071" y="200"/>
              <a:ext cx="12" cy="3"/>
            </a:xfrm>
            <a:prstGeom prst="rect">
              <a:avLst/>
            </a:prstGeom>
            <a:solidFill>
              <a:srgbClr val="4278A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9" name="Freeform 150"/>
            <p:cNvSpPr>
              <a:spLocks/>
            </p:cNvSpPr>
            <p:nvPr userDrawn="1"/>
          </p:nvSpPr>
          <p:spPr bwMode="auto">
            <a:xfrm>
              <a:off x="1086" y="181"/>
              <a:ext cx="11" cy="33"/>
            </a:xfrm>
            <a:custGeom>
              <a:avLst/>
              <a:gdLst>
                <a:gd name="T0" fmla="*/ 23 w 34"/>
                <a:gd name="T1" fmla="*/ 0 h 99"/>
                <a:gd name="T2" fmla="*/ 28 w 34"/>
                <a:gd name="T3" fmla="*/ 1 h 99"/>
                <a:gd name="T4" fmla="*/ 34 w 34"/>
                <a:gd name="T5" fmla="*/ 2 h 99"/>
                <a:gd name="T6" fmla="*/ 34 w 34"/>
                <a:gd name="T7" fmla="*/ 11 h 99"/>
                <a:gd name="T8" fmla="*/ 29 w 34"/>
                <a:gd name="T9" fmla="*/ 10 h 99"/>
                <a:gd name="T10" fmla="*/ 25 w 34"/>
                <a:gd name="T11" fmla="*/ 8 h 99"/>
                <a:gd name="T12" fmla="*/ 23 w 34"/>
                <a:gd name="T13" fmla="*/ 8 h 99"/>
                <a:gd name="T14" fmla="*/ 21 w 34"/>
                <a:gd name="T15" fmla="*/ 10 h 99"/>
                <a:gd name="T16" fmla="*/ 19 w 34"/>
                <a:gd name="T17" fmla="*/ 11 h 99"/>
                <a:gd name="T18" fmla="*/ 18 w 34"/>
                <a:gd name="T19" fmla="*/ 13 h 99"/>
                <a:gd name="T20" fmla="*/ 18 w 34"/>
                <a:gd name="T21" fmla="*/ 16 h 99"/>
                <a:gd name="T22" fmla="*/ 18 w 34"/>
                <a:gd name="T23" fmla="*/ 19 h 99"/>
                <a:gd name="T24" fmla="*/ 18 w 34"/>
                <a:gd name="T25" fmla="*/ 27 h 99"/>
                <a:gd name="T26" fmla="*/ 33 w 34"/>
                <a:gd name="T27" fmla="*/ 27 h 99"/>
                <a:gd name="T28" fmla="*/ 33 w 34"/>
                <a:gd name="T29" fmla="*/ 36 h 99"/>
                <a:gd name="T30" fmla="*/ 18 w 34"/>
                <a:gd name="T31" fmla="*/ 36 h 99"/>
                <a:gd name="T32" fmla="*/ 18 w 34"/>
                <a:gd name="T33" fmla="*/ 99 h 99"/>
                <a:gd name="T34" fmla="*/ 9 w 34"/>
                <a:gd name="T35" fmla="*/ 99 h 99"/>
                <a:gd name="T36" fmla="*/ 9 w 34"/>
                <a:gd name="T37" fmla="*/ 36 h 99"/>
                <a:gd name="T38" fmla="*/ 0 w 34"/>
                <a:gd name="T39" fmla="*/ 36 h 99"/>
                <a:gd name="T40" fmla="*/ 0 w 34"/>
                <a:gd name="T41" fmla="*/ 27 h 99"/>
                <a:gd name="T42" fmla="*/ 9 w 34"/>
                <a:gd name="T43" fmla="*/ 27 h 99"/>
                <a:gd name="T44" fmla="*/ 9 w 34"/>
                <a:gd name="T45" fmla="*/ 18 h 99"/>
                <a:gd name="T46" fmla="*/ 10 w 34"/>
                <a:gd name="T47" fmla="*/ 13 h 99"/>
                <a:gd name="T48" fmla="*/ 11 w 34"/>
                <a:gd name="T49" fmla="*/ 7 h 99"/>
                <a:gd name="T50" fmla="*/ 12 w 34"/>
                <a:gd name="T51" fmla="*/ 4 h 99"/>
                <a:gd name="T52" fmla="*/ 15 w 34"/>
                <a:gd name="T53" fmla="*/ 2 h 99"/>
                <a:gd name="T54" fmla="*/ 18 w 34"/>
                <a:gd name="T55" fmla="*/ 1 h 99"/>
                <a:gd name="T56" fmla="*/ 23 w 34"/>
                <a:gd name="T5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99">
                  <a:moveTo>
                    <a:pt x="23" y="0"/>
                  </a:moveTo>
                  <a:lnTo>
                    <a:pt x="28" y="1"/>
                  </a:lnTo>
                  <a:lnTo>
                    <a:pt x="34" y="2"/>
                  </a:lnTo>
                  <a:lnTo>
                    <a:pt x="34" y="11"/>
                  </a:lnTo>
                  <a:lnTo>
                    <a:pt x="29" y="10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9" y="11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7"/>
                  </a:lnTo>
                  <a:lnTo>
                    <a:pt x="33" y="27"/>
                  </a:lnTo>
                  <a:lnTo>
                    <a:pt x="33" y="36"/>
                  </a:lnTo>
                  <a:lnTo>
                    <a:pt x="18" y="36"/>
                  </a:lnTo>
                  <a:lnTo>
                    <a:pt x="18" y="99"/>
                  </a:lnTo>
                  <a:lnTo>
                    <a:pt x="9" y="99"/>
                  </a:lnTo>
                  <a:lnTo>
                    <a:pt x="9" y="3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9" y="27"/>
                  </a:lnTo>
                  <a:lnTo>
                    <a:pt x="9" y="18"/>
                  </a:lnTo>
                  <a:lnTo>
                    <a:pt x="10" y="13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" name="Freeform 151"/>
            <p:cNvSpPr>
              <a:spLocks noEditPoints="1"/>
            </p:cNvSpPr>
            <p:nvPr userDrawn="1"/>
          </p:nvSpPr>
          <p:spPr bwMode="auto">
            <a:xfrm>
              <a:off x="1100" y="190"/>
              <a:ext cx="25" cy="25"/>
            </a:xfrm>
            <a:custGeom>
              <a:avLst/>
              <a:gdLst>
                <a:gd name="T0" fmla="*/ 37 w 74"/>
                <a:gd name="T1" fmla="*/ 9 h 75"/>
                <a:gd name="T2" fmla="*/ 26 w 74"/>
                <a:gd name="T3" fmla="*/ 11 h 75"/>
                <a:gd name="T4" fmla="*/ 18 w 74"/>
                <a:gd name="T5" fmla="*/ 17 h 75"/>
                <a:gd name="T6" fmla="*/ 12 w 74"/>
                <a:gd name="T7" fmla="*/ 27 h 75"/>
                <a:gd name="T8" fmla="*/ 10 w 74"/>
                <a:gd name="T9" fmla="*/ 38 h 75"/>
                <a:gd name="T10" fmla="*/ 11 w 74"/>
                <a:gd name="T11" fmla="*/ 49 h 75"/>
                <a:gd name="T12" fmla="*/ 18 w 74"/>
                <a:gd name="T13" fmla="*/ 58 h 75"/>
                <a:gd name="T14" fmla="*/ 26 w 74"/>
                <a:gd name="T15" fmla="*/ 64 h 75"/>
                <a:gd name="T16" fmla="*/ 37 w 74"/>
                <a:gd name="T17" fmla="*/ 66 h 75"/>
                <a:gd name="T18" fmla="*/ 48 w 74"/>
                <a:gd name="T19" fmla="*/ 64 h 75"/>
                <a:gd name="T20" fmla="*/ 57 w 74"/>
                <a:gd name="T21" fmla="*/ 58 h 75"/>
                <a:gd name="T22" fmla="*/ 63 w 74"/>
                <a:gd name="T23" fmla="*/ 49 h 75"/>
                <a:gd name="T24" fmla="*/ 65 w 74"/>
                <a:gd name="T25" fmla="*/ 38 h 75"/>
                <a:gd name="T26" fmla="*/ 63 w 74"/>
                <a:gd name="T27" fmla="*/ 27 h 75"/>
                <a:gd name="T28" fmla="*/ 57 w 74"/>
                <a:gd name="T29" fmla="*/ 17 h 75"/>
                <a:gd name="T30" fmla="*/ 48 w 74"/>
                <a:gd name="T31" fmla="*/ 11 h 75"/>
                <a:gd name="T32" fmla="*/ 37 w 74"/>
                <a:gd name="T33" fmla="*/ 9 h 75"/>
                <a:gd name="T34" fmla="*/ 37 w 74"/>
                <a:gd name="T35" fmla="*/ 0 h 75"/>
                <a:gd name="T36" fmla="*/ 51 w 74"/>
                <a:gd name="T37" fmla="*/ 2 h 75"/>
                <a:gd name="T38" fmla="*/ 63 w 74"/>
                <a:gd name="T39" fmla="*/ 11 h 75"/>
                <a:gd name="T40" fmla="*/ 72 w 74"/>
                <a:gd name="T41" fmla="*/ 23 h 75"/>
                <a:gd name="T42" fmla="*/ 74 w 74"/>
                <a:gd name="T43" fmla="*/ 38 h 75"/>
                <a:gd name="T44" fmla="*/ 72 w 74"/>
                <a:gd name="T45" fmla="*/ 52 h 75"/>
                <a:gd name="T46" fmla="*/ 64 w 74"/>
                <a:gd name="T47" fmla="*/ 64 h 75"/>
                <a:gd name="T48" fmla="*/ 52 w 74"/>
                <a:gd name="T49" fmla="*/ 73 h 75"/>
                <a:gd name="T50" fmla="*/ 37 w 74"/>
                <a:gd name="T51" fmla="*/ 75 h 75"/>
                <a:gd name="T52" fmla="*/ 23 w 74"/>
                <a:gd name="T53" fmla="*/ 73 h 75"/>
                <a:gd name="T54" fmla="*/ 11 w 74"/>
                <a:gd name="T55" fmla="*/ 64 h 75"/>
                <a:gd name="T56" fmla="*/ 3 w 74"/>
                <a:gd name="T57" fmla="*/ 52 h 75"/>
                <a:gd name="T58" fmla="*/ 0 w 74"/>
                <a:gd name="T59" fmla="*/ 38 h 75"/>
                <a:gd name="T60" fmla="*/ 3 w 74"/>
                <a:gd name="T61" fmla="*/ 23 h 75"/>
                <a:gd name="T62" fmla="*/ 11 w 74"/>
                <a:gd name="T63" fmla="*/ 11 h 75"/>
                <a:gd name="T64" fmla="*/ 23 w 74"/>
                <a:gd name="T65" fmla="*/ 2 h 75"/>
                <a:gd name="T66" fmla="*/ 37 w 74"/>
                <a:gd name="T6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75">
                  <a:moveTo>
                    <a:pt x="37" y="9"/>
                  </a:moveTo>
                  <a:lnTo>
                    <a:pt x="26" y="11"/>
                  </a:lnTo>
                  <a:lnTo>
                    <a:pt x="18" y="17"/>
                  </a:lnTo>
                  <a:lnTo>
                    <a:pt x="12" y="27"/>
                  </a:lnTo>
                  <a:lnTo>
                    <a:pt x="10" y="38"/>
                  </a:lnTo>
                  <a:lnTo>
                    <a:pt x="11" y="49"/>
                  </a:lnTo>
                  <a:lnTo>
                    <a:pt x="18" y="58"/>
                  </a:lnTo>
                  <a:lnTo>
                    <a:pt x="26" y="64"/>
                  </a:lnTo>
                  <a:lnTo>
                    <a:pt x="37" y="66"/>
                  </a:lnTo>
                  <a:lnTo>
                    <a:pt x="48" y="64"/>
                  </a:lnTo>
                  <a:lnTo>
                    <a:pt x="57" y="58"/>
                  </a:lnTo>
                  <a:lnTo>
                    <a:pt x="63" y="49"/>
                  </a:lnTo>
                  <a:lnTo>
                    <a:pt x="65" y="38"/>
                  </a:lnTo>
                  <a:lnTo>
                    <a:pt x="63" y="27"/>
                  </a:lnTo>
                  <a:lnTo>
                    <a:pt x="57" y="17"/>
                  </a:lnTo>
                  <a:lnTo>
                    <a:pt x="48" y="11"/>
                  </a:lnTo>
                  <a:lnTo>
                    <a:pt x="37" y="9"/>
                  </a:lnTo>
                  <a:close/>
                  <a:moveTo>
                    <a:pt x="37" y="0"/>
                  </a:moveTo>
                  <a:lnTo>
                    <a:pt x="51" y="2"/>
                  </a:lnTo>
                  <a:lnTo>
                    <a:pt x="63" y="11"/>
                  </a:lnTo>
                  <a:lnTo>
                    <a:pt x="72" y="23"/>
                  </a:lnTo>
                  <a:lnTo>
                    <a:pt x="74" y="38"/>
                  </a:lnTo>
                  <a:lnTo>
                    <a:pt x="72" y="52"/>
                  </a:lnTo>
                  <a:lnTo>
                    <a:pt x="64" y="64"/>
                  </a:lnTo>
                  <a:lnTo>
                    <a:pt x="52" y="73"/>
                  </a:lnTo>
                  <a:lnTo>
                    <a:pt x="37" y="75"/>
                  </a:lnTo>
                  <a:lnTo>
                    <a:pt x="23" y="73"/>
                  </a:lnTo>
                  <a:lnTo>
                    <a:pt x="11" y="64"/>
                  </a:lnTo>
                  <a:lnTo>
                    <a:pt x="3" y="52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3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" name="Freeform 152"/>
            <p:cNvSpPr>
              <a:spLocks/>
            </p:cNvSpPr>
            <p:nvPr userDrawn="1"/>
          </p:nvSpPr>
          <p:spPr bwMode="auto">
            <a:xfrm>
              <a:off x="1130" y="190"/>
              <a:ext cx="11" cy="24"/>
            </a:xfrm>
            <a:custGeom>
              <a:avLst/>
              <a:gdLst>
                <a:gd name="T0" fmla="*/ 25 w 34"/>
                <a:gd name="T1" fmla="*/ 0 h 73"/>
                <a:gd name="T2" fmla="*/ 29 w 34"/>
                <a:gd name="T3" fmla="*/ 0 h 73"/>
                <a:gd name="T4" fmla="*/ 34 w 34"/>
                <a:gd name="T5" fmla="*/ 2 h 73"/>
                <a:gd name="T6" fmla="*/ 28 w 34"/>
                <a:gd name="T7" fmla="*/ 10 h 73"/>
                <a:gd name="T8" fmla="*/ 26 w 34"/>
                <a:gd name="T9" fmla="*/ 9 h 73"/>
                <a:gd name="T10" fmla="*/ 24 w 34"/>
                <a:gd name="T11" fmla="*/ 9 h 73"/>
                <a:gd name="T12" fmla="*/ 22 w 34"/>
                <a:gd name="T13" fmla="*/ 9 h 73"/>
                <a:gd name="T14" fmla="*/ 19 w 34"/>
                <a:gd name="T15" fmla="*/ 11 h 73"/>
                <a:gd name="T16" fmla="*/ 16 w 34"/>
                <a:gd name="T17" fmla="*/ 13 h 73"/>
                <a:gd name="T18" fmla="*/ 14 w 34"/>
                <a:gd name="T19" fmla="*/ 16 h 73"/>
                <a:gd name="T20" fmla="*/ 12 w 34"/>
                <a:gd name="T21" fmla="*/ 19 h 73"/>
                <a:gd name="T22" fmla="*/ 11 w 34"/>
                <a:gd name="T23" fmla="*/ 24 h 73"/>
                <a:gd name="T24" fmla="*/ 10 w 34"/>
                <a:gd name="T25" fmla="*/ 33 h 73"/>
                <a:gd name="T26" fmla="*/ 9 w 34"/>
                <a:gd name="T27" fmla="*/ 49 h 73"/>
                <a:gd name="T28" fmla="*/ 9 w 34"/>
                <a:gd name="T29" fmla="*/ 73 h 73"/>
                <a:gd name="T30" fmla="*/ 0 w 34"/>
                <a:gd name="T31" fmla="*/ 73 h 73"/>
                <a:gd name="T32" fmla="*/ 0 w 34"/>
                <a:gd name="T33" fmla="*/ 1 h 73"/>
                <a:gd name="T34" fmla="*/ 9 w 34"/>
                <a:gd name="T35" fmla="*/ 1 h 73"/>
                <a:gd name="T36" fmla="*/ 9 w 34"/>
                <a:gd name="T37" fmla="*/ 12 h 73"/>
                <a:gd name="T38" fmla="*/ 13 w 34"/>
                <a:gd name="T39" fmla="*/ 6 h 73"/>
                <a:gd name="T40" fmla="*/ 16 w 34"/>
                <a:gd name="T41" fmla="*/ 2 h 73"/>
                <a:gd name="T42" fmla="*/ 21 w 34"/>
                <a:gd name="T43" fmla="*/ 0 h 73"/>
                <a:gd name="T44" fmla="*/ 25 w 34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73">
                  <a:moveTo>
                    <a:pt x="25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28" y="10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11" y="24"/>
                  </a:lnTo>
                  <a:lnTo>
                    <a:pt x="10" y="33"/>
                  </a:lnTo>
                  <a:lnTo>
                    <a:pt x="9" y="49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0" y="1"/>
                  </a:lnTo>
                  <a:lnTo>
                    <a:pt x="9" y="1"/>
                  </a:lnTo>
                  <a:lnTo>
                    <a:pt x="9" y="12"/>
                  </a:lnTo>
                  <a:lnTo>
                    <a:pt x="13" y="6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" name="Freeform 153"/>
            <p:cNvSpPr>
              <a:spLocks/>
            </p:cNvSpPr>
            <p:nvPr userDrawn="1"/>
          </p:nvSpPr>
          <p:spPr bwMode="auto">
            <a:xfrm>
              <a:off x="1144" y="190"/>
              <a:ext cx="21" cy="25"/>
            </a:xfrm>
            <a:custGeom>
              <a:avLst/>
              <a:gdLst>
                <a:gd name="T0" fmla="*/ 0 w 62"/>
                <a:gd name="T1" fmla="*/ 0 h 74"/>
                <a:gd name="T2" fmla="*/ 9 w 62"/>
                <a:gd name="T3" fmla="*/ 0 h 74"/>
                <a:gd name="T4" fmla="*/ 9 w 62"/>
                <a:gd name="T5" fmla="*/ 35 h 74"/>
                <a:gd name="T6" fmla="*/ 9 w 62"/>
                <a:gd name="T7" fmla="*/ 42 h 74"/>
                <a:gd name="T8" fmla="*/ 9 w 62"/>
                <a:gd name="T9" fmla="*/ 48 h 74"/>
                <a:gd name="T10" fmla="*/ 10 w 62"/>
                <a:gd name="T11" fmla="*/ 51 h 74"/>
                <a:gd name="T12" fmla="*/ 11 w 62"/>
                <a:gd name="T13" fmla="*/ 55 h 74"/>
                <a:gd name="T14" fmla="*/ 14 w 62"/>
                <a:gd name="T15" fmla="*/ 58 h 74"/>
                <a:gd name="T16" fmla="*/ 16 w 62"/>
                <a:gd name="T17" fmla="*/ 62 h 74"/>
                <a:gd name="T18" fmla="*/ 19 w 62"/>
                <a:gd name="T19" fmla="*/ 64 h 74"/>
                <a:gd name="T20" fmla="*/ 23 w 62"/>
                <a:gd name="T21" fmla="*/ 65 h 74"/>
                <a:gd name="T22" fmla="*/ 29 w 62"/>
                <a:gd name="T23" fmla="*/ 65 h 74"/>
                <a:gd name="T24" fmla="*/ 33 w 62"/>
                <a:gd name="T25" fmla="*/ 64 h 74"/>
                <a:gd name="T26" fmla="*/ 39 w 62"/>
                <a:gd name="T27" fmla="*/ 63 h 74"/>
                <a:gd name="T28" fmla="*/ 43 w 62"/>
                <a:gd name="T29" fmla="*/ 60 h 74"/>
                <a:gd name="T30" fmla="*/ 47 w 62"/>
                <a:gd name="T31" fmla="*/ 55 h 74"/>
                <a:gd name="T32" fmla="*/ 49 w 62"/>
                <a:gd name="T33" fmla="*/ 51 h 74"/>
                <a:gd name="T34" fmla="*/ 52 w 62"/>
                <a:gd name="T35" fmla="*/ 47 h 74"/>
                <a:gd name="T36" fmla="*/ 53 w 62"/>
                <a:gd name="T37" fmla="*/ 39 h 74"/>
                <a:gd name="T38" fmla="*/ 53 w 62"/>
                <a:gd name="T39" fmla="*/ 27 h 74"/>
                <a:gd name="T40" fmla="*/ 53 w 62"/>
                <a:gd name="T41" fmla="*/ 0 h 74"/>
                <a:gd name="T42" fmla="*/ 62 w 62"/>
                <a:gd name="T43" fmla="*/ 0 h 74"/>
                <a:gd name="T44" fmla="*/ 62 w 62"/>
                <a:gd name="T45" fmla="*/ 72 h 74"/>
                <a:gd name="T46" fmla="*/ 53 w 62"/>
                <a:gd name="T47" fmla="*/ 72 h 74"/>
                <a:gd name="T48" fmla="*/ 53 w 62"/>
                <a:gd name="T49" fmla="*/ 58 h 74"/>
                <a:gd name="T50" fmla="*/ 45 w 62"/>
                <a:gd name="T51" fmla="*/ 67 h 74"/>
                <a:gd name="T52" fmla="*/ 36 w 62"/>
                <a:gd name="T53" fmla="*/ 72 h 74"/>
                <a:gd name="T54" fmla="*/ 26 w 62"/>
                <a:gd name="T55" fmla="*/ 74 h 74"/>
                <a:gd name="T56" fmla="*/ 21 w 62"/>
                <a:gd name="T57" fmla="*/ 73 h 74"/>
                <a:gd name="T58" fmla="*/ 16 w 62"/>
                <a:gd name="T59" fmla="*/ 72 h 74"/>
                <a:gd name="T60" fmla="*/ 11 w 62"/>
                <a:gd name="T61" fmla="*/ 69 h 74"/>
                <a:gd name="T62" fmla="*/ 8 w 62"/>
                <a:gd name="T63" fmla="*/ 66 h 74"/>
                <a:gd name="T64" fmla="*/ 5 w 62"/>
                <a:gd name="T65" fmla="*/ 62 h 74"/>
                <a:gd name="T66" fmla="*/ 3 w 62"/>
                <a:gd name="T67" fmla="*/ 57 h 74"/>
                <a:gd name="T68" fmla="*/ 1 w 62"/>
                <a:gd name="T69" fmla="*/ 49 h 74"/>
                <a:gd name="T70" fmla="*/ 0 w 62"/>
                <a:gd name="T71" fmla="*/ 37 h 74"/>
                <a:gd name="T72" fmla="*/ 0 w 62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4">
                  <a:moveTo>
                    <a:pt x="0" y="0"/>
                  </a:moveTo>
                  <a:lnTo>
                    <a:pt x="9" y="0"/>
                  </a:lnTo>
                  <a:lnTo>
                    <a:pt x="9" y="35"/>
                  </a:lnTo>
                  <a:lnTo>
                    <a:pt x="9" y="42"/>
                  </a:lnTo>
                  <a:lnTo>
                    <a:pt x="9" y="48"/>
                  </a:lnTo>
                  <a:lnTo>
                    <a:pt x="10" y="51"/>
                  </a:lnTo>
                  <a:lnTo>
                    <a:pt x="11" y="55"/>
                  </a:lnTo>
                  <a:lnTo>
                    <a:pt x="14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33" y="64"/>
                  </a:lnTo>
                  <a:lnTo>
                    <a:pt x="39" y="63"/>
                  </a:lnTo>
                  <a:lnTo>
                    <a:pt x="43" y="60"/>
                  </a:lnTo>
                  <a:lnTo>
                    <a:pt x="47" y="55"/>
                  </a:lnTo>
                  <a:lnTo>
                    <a:pt x="49" y="51"/>
                  </a:lnTo>
                  <a:lnTo>
                    <a:pt x="52" y="47"/>
                  </a:lnTo>
                  <a:lnTo>
                    <a:pt x="53" y="39"/>
                  </a:lnTo>
                  <a:lnTo>
                    <a:pt x="53" y="27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62" y="72"/>
                  </a:lnTo>
                  <a:lnTo>
                    <a:pt x="53" y="72"/>
                  </a:lnTo>
                  <a:lnTo>
                    <a:pt x="53" y="58"/>
                  </a:lnTo>
                  <a:lnTo>
                    <a:pt x="45" y="67"/>
                  </a:lnTo>
                  <a:lnTo>
                    <a:pt x="36" y="72"/>
                  </a:lnTo>
                  <a:lnTo>
                    <a:pt x="26" y="74"/>
                  </a:lnTo>
                  <a:lnTo>
                    <a:pt x="21" y="73"/>
                  </a:lnTo>
                  <a:lnTo>
                    <a:pt x="16" y="72"/>
                  </a:lnTo>
                  <a:lnTo>
                    <a:pt x="11" y="69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3" y="57"/>
                  </a:lnTo>
                  <a:lnTo>
                    <a:pt x="1" y="49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" name="Freeform 154"/>
            <p:cNvSpPr>
              <a:spLocks/>
            </p:cNvSpPr>
            <p:nvPr userDrawn="1"/>
          </p:nvSpPr>
          <p:spPr bwMode="auto">
            <a:xfrm>
              <a:off x="1171" y="190"/>
              <a:ext cx="36" cy="24"/>
            </a:xfrm>
            <a:custGeom>
              <a:avLst/>
              <a:gdLst>
                <a:gd name="T0" fmla="*/ 39 w 107"/>
                <a:gd name="T1" fmla="*/ 0 h 73"/>
                <a:gd name="T2" fmla="*/ 48 w 107"/>
                <a:gd name="T3" fmla="*/ 4 h 73"/>
                <a:gd name="T4" fmla="*/ 54 w 107"/>
                <a:gd name="T5" fmla="*/ 12 h 73"/>
                <a:gd name="T6" fmla="*/ 60 w 107"/>
                <a:gd name="T7" fmla="*/ 12 h 73"/>
                <a:gd name="T8" fmla="*/ 67 w 107"/>
                <a:gd name="T9" fmla="*/ 4 h 73"/>
                <a:gd name="T10" fmla="*/ 78 w 107"/>
                <a:gd name="T11" fmla="*/ 0 h 73"/>
                <a:gd name="T12" fmla="*/ 89 w 107"/>
                <a:gd name="T13" fmla="*/ 0 h 73"/>
                <a:gd name="T14" fmla="*/ 100 w 107"/>
                <a:gd name="T15" fmla="*/ 6 h 73"/>
                <a:gd name="T16" fmla="*/ 106 w 107"/>
                <a:gd name="T17" fmla="*/ 22 h 73"/>
                <a:gd name="T18" fmla="*/ 107 w 107"/>
                <a:gd name="T19" fmla="*/ 73 h 73"/>
                <a:gd name="T20" fmla="*/ 98 w 107"/>
                <a:gd name="T21" fmla="*/ 33 h 73"/>
                <a:gd name="T22" fmla="*/ 96 w 107"/>
                <a:gd name="T23" fmla="*/ 23 h 73"/>
                <a:gd name="T24" fmla="*/ 95 w 107"/>
                <a:gd name="T25" fmla="*/ 16 h 73"/>
                <a:gd name="T26" fmla="*/ 91 w 107"/>
                <a:gd name="T27" fmla="*/ 12 h 73"/>
                <a:gd name="T28" fmla="*/ 85 w 107"/>
                <a:gd name="T29" fmla="*/ 9 h 73"/>
                <a:gd name="T30" fmla="*/ 76 w 107"/>
                <a:gd name="T31" fmla="*/ 9 h 73"/>
                <a:gd name="T32" fmla="*/ 68 w 107"/>
                <a:gd name="T33" fmla="*/ 13 h 73"/>
                <a:gd name="T34" fmla="*/ 62 w 107"/>
                <a:gd name="T35" fmla="*/ 19 h 73"/>
                <a:gd name="T36" fmla="*/ 58 w 107"/>
                <a:gd name="T37" fmla="*/ 32 h 73"/>
                <a:gd name="T38" fmla="*/ 57 w 107"/>
                <a:gd name="T39" fmla="*/ 73 h 73"/>
                <a:gd name="T40" fmla="*/ 49 w 107"/>
                <a:gd name="T41" fmla="*/ 37 h 73"/>
                <a:gd name="T42" fmla="*/ 49 w 107"/>
                <a:gd name="T43" fmla="*/ 24 h 73"/>
                <a:gd name="T44" fmla="*/ 47 w 107"/>
                <a:gd name="T45" fmla="*/ 17 h 73"/>
                <a:gd name="T46" fmla="*/ 42 w 107"/>
                <a:gd name="T47" fmla="*/ 12 h 73"/>
                <a:gd name="T48" fmla="*/ 36 w 107"/>
                <a:gd name="T49" fmla="*/ 9 h 73"/>
                <a:gd name="T50" fmla="*/ 26 w 107"/>
                <a:gd name="T51" fmla="*/ 10 h 73"/>
                <a:gd name="T52" fmla="*/ 17 w 107"/>
                <a:gd name="T53" fmla="*/ 15 h 73"/>
                <a:gd name="T54" fmla="*/ 13 w 107"/>
                <a:gd name="T55" fmla="*/ 22 h 73"/>
                <a:gd name="T56" fmla="*/ 10 w 107"/>
                <a:gd name="T57" fmla="*/ 42 h 73"/>
                <a:gd name="T58" fmla="*/ 0 w 107"/>
                <a:gd name="T59" fmla="*/ 73 h 73"/>
                <a:gd name="T60" fmla="*/ 10 w 107"/>
                <a:gd name="T61" fmla="*/ 1 h 73"/>
                <a:gd name="T62" fmla="*/ 16 w 107"/>
                <a:gd name="T63" fmla="*/ 6 h 73"/>
                <a:gd name="T64" fmla="*/ 34 w 107"/>
                <a:gd name="T6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73">
                  <a:moveTo>
                    <a:pt x="34" y="0"/>
                  </a:moveTo>
                  <a:lnTo>
                    <a:pt x="39" y="0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2" y="7"/>
                  </a:lnTo>
                  <a:lnTo>
                    <a:pt x="54" y="12"/>
                  </a:lnTo>
                  <a:lnTo>
                    <a:pt x="56" y="17"/>
                  </a:lnTo>
                  <a:lnTo>
                    <a:pt x="60" y="12"/>
                  </a:lnTo>
                  <a:lnTo>
                    <a:pt x="63" y="7"/>
                  </a:lnTo>
                  <a:lnTo>
                    <a:pt x="67" y="4"/>
                  </a:lnTo>
                  <a:lnTo>
                    <a:pt x="73" y="2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4" y="3"/>
                  </a:lnTo>
                  <a:lnTo>
                    <a:pt x="100" y="6"/>
                  </a:lnTo>
                  <a:lnTo>
                    <a:pt x="104" y="13"/>
                  </a:lnTo>
                  <a:lnTo>
                    <a:pt x="106" y="22"/>
                  </a:lnTo>
                  <a:lnTo>
                    <a:pt x="107" y="33"/>
                  </a:lnTo>
                  <a:lnTo>
                    <a:pt x="107" y="73"/>
                  </a:lnTo>
                  <a:lnTo>
                    <a:pt x="98" y="73"/>
                  </a:lnTo>
                  <a:lnTo>
                    <a:pt x="98" y="33"/>
                  </a:lnTo>
                  <a:lnTo>
                    <a:pt x="98" y="28"/>
                  </a:lnTo>
                  <a:lnTo>
                    <a:pt x="96" y="23"/>
                  </a:lnTo>
                  <a:lnTo>
                    <a:pt x="96" y="19"/>
                  </a:lnTo>
                  <a:lnTo>
                    <a:pt x="95" y="16"/>
                  </a:lnTo>
                  <a:lnTo>
                    <a:pt x="93" y="14"/>
                  </a:lnTo>
                  <a:lnTo>
                    <a:pt x="91" y="12"/>
                  </a:lnTo>
                  <a:lnTo>
                    <a:pt x="88" y="10"/>
                  </a:lnTo>
                  <a:lnTo>
                    <a:pt x="85" y="9"/>
                  </a:lnTo>
                  <a:lnTo>
                    <a:pt x="80" y="9"/>
                  </a:lnTo>
                  <a:lnTo>
                    <a:pt x="76" y="9"/>
                  </a:lnTo>
                  <a:lnTo>
                    <a:pt x="72" y="11"/>
                  </a:lnTo>
                  <a:lnTo>
                    <a:pt x="68" y="13"/>
                  </a:lnTo>
                  <a:lnTo>
                    <a:pt x="65" y="16"/>
                  </a:lnTo>
                  <a:lnTo>
                    <a:pt x="62" y="19"/>
                  </a:lnTo>
                  <a:lnTo>
                    <a:pt x="60" y="24"/>
                  </a:lnTo>
                  <a:lnTo>
                    <a:pt x="58" y="32"/>
                  </a:lnTo>
                  <a:lnTo>
                    <a:pt x="57" y="44"/>
                  </a:lnTo>
                  <a:lnTo>
                    <a:pt x="57" y="73"/>
                  </a:lnTo>
                  <a:lnTo>
                    <a:pt x="49" y="73"/>
                  </a:lnTo>
                  <a:lnTo>
                    <a:pt x="49" y="37"/>
                  </a:lnTo>
                  <a:lnTo>
                    <a:pt x="49" y="29"/>
                  </a:lnTo>
                  <a:lnTo>
                    <a:pt x="49" y="24"/>
                  </a:lnTo>
                  <a:lnTo>
                    <a:pt x="48" y="19"/>
                  </a:lnTo>
                  <a:lnTo>
                    <a:pt x="47" y="17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39" y="10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6" y="10"/>
                  </a:lnTo>
                  <a:lnTo>
                    <a:pt x="21" y="12"/>
                  </a:lnTo>
                  <a:lnTo>
                    <a:pt x="17" y="15"/>
                  </a:lnTo>
                  <a:lnTo>
                    <a:pt x="15" y="18"/>
                  </a:lnTo>
                  <a:lnTo>
                    <a:pt x="13" y="22"/>
                  </a:lnTo>
                  <a:lnTo>
                    <a:pt x="10" y="30"/>
                  </a:lnTo>
                  <a:lnTo>
                    <a:pt x="10" y="42"/>
                  </a:lnTo>
                  <a:lnTo>
                    <a:pt x="10" y="73"/>
                  </a:lnTo>
                  <a:lnTo>
                    <a:pt x="0" y="73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14"/>
                  </a:lnTo>
                  <a:lnTo>
                    <a:pt x="16" y="6"/>
                  </a:lnTo>
                  <a:lnTo>
                    <a:pt x="25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4" name="Freeform 155"/>
            <p:cNvSpPr>
              <a:spLocks/>
            </p:cNvSpPr>
            <p:nvPr userDrawn="1"/>
          </p:nvSpPr>
          <p:spPr bwMode="auto">
            <a:xfrm>
              <a:off x="877" y="244"/>
              <a:ext cx="19" cy="23"/>
            </a:xfrm>
            <a:custGeom>
              <a:avLst/>
              <a:gdLst>
                <a:gd name="T0" fmla="*/ 3 w 57"/>
                <a:gd name="T1" fmla="*/ 0 h 70"/>
                <a:gd name="T2" fmla="*/ 57 w 57"/>
                <a:gd name="T3" fmla="*/ 0 h 70"/>
                <a:gd name="T4" fmla="*/ 15 w 57"/>
                <a:gd name="T5" fmla="*/ 62 h 70"/>
                <a:gd name="T6" fmla="*/ 54 w 57"/>
                <a:gd name="T7" fmla="*/ 62 h 70"/>
                <a:gd name="T8" fmla="*/ 54 w 57"/>
                <a:gd name="T9" fmla="*/ 70 h 70"/>
                <a:gd name="T10" fmla="*/ 0 w 57"/>
                <a:gd name="T11" fmla="*/ 70 h 70"/>
                <a:gd name="T12" fmla="*/ 40 w 57"/>
                <a:gd name="T13" fmla="*/ 7 h 70"/>
                <a:gd name="T14" fmla="*/ 3 w 57"/>
                <a:gd name="T15" fmla="*/ 7 h 70"/>
                <a:gd name="T16" fmla="*/ 3 w 57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70">
                  <a:moveTo>
                    <a:pt x="3" y="0"/>
                  </a:moveTo>
                  <a:lnTo>
                    <a:pt x="57" y="0"/>
                  </a:lnTo>
                  <a:lnTo>
                    <a:pt x="15" y="62"/>
                  </a:lnTo>
                  <a:lnTo>
                    <a:pt x="54" y="62"/>
                  </a:lnTo>
                  <a:lnTo>
                    <a:pt x="54" y="70"/>
                  </a:lnTo>
                  <a:lnTo>
                    <a:pt x="0" y="70"/>
                  </a:lnTo>
                  <a:lnTo>
                    <a:pt x="40" y="7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" name="Freeform 156"/>
            <p:cNvSpPr>
              <a:spLocks/>
            </p:cNvSpPr>
            <p:nvPr userDrawn="1"/>
          </p:nvSpPr>
          <p:spPr bwMode="auto">
            <a:xfrm>
              <a:off x="899" y="244"/>
              <a:ext cx="21" cy="24"/>
            </a:xfrm>
            <a:custGeom>
              <a:avLst/>
              <a:gdLst>
                <a:gd name="T0" fmla="*/ 0 w 63"/>
                <a:gd name="T1" fmla="*/ 0 h 72"/>
                <a:gd name="T2" fmla="*/ 10 w 63"/>
                <a:gd name="T3" fmla="*/ 0 h 72"/>
                <a:gd name="T4" fmla="*/ 10 w 63"/>
                <a:gd name="T5" fmla="*/ 33 h 72"/>
                <a:gd name="T6" fmla="*/ 10 w 63"/>
                <a:gd name="T7" fmla="*/ 41 h 72"/>
                <a:gd name="T8" fmla="*/ 10 w 63"/>
                <a:gd name="T9" fmla="*/ 46 h 72"/>
                <a:gd name="T10" fmla="*/ 11 w 63"/>
                <a:gd name="T11" fmla="*/ 51 h 72"/>
                <a:gd name="T12" fmla="*/ 12 w 63"/>
                <a:gd name="T13" fmla="*/ 54 h 72"/>
                <a:gd name="T14" fmla="*/ 14 w 63"/>
                <a:gd name="T15" fmla="*/ 58 h 72"/>
                <a:gd name="T16" fmla="*/ 16 w 63"/>
                <a:gd name="T17" fmla="*/ 60 h 72"/>
                <a:gd name="T18" fmla="*/ 20 w 63"/>
                <a:gd name="T19" fmla="*/ 62 h 72"/>
                <a:gd name="T20" fmla="*/ 24 w 63"/>
                <a:gd name="T21" fmla="*/ 64 h 72"/>
                <a:gd name="T22" fmla="*/ 29 w 63"/>
                <a:gd name="T23" fmla="*/ 64 h 72"/>
                <a:gd name="T24" fmla="*/ 34 w 63"/>
                <a:gd name="T25" fmla="*/ 64 h 72"/>
                <a:gd name="T26" fmla="*/ 39 w 63"/>
                <a:gd name="T27" fmla="*/ 61 h 72"/>
                <a:gd name="T28" fmla="*/ 44 w 63"/>
                <a:gd name="T29" fmla="*/ 58 h 72"/>
                <a:gd name="T30" fmla="*/ 48 w 63"/>
                <a:gd name="T31" fmla="*/ 55 h 72"/>
                <a:gd name="T32" fmla="*/ 50 w 63"/>
                <a:gd name="T33" fmla="*/ 49 h 72"/>
                <a:gd name="T34" fmla="*/ 52 w 63"/>
                <a:gd name="T35" fmla="*/ 45 h 72"/>
                <a:gd name="T36" fmla="*/ 53 w 63"/>
                <a:gd name="T37" fmla="*/ 37 h 72"/>
                <a:gd name="T38" fmla="*/ 53 w 63"/>
                <a:gd name="T39" fmla="*/ 26 h 72"/>
                <a:gd name="T40" fmla="*/ 53 w 63"/>
                <a:gd name="T41" fmla="*/ 0 h 72"/>
                <a:gd name="T42" fmla="*/ 63 w 63"/>
                <a:gd name="T43" fmla="*/ 0 h 72"/>
                <a:gd name="T44" fmla="*/ 63 w 63"/>
                <a:gd name="T45" fmla="*/ 70 h 72"/>
                <a:gd name="T46" fmla="*/ 53 w 63"/>
                <a:gd name="T47" fmla="*/ 70 h 72"/>
                <a:gd name="T48" fmla="*/ 53 w 63"/>
                <a:gd name="T49" fmla="*/ 58 h 72"/>
                <a:gd name="T50" fmla="*/ 46 w 63"/>
                <a:gd name="T51" fmla="*/ 66 h 72"/>
                <a:gd name="T52" fmla="*/ 37 w 63"/>
                <a:gd name="T53" fmla="*/ 71 h 72"/>
                <a:gd name="T54" fmla="*/ 26 w 63"/>
                <a:gd name="T55" fmla="*/ 72 h 72"/>
                <a:gd name="T56" fmla="*/ 22 w 63"/>
                <a:gd name="T57" fmla="*/ 72 h 72"/>
                <a:gd name="T58" fmla="*/ 16 w 63"/>
                <a:gd name="T59" fmla="*/ 70 h 72"/>
                <a:gd name="T60" fmla="*/ 12 w 63"/>
                <a:gd name="T61" fmla="*/ 68 h 72"/>
                <a:gd name="T62" fmla="*/ 9 w 63"/>
                <a:gd name="T63" fmla="*/ 65 h 72"/>
                <a:gd name="T64" fmla="*/ 6 w 63"/>
                <a:gd name="T65" fmla="*/ 61 h 72"/>
                <a:gd name="T66" fmla="*/ 3 w 63"/>
                <a:gd name="T67" fmla="*/ 57 h 72"/>
                <a:gd name="T68" fmla="*/ 1 w 63"/>
                <a:gd name="T69" fmla="*/ 48 h 72"/>
                <a:gd name="T70" fmla="*/ 0 w 63"/>
                <a:gd name="T71" fmla="*/ 36 h 72"/>
                <a:gd name="T72" fmla="*/ 0 w 63"/>
                <a:gd name="T7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72">
                  <a:moveTo>
                    <a:pt x="0" y="0"/>
                  </a:moveTo>
                  <a:lnTo>
                    <a:pt x="10" y="0"/>
                  </a:lnTo>
                  <a:lnTo>
                    <a:pt x="10" y="33"/>
                  </a:lnTo>
                  <a:lnTo>
                    <a:pt x="10" y="41"/>
                  </a:lnTo>
                  <a:lnTo>
                    <a:pt x="10" y="46"/>
                  </a:lnTo>
                  <a:lnTo>
                    <a:pt x="11" y="51"/>
                  </a:lnTo>
                  <a:lnTo>
                    <a:pt x="12" y="54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9" y="64"/>
                  </a:lnTo>
                  <a:lnTo>
                    <a:pt x="34" y="64"/>
                  </a:lnTo>
                  <a:lnTo>
                    <a:pt x="39" y="61"/>
                  </a:lnTo>
                  <a:lnTo>
                    <a:pt x="44" y="58"/>
                  </a:lnTo>
                  <a:lnTo>
                    <a:pt x="48" y="55"/>
                  </a:lnTo>
                  <a:lnTo>
                    <a:pt x="50" y="49"/>
                  </a:lnTo>
                  <a:lnTo>
                    <a:pt x="52" y="45"/>
                  </a:lnTo>
                  <a:lnTo>
                    <a:pt x="53" y="37"/>
                  </a:lnTo>
                  <a:lnTo>
                    <a:pt x="53" y="26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63" y="70"/>
                  </a:lnTo>
                  <a:lnTo>
                    <a:pt x="53" y="70"/>
                  </a:lnTo>
                  <a:lnTo>
                    <a:pt x="53" y="58"/>
                  </a:lnTo>
                  <a:lnTo>
                    <a:pt x="46" y="66"/>
                  </a:lnTo>
                  <a:lnTo>
                    <a:pt x="37" y="71"/>
                  </a:lnTo>
                  <a:lnTo>
                    <a:pt x="26" y="72"/>
                  </a:lnTo>
                  <a:lnTo>
                    <a:pt x="22" y="72"/>
                  </a:lnTo>
                  <a:lnTo>
                    <a:pt x="16" y="70"/>
                  </a:lnTo>
                  <a:lnTo>
                    <a:pt x="12" y="68"/>
                  </a:lnTo>
                  <a:lnTo>
                    <a:pt x="9" y="65"/>
                  </a:lnTo>
                  <a:lnTo>
                    <a:pt x="6" y="61"/>
                  </a:lnTo>
                  <a:lnTo>
                    <a:pt x="3" y="57"/>
                  </a:lnTo>
                  <a:lnTo>
                    <a:pt x="1" y="48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" name="Freeform 157"/>
            <p:cNvSpPr>
              <a:spLocks/>
            </p:cNvSpPr>
            <p:nvPr userDrawn="1"/>
          </p:nvSpPr>
          <p:spPr bwMode="auto">
            <a:xfrm>
              <a:off x="925" y="243"/>
              <a:ext cx="11" cy="24"/>
            </a:xfrm>
            <a:custGeom>
              <a:avLst/>
              <a:gdLst>
                <a:gd name="T0" fmla="*/ 25 w 34"/>
                <a:gd name="T1" fmla="*/ 0 h 73"/>
                <a:gd name="T2" fmla="*/ 30 w 34"/>
                <a:gd name="T3" fmla="*/ 1 h 73"/>
                <a:gd name="T4" fmla="*/ 34 w 34"/>
                <a:gd name="T5" fmla="*/ 3 h 73"/>
                <a:gd name="T6" fmla="*/ 30 w 34"/>
                <a:gd name="T7" fmla="*/ 10 h 73"/>
                <a:gd name="T8" fmla="*/ 27 w 34"/>
                <a:gd name="T9" fmla="*/ 10 h 73"/>
                <a:gd name="T10" fmla="*/ 25 w 34"/>
                <a:gd name="T11" fmla="*/ 9 h 73"/>
                <a:gd name="T12" fmla="*/ 22 w 34"/>
                <a:gd name="T13" fmla="*/ 10 h 73"/>
                <a:gd name="T14" fmla="*/ 20 w 34"/>
                <a:gd name="T15" fmla="*/ 11 h 73"/>
                <a:gd name="T16" fmla="*/ 17 w 34"/>
                <a:gd name="T17" fmla="*/ 13 h 73"/>
                <a:gd name="T18" fmla="*/ 14 w 34"/>
                <a:gd name="T19" fmla="*/ 17 h 73"/>
                <a:gd name="T20" fmla="*/ 13 w 34"/>
                <a:gd name="T21" fmla="*/ 21 h 73"/>
                <a:gd name="T22" fmla="*/ 11 w 34"/>
                <a:gd name="T23" fmla="*/ 25 h 73"/>
                <a:gd name="T24" fmla="*/ 10 w 34"/>
                <a:gd name="T25" fmla="*/ 34 h 73"/>
                <a:gd name="T26" fmla="*/ 10 w 34"/>
                <a:gd name="T27" fmla="*/ 49 h 73"/>
                <a:gd name="T28" fmla="*/ 10 w 34"/>
                <a:gd name="T29" fmla="*/ 73 h 73"/>
                <a:gd name="T30" fmla="*/ 0 w 34"/>
                <a:gd name="T31" fmla="*/ 73 h 73"/>
                <a:gd name="T32" fmla="*/ 0 w 34"/>
                <a:gd name="T33" fmla="*/ 3 h 73"/>
                <a:gd name="T34" fmla="*/ 10 w 34"/>
                <a:gd name="T35" fmla="*/ 3 h 73"/>
                <a:gd name="T36" fmla="*/ 10 w 34"/>
                <a:gd name="T37" fmla="*/ 12 h 73"/>
                <a:gd name="T38" fmla="*/ 13 w 34"/>
                <a:gd name="T39" fmla="*/ 7 h 73"/>
                <a:gd name="T40" fmla="*/ 18 w 34"/>
                <a:gd name="T41" fmla="*/ 4 h 73"/>
                <a:gd name="T42" fmla="*/ 21 w 34"/>
                <a:gd name="T43" fmla="*/ 1 h 73"/>
                <a:gd name="T44" fmla="*/ 25 w 34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73">
                  <a:moveTo>
                    <a:pt x="25" y="0"/>
                  </a:moveTo>
                  <a:lnTo>
                    <a:pt x="30" y="1"/>
                  </a:lnTo>
                  <a:lnTo>
                    <a:pt x="34" y="3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5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4" y="17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10" y="34"/>
                  </a:lnTo>
                  <a:lnTo>
                    <a:pt x="10" y="49"/>
                  </a:lnTo>
                  <a:lnTo>
                    <a:pt x="10" y="73"/>
                  </a:lnTo>
                  <a:lnTo>
                    <a:pt x="0" y="73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12"/>
                  </a:lnTo>
                  <a:lnTo>
                    <a:pt x="13" y="7"/>
                  </a:lnTo>
                  <a:lnTo>
                    <a:pt x="18" y="4"/>
                  </a:lnTo>
                  <a:lnTo>
                    <a:pt x="21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" name="Freeform 158"/>
            <p:cNvSpPr>
              <a:spLocks noEditPoints="1"/>
            </p:cNvSpPr>
            <p:nvPr userDrawn="1"/>
          </p:nvSpPr>
          <p:spPr bwMode="auto">
            <a:xfrm>
              <a:off x="951" y="234"/>
              <a:ext cx="25" cy="34"/>
            </a:xfrm>
            <a:custGeom>
              <a:avLst/>
              <a:gdLst>
                <a:gd name="T0" fmla="*/ 37 w 74"/>
                <a:gd name="T1" fmla="*/ 35 h 102"/>
                <a:gd name="T2" fmla="*/ 26 w 74"/>
                <a:gd name="T3" fmla="*/ 37 h 102"/>
                <a:gd name="T4" fmla="*/ 17 w 74"/>
                <a:gd name="T5" fmla="*/ 43 h 102"/>
                <a:gd name="T6" fmla="*/ 11 w 74"/>
                <a:gd name="T7" fmla="*/ 52 h 102"/>
                <a:gd name="T8" fmla="*/ 9 w 74"/>
                <a:gd name="T9" fmla="*/ 63 h 102"/>
                <a:gd name="T10" fmla="*/ 11 w 74"/>
                <a:gd name="T11" fmla="*/ 75 h 102"/>
                <a:gd name="T12" fmla="*/ 17 w 74"/>
                <a:gd name="T13" fmla="*/ 85 h 102"/>
                <a:gd name="T14" fmla="*/ 26 w 74"/>
                <a:gd name="T15" fmla="*/ 91 h 102"/>
                <a:gd name="T16" fmla="*/ 37 w 74"/>
                <a:gd name="T17" fmla="*/ 94 h 102"/>
                <a:gd name="T18" fmla="*/ 48 w 74"/>
                <a:gd name="T19" fmla="*/ 91 h 102"/>
                <a:gd name="T20" fmla="*/ 57 w 74"/>
                <a:gd name="T21" fmla="*/ 84 h 102"/>
                <a:gd name="T22" fmla="*/ 63 w 74"/>
                <a:gd name="T23" fmla="*/ 75 h 102"/>
                <a:gd name="T24" fmla="*/ 66 w 74"/>
                <a:gd name="T25" fmla="*/ 64 h 102"/>
                <a:gd name="T26" fmla="*/ 63 w 74"/>
                <a:gd name="T27" fmla="*/ 53 h 102"/>
                <a:gd name="T28" fmla="*/ 58 w 74"/>
                <a:gd name="T29" fmla="*/ 44 h 102"/>
                <a:gd name="T30" fmla="*/ 48 w 74"/>
                <a:gd name="T31" fmla="*/ 37 h 102"/>
                <a:gd name="T32" fmla="*/ 37 w 74"/>
                <a:gd name="T33" fmla="*/ 35 h 102"/>
                <a:gd name="T34" fmla="*/ 0 w 74"/>
                <a:gd name="T35" fmla="*/ 0 h 102"/>
                <a:gd name="T36" fmla="*/ 9 w 74"/>
                <a:gd name="T37" fmla="*/ 0 h 102"/>
                <a:gd name="T38" fmla="*/ 9 w 74"/>
                <a:gd name="T39" fmla="*/ 40 h 102"/>
                <a:gd name="T40" fmla="*/ 18 w 74"/>
                <a:gd name="T41" fmla="*/ 33 h 102"/>
                <a:gd name="T42" fmla="*/ 28 w 74"/>
                <a:gd name="T43" fmla="*/ 29 h 102"/>
                <a:gd name="T44" fmla="*/ 38 w 74"/>
                <a:gd name="T45" fmla="*/ 26 h 102"/>
                <a:gd name="T46" fmla="*/ 52 w 74"/>
                <a:gd name="T47" fmla="*/ 30 h 102"/>
                <a:gd name="T48" fmla="*/ 64 w 74"/>
                <a:gd name="T49" fmla="*/ 37 h 102"/>
                <a:gd name="T50" fmla="*/ 72 w 74"/>
                <a:gd name="T51" fmla="*/ 50 h 102"/>
                <a:gd name="T52" fmla="*/ 74 w 74"/>
                <a:gd name="T53" fmla="*/ 64 h 102"/>
                <a:gd name="T54" fmla="*/ 72 w 74"/>
                <a:gd name="T55" fmla="*/ 78 h 102"/>
                <a:gd name="T56" fmla="*/ 63 w 74"/>
                <a:gd name="T57" fmla="*/ 90 h 102"/>
                <a:gd name="T58" fmla="*/ 51 w 74"/>
                <a:gd name="T59" fmla="*/ 99 h 102"/>
                <a:gd name="T60" fmla="*/ 37 w 74"/>
                <a:gd name="T61" fmla="*/ 102 h 102"/>
                <a:gd name="T62" fmla="*/ 28 w 74"/>
                <a:gd name="T63" fmla="*/ 100 h 102"/>
                <a:gd name="T64" fmla="*/ 18 w 74"/>
                <a:gd name="T65" fmla="*/ 95 h 102"/>
                <a:gd name="T66" fmla="*/ 9 w 74"/>
                <a:gd name="T67" fmla="*/ 86 h 102"/>
                <a:gd name="T68" fmla="*/ 9 w 74"/>
                <a:gd name="T69" fmla="*/ 99 h 102"/>
                <a:gd name="T70" fmla="*/ 0 w 74"/>
                <a:gd name="T71" fmla="*/ 99 h 102"/>
                <a:gd name="T72" fmla="*/ 0 w 74"/>
                <a:gd name="T7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02">
                  <a:moveTo>
                    <a:pt x="37" y="35"/>
                  </a:moveTo>
                  <a:lnTo>
                    <a:pt x="26" y="37"/>
                  </a:lnTo>
                  <a:lnTo>
                    <a:pt x="17" y="43"/>
                  </a:lnTo>
                  <a:lnTo>
                    <a:pt x="11" y="52"/>
                  </a:lnTo>
                  <a:lnTo>
                    <a:pt x="9" y="63"/>
                  </a:lnTo>
                  <a:lnTo>
                    <a:pt x="11" y="75"/>
                  </a:lnTo>
                  <a:lnTo>
                    <a:pt x="17" y="85"/>
                  </a:lnTo>
                  <a:lnTo>
                    <a:pt x="26" y="91"/>
                  </a:lnTo>
                  <a:lnTo>
                    <a:pt x="37" y="94"/>
                  </a:lnTo>
                  <a:lnTo>
                    <a:pt x="48" y="91"/>
                  </a:lnTo>
                  <a:lnTo>
                    <a:pt x="57" y="84"/>
                  </a:lnTo>
                  <a:lnTo>
                    <a:pt x="63" y="75"/>
                  </a:lnTo>
                  <a:lnTo>
                    <a:pt x="66" y="64"/>
                  </a:lnTo>
                  <a:lnTo>
                    <a:pt x="63" y="53"/>
                  </a:lnTo>
                  <a:lnTo>
                    <a:pt x="58" y="44"/>
                  </a:lnTo>
                  <a:lnTo>
                    <a:pt x="48" y="37"/>
                  </a:lnTo>
                  <a:lnTo>
                    <a:pt x="37" y="35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40"/>
                  </a:lnTo>
                  <a:lnTo>
                    <a:pt x="18" y="33"/>
                  </a:lnTo>
                  <a:lnTo>
                    <a:pt x="28" y="29"/>
                  </a:lnTo>
                  <a:lnTo>
                    <a:pt x="38" y="26"/>
                  </a:lnTo>
                  <a:lnTo>
                    <a:pt x="52" y="30"/>
                  </a:lnTo>
                  <a:lnTo>
                    <a:pt x="64" y="37"/>
                  </a:lnTo>
                  <a:lnTo>
                    <a:pt x="72" y="50"/>
                  </a:lnTo>
                  <a:lnTo>
                    <a:pt x="74" y="64"/>
                  </a:lnTo>
                  <a:lnTo>
                    <a:pt x="72" y="78"/>
                  </a:lnTo>
                  <a:lnTo>
                    <a:pt x="63" y="90"/>
                  </a:lnTo>
                  <a:lnTo>
                    <a:pt x="51" y="99"/>
                  </a:lnTo>
                  <a:lnTo>
                    <a:pt x="37" y="102"/>
                  </a:lnTo>
                  <a:lnTo>
                    <a:pt x="28" y="100"/>
                  </a:lnTo>
                  <a:lnTo>
                    <a:pt x="18" y="95"/>
                  </a:lnTo>
                  <a:lnTo>
                    <a:pt x="9" y="86"/>
                  </a:lnTo>
                  <a:lnTo>
                    <a:pt x="9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" name="Freeform 159"/>
            <p:cNvSpPr>
              <a:spLocks noEditPoints="1"/>
            </p:cNvSpPr>
            <p:nvPr userDrawn="1"/>
          </p:nvSpPr>
          <p:spPr bwMode="auto">
            <a:xfrm>
              <a:off x="980" y="234"/>
              <a:ext cx="5" cy="33"/>
            </a:xfrm>
            <a:custGeom>
              <a:avLst/>
              <a:gdLst>
                <a:gd name="T0" fmla="*/ 3 w 15"/>
                <a:gd name="T1" fmla="*/ 29 h 99"/>
                <a:gd name="T2" fmla="*/ 12 w 15"/>
                <a:gd name="T3" fmla="*/ 29 h 99"/>
                <a:gd name="T4" fmla="*/ 12 w 15"/>
                <a:gd name="T5" fmla="*/ 99 h 99"/>
                <a:gd name="T6" fmla="*/ 3 w 15"/>
                <a:gd name="T7" fmla="*/ 99 h 99"/>
                <a:gd name="T8" fmla="*/ 3 w 15"/>
                <a:gd name="T9" fmla="*/ 29 h 99"/>
                <a:gd name="T10" fmla="*/ 8 w 15"/>
                <a:gd name="T11" fmla="*/ 0 h 99"/>
                <a:gd name="T12" fmla="*/ 11 w 15"/>
                <a:gd name="T13" fmla="*/ 1 h 99"/>
                <a:gd name="T14" fmla="*/ 13 w 15"/>
                <a:gd name="T15" fmla="*/ 4 h 99"/>
                <a:gd name="T16" fmla="*/ 14 w 15"/>
                <a:gd name="T17" fmla="*/ 6 h 99"/>
                <a:gd name="T18" fmla="*/ 15 w 15"/>
                <a:gd name="T19" fmla="*/ 8 h 99"/>
                <a:gd name="T20" fmla="*/ 14 w 15"/>
                <a:gd name="T21" fmla="*/ 11 h 99"/>
                <a:gd name="T22" fmla="*/ 13 w 15"/>
                <a:gd name="T23" fmla="*/ 13 h 99"/>
                <a:gd name="T24" fmla="*/ 11 w 15"/>
                <a:gd name="T25" fmla="*/ 16 h 99"/>
                <a:gd name="T26" fmla="*/ 8 w 15"/>
                <a:gd name="T27" fmla="*/ 16 h 99"/>
                <a:gd name="T28" fmla="*/ 5 w 15"/>
                <a:gd name="T29" fmla="*/ 16 h 99"/>
                <a:gd name="T30" fmla="*/ 2 w 15"/>
                <a:gd name="T31" fmla="*/ 13 h 99"/>
                <a:gd name="T32" fmla="*/ 0 w 15"/>
                <a:gd name="T33" fmla="*/ 11 h 99"/>
                <a:gd name="T34" fmla="*/ 0 w 15"/>
                <a:gd name="T35" fmla="*/ 9 h 99"/>
                <a:gd name="T36" fmla="*/ 0 w 15"/>
                <a:gd name="T37" fmla="*/ 6 h 99"/>
                <a:gd name="T38" fmla="*/ 2 w 15"/>
                <a:gd name="T39" fmla="*/ 4 h 99"/>
                <a:gd name="T40" fmla="*/ 5 w 15"/>
                <a:gd name="T41" fmla="*/ 1 h 99"/>
                <a:gd name="T42" fmla="*/ 8 w 15"/>
                <a:gd name="T4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99">
                  <a:moveTo>
                    <a:pt x="3" y="29"/>
                  </a:moveTo>
                  <a:lnTo>
                    <a:pt x="12" y="29"/>
                  </a:lnTo>
                  <a:lnTo>
                    <a:pt x="12" y="99"/>
                  </a:lnTo>
                  <a:lnTo>
                    <a:pt x="3" y="99"/>
                  </a:lnTo>
                  <a:lnTo>
                    <a:pt x="3" y="29"/>
                  </a:lnTo>
                  <a:close/>
                  <a:moveTo>
                    <a:pt x="8" y="0"/>
                  </a:moveTo>
                  <a:lnTo>
                    <a:pt x="11" y="1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9" name="Freeform 160"/>
            <p:cNvSpPr>
              <a:spLocks noEditPoints="1"/>
            </p:cNvSpPr>
            <p:nvPr userDrawn="1"/>
          </p:nvSpPr>
          <p:spPr bwMode="auto">
            <a:xfrm>
              <a:off x="989" y="243"/>
              <a:ext cx="25" cy="25"/>
            </a:xfrm>
            <a:custGeom>
              <a:avLst/>
              <a:gdLst>
                <a:gd name="T0" fmla="*/ 38 w 75"/>
                <a:gd name="T1" fmla="*/ 9 h 76"/>
                <a:gd name="T2" fmla="*/ 27 w 75"/>
                <a:gd name="T3" fmla="*/ 11 h 76"/>
                <a:gd name="T4" fmla="*/ 19 w 75"/>
                <a:gd name="T5" fmla="*/ 18 h 76"/>
                <a:gd name="T6" fmla="*/ 12 w 75"/>
                <a:gd name="T7" fmla="*/ 27 h 76"/>
                <a:gd name="T8" fmla="*/ 10 w 75"/>
                <a:gd name="T9" fmla="*/ 38 h 76"/>
                <a:gd name="T10" fmla="*/ 12 w 75"/>
                <a:gd name="T11" fmla="*/ 49 h 76"/>
                <a:gd name="T12" fmla="*/ 18 w 75"/>
                <a:gd name="T13" fmla="*/ 59 h 76"/>
                <a:gd name="T14" fmla="*/ 27 w 75"/>
                <a:gd name="T15" fmla="*/ 65 h 76"/>
                <a:gd name="T16" fmla="*/ 38 w 75"/>
                <a:gd name="T17" fmla="*/ 68 h 76"/>
                <a:gd name="T18" fmla="*/ 48 w 75"/>
                <a:gd name="T19" fmla="*/ 65 h 76"/>
                <a:gd name="T20" fmla="*/ 58 w 75"/>
                <a:gd name="T21" fmla="*/ 59 h 76"/>
                <a:gd name="T22" fmla="*/ 63 w 75"/>
                <a:gd name="T23" fmla="*/ 49 h 76"/>
                <a:gd name="T24" fmla="*/ 65 w 75"/>
                <a:gd name="T25" fmla="*/ 38 h 76"/>
                <a:gd name="T26" fmla="*/ 63 w 75"/>
                <a:gd name="T27" fmla="*/ 27 h 76"/>
                <a:gd name="T28" fmla="*/ 58 w 75"/>
                <a:gd name="T29" fmla="*/ 18 h 76"/>
                <a:gd name="T30" fmla="*/ 48 w 75"/>
                <a:gd name="T31" fmla="*/ 11 h 76"/>
                <a:gd name="T32" fmla="*/ 38 w 75"/>
                <a:gd name="T33" fmla="*/ 9 h 76"/>
                <a:gd name="T34" fmla="*/ 38 w 75"/>
                <a:gd name="T35" fmla="*/ 0 h 76"/>
                <a:gd name="T36" fmla="*/ 52 w 75"/>
                <a:gd name="T37" fmla="*/ 4 h 76"/>
                <a:gd name="T38" fmla="*/ 64 w 75"/>
                <a:gd name="T39" fmla="*/ 11 h 76"/>
                <a:gd name="T40" fmla="*/ 72 w 75"/>
                <a:gd name="T41" fmla="*/ 24 h 76"/>
                <a:gd name="T42" fmla="*/ 75 w 75"/>
                <a:gd name="T43" fmla="*/ 38 h 76"/>
                <a:gd name="T44" fmla="*/ 72 w 75"/>
                <a:gd name="T45" fmla="*/ 52 h 76"/>
                <a:gd name="T46" fmla="*/ 64 w 75"/>
                <a:gd name="T47" fmla="*/ 64 h 76"/>
                <a:gd name="T48" fmla="*/ 52 w 75"/>
                <a:gd name="T49" fmla="*/ 73 h 76"/>
                <a:gd name="T50" fmla="*/ 38 w 75"/>
                <a:gd name="T51" fmla="*/ 76 h 76"/>
                <a:gd name="T52" fmla="*/ 23 w 75"/>
                <a:gd name="T53" fmla="*/ 73 h 76"/>
                <a:gd name="T54" fmla="*/ 11 w 75"/>
                <a:gd name="T55" fmla="*/ 64 h 76"/>
                <a:gd name="T56" fmla="*/ 4 w 75"/>
                <a:gd name="T57" fmla="*/ 52 h 76"/>
                <a:gd name="T58" fmla="*/ 0 w 75"/>
                <a:gd name="T59" fmla="*/ 38 h 76"/>
                <a:gd name="T60" fmla="*/ 4 w 75"/>
                <a:gd name="T61" fmla="*/ 24 h 76"/>
                <a:gd name="T62" fmla="*/ 11 w 75"/>
                <a:gd name="T63" fmla="*/ 11 h 76"/>
                <a:gd name="T64" fmla="*/ 23 w 75"/>
                <a:gd name="T65" fmla="*/ 4 h 76"/>
                <a:gd name="T66" fmla="*/ 38 w 75"/>
                <a:gd name="T6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76">
                  <a:moveTo>
                    <a:pt x="38" y="9"/>
                  </a:moveTo>
                  <a:lnTo>
                    <a:pt x="27" y="11"/>
                  </a:lnTo>
                  <a:lnTo>
                    <a:pt x="19" y="18"/>
                  </a:lnTo>
                  <a:lnTo>
                    <a:pt x="12" y="27"/>
                  </a:lnTo>
                  <a:lnTo>
                    <a:pt x="10" y="38"/>
                  </a:lnTo>
                  <a:lnTo>
                    <a:pt x="12" y="49"/>
                  </a:lnTo>
                  <a:lnTo>
                    <a:pt x="18" y="59"/>
                  </a:lnTo>
                  <a:lnTo>
                    <a:pt x="27" y="65"/>
                  </a:lnTo>
                  <a:lnTo>
                    <a:pt x="38" y="68"/>
                  </a:lnTo>
                  <a:lnTo>
                    <a:pt x="48" y="65"/>
                  </a:lnTo>
                  <a:lnTo>
                    <a:pt x="58" y="59"/>
                  </a:lnTo>
                  <a:lnTo>
                    <a:pt x="63" y="49"/>
                  </a:lnTo>
                  <a:lnTo>
                    <a:pt x="65" y="38"/>
                  </a:lnTo>
                  <a:lnTo>
                    <a:pt x="63" y="27"/>
                  </a:lnTo>
                  <a:lnTo>
                    <a:pt x="58" y="18"/>
                  </a:lnTo>
                  <a:lnTo>
                    <a:pt x="48" y="11"/>
                  </a:lnTo>
                  <a:lnTo>
                    <a:pt x="38" y="9"/>
                  </a:lnTo>
                  <a:close/>
                  <a:moveTo>
                    <a:pt x="38" y="0"/>
                  </a:moveTo>
                  <a:lnTo>
                    <a:pt x="52" y="4"/>
                  </a:lnTo>
                  <a:lnTo>
                    <a:pt x="64" y="11"/>
                  </a:lnTo>
                  <a:lnTo>
                    <a:pt x="72" y="24"/>
                  </a:lnTo>
                  <a:lnTo>
                    <a:pt x="75" y="38"/>
                  </a:lnTo>
                  <a:lnTo>
                    <a:pt x="72" y="52"/>
                  </a:lnTo>
                  <a:lnTo>
                    <a:pt x="64" y="64"/>
                  </a:lnTo>
                  <a:lnTo>
                    <a:pt x="52" y="73"/>
                  </a:lnTo>
                  <a:lnTo>
                    <a:pt x="38" y="76"/>
                  </a:lnTo>
                  <a:lnTo>
                    <a:pt x="23" y="73"/>
                  </a:lnTo>
                  <a:lnTo>
                    <a:pt x="11" y="64"/>
                  </a:lnTo>
                  <a:lnTo>
                    <a:pt x="4" y="52"/>
                  </a:lnTo>
                  <a:lnTo>
                    <a:pt x="0" y="38"/>
                  </a:lnTo>
                  <a:lnTo>
                    <a:pt x="4" y="24"/>
                  </a:lnTo>
                  <a:lnTo>
                    <a:pt x="11" y="11"/>
                  </a:lnTo>
                  <a:lnTo>
                    <a:pt x="23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0" name="Freeform 161"/>
            <p:cNvSpPr>
              <a:spLocks noEditPoints="1"/>
            </p:cNvSpPr>
            <p:nvPr userDrawn="1"/>
          </p:nvSpPr>
          <p:spPr bwMode="auto">
            <a:xfrm>
              <a:off x="1019" y="234"/>
              <a:ext cx="24" cy="34"/>
            </a:xfrm>
            <a:custGeom>
              <a:avLst/>
              <a:gdLst>
                <a:gd name="T0" fmla="*/ 37 w 74"/>
                <a:gd name="T1" fmla="*/ 35 h 102"/>
                <a:gd name="T2" fmla="*/ 26 w 74"/>
                <a:gd name="T3" fmla="*/ 37 h 102"/>
                <a:gd name="T4" fmla="*/ 18 w 74"/>
                <a:gd name="T5" fmla="*/ 44 h 102"/>
                <a:gd name="T6" fmla="*/ 11 w 74"/>
                <a:gd name="T7" fmla="*/ 53 h 102"/>
                <a:gd name="T8" fmla="*/ 9 w 74"/>
                <a:gd name="T9" fmla="*/ 64 h 102"/>
                <a:gd name="T10" fmla="*/ 11 w 74"/>
                <a:gd name="T11" fmla="*/ 75 h 102"/>
                <a:gd name="T12" fmla="*/ 18 w 74"/>
                <a:gd name="T13" fmla="*/ 85 h 102"/>
                <a:gd name="T14" fmla="*/ 26 w 74"/>
                <a:gd name="T15" fmla="*/ 91 h 102"/>
                <a:gd name="T16" fmla="*/ 37 w 74"/>
                <a:gd name="T17" fmla="*/ 94 h 102"/>
                <a:gd name="T18" fmla="*/ 48 w 74"/>
                <a:gd name="T19" fmla="*/ 91 h 102"/>
                <a:gd name="T20" fmla="*/ 57 w 74"/>
                <a:gd name="T21" fmla="*/ 85 h 102"/>
                <a:gd name="T22" fmla="*/ 63 w 74"/>
                <a:gd name="T23" fmla="*/ 76 h 102"/>
                <a:gd name="T24" fmla="*/ 65 w 74"/>
                <a:gd name="T25" fmla="*/ 64 h 102"/>
                <a:gd name="T26" fmla="*/ 63 w 74"/>
                <a:gd name="T27" fmla="*/ 53 h 102"/>
                <a:gd name="T28" fmla="*/ 58 w 74"/>
                <a:gd name="T29" fmla="*/ 44 h 102"/>
                <a:gd name="T30" fmla="*/ 48 w 74"/>
                <a:gd name="T31" fmla="*/ 37 h 102"/>
                <a:gd name="T32" fmla="*/ 37 w 74"/>
                <a:gd name="T33" fmla="*/ 35 h 102"/>
                <a:gd name="T34" fmla="*/ 65 w 74"/>
                <a:gd name="T35" fmla="*/ 0 h 102"/>
                <a:gd name="T36" fmla="*/ 74 w 74"/>
                <a:gd name="T37" fmla="*/ 0 h 102"/>
                <a:gd name="T38" fmla="*/ 74 w 74"/>
                <a:gd name="T39" fmla="*/ 99 h 102"/>
                <a:gd name="T40" fmla="*/ 65 w 74"/>
                <a:gd name="T41" fmla="*/ 99 h 102"/>
                <a:gd name="T42" fmla="*/ 65 w 74"/>
                <a:gd name="T43" fmla="*/ 87 h 102"/>
                <a:gd name="T44" fmla="*/ 57 w 74"/>
                <a:gd name="T45" fmla="*/ 96 h 102"/>
                <a:gd name="T46" fmla="*/ 47 w 74"/>
                <a:gd name="T47" fmla="*/ 100 h 102"/>
                <a:gd name="T48" fmla="*/ 37 w 74"/>
                <a:gd name="T49" fmla="*/ 102 h 102"/>
                <a:gd name="T50" fmla="*/ 23 w 74"/>
                <a:gd name="T51" fmla="*/ 99 h 102"/>
                <a:gd name="T52" fmla="*/ 11 w 74"/>
                <a:gd name="T53" fmla="*/ 90 h 102"/>
                <a:gd name="T54" fmla="*/ 2 w 74"/>
                <a:gd name="T55" fmla="*/ 78 h 102"/>
                <a:gd name="T56" fmla="*/ 0 w 74"/>
                <a:gd name="T57" fmla="*/ 64 h 102"/>
                <a:gd name="T58" fmla="*/ 2 w 74"/>
                <a:gd name="T59" fmla="*/ 50 h 102"/>
                <a:gd name="T60" fmla="*/ 11 w 74"/>
                <a:gd name="T61" fmla="*/ 37 h 102"/>
                <a:gd name="T62" fmla="*/ 23 w 74"/>
                <a:gd name="T63" fmla="*/ 30 h 102"/>
                <a:gd name="T64" fmla="*/ 37 w 74"/>
                <a:gd name="T65" fmla="*/ 26 h 102"/>
                <a:gd name="T66" fmla="*/ 48 w 74"/>
                <a:gd name="T67" fmla="*/ 29 h 102"/>
                <a:gd name="T68" fmla="*/ 57 w 74"/>
                <a:gd name="T69" fmla="*/ 33 h 102"/>
                <a:gd name="T70" fmla="*/ 65 w 74"/>
                <a:gd name="T71" fmla="*/ 42 h 102"/>
                <a:gd name="T72" fmla="*/ 65 w 74"/>
                <a:gd name="T7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02">
                  <a:moveTo>
                    <a:pt x="37" y="35"/>
                  </a:moveTo>
                  <a:lnTo>
                    <a:pt x="26" y="37"/>
                  </a:lnTo>
                  <a:lnTo>
                    <a:pt x="18" y="44"/>
                  </a:lnTo>
                  <a:lnTo>
                    <a:pt x="11" y="53"/>
                  </a:lnTo>
                  <a:lnTo>
                    <a:pt x="9" y="64"/>
                  </a:lnTo>
                  <a:lnTo>
                    <a:pt x="11" y="75"/>
                  </a:lnTo>
                  <a:lnTo>
                    <a:pt x="18" y="85"/>
                  </a:lnTo>
                  <a:lnTo>
                    <a:pt x="26" y="91"/>
                  </a:lnTo>
                  <a:lnTo>
                    <a:pt x="37" y="94"/>
                  </a:lnTo>
                  <a:lnTo>
                    <a:pt x="48" y="91"/>
                  </a:lnTo>
                  <a:lnTo>
                    <a:pt x="57" y="85"/>
                  </a:lnTo>
                  <a:lnTo>
                    <a:pt x="63" y="76"/>
                  </a:lnTo>
                  <a:lnTo>
                    <a:pt x="65" y="64"/>
                  </a:lnTo>
                  <a:lnTo>
                    <a:pt x="63" y="53"/>
                  </a:lnTo>
                  <a:lnTo>
                    <a:pt x="58" y="44"/>
                  </a:lnTo>
                  <a:lnTo>
                    <a:pt x="48" y="37"/>
                  </a:lnTo>
                  <a:lnTo>
                    <a:pt x="37" y="35"/>
                  </a:lnTo>
                  <a:close/>
                  <a:moveTo>
                    <a:pt x="65" y="0"/>
                  </a:moveTo>
                  <a:lnTo>
                    <a:pt x="74" y="0"/>
                  </a:lnTo>
                  <a:lnTo>
                    <a:pt x="74" y="99"/>
                  </a:lnTo>
                  <a:lnTo>
                    <a:pt x="65" y="99"/>
                  </a:lnTo>
                  <a:lnTo>
                    <a:pt x="65" y="87"/>
                  </a:lnTo>
                  <a:lnTo>
                    <a:pt x="57" y="96"/>
                  </a:lnTo>
                  <a:lnTo>
                    <a:pt x="47" y="100"/>
                  </a:lnTo>
                  <a:lnTo>
                    <a:pt x="37" y="102"/>
                  </a:lnTo>
                  <a:lnTo>
                    <a:pt x="23" y="99"/>
                  </a:lnTo>
                  <a:lnTo>
                    <a:pt x="11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11" y="37"/>
                  </a:lnTo>
                  <a:lnTo>
                    <a:pt x="23" y="30"/>
                  </a:lnTo>
                  <a:lnTo>
                    <a:pt x="37" y="26"/>
                  </a:lnTo>
                  <a:lnTo>
                    <a:pt x="48" y="29"/>
                  </a:lnTo>
                  <a:lnTo>
                    <a:pt x="57" y="33"/>
                  </a:lnTo>
                  <a:lnTo>
                    <a:pt x="65" y="4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1" name="Freeform 162"/>
            <p:cNvSpPr>
              <a:spLocks noEditPoints="1"/>
            </p:cNvSpPr>
            <p:nvPr userDrawn="1"/>
          </p:nvSpPr>
          <p:spPr bwMode="auto">
            <a:xfrm>
              <a:off x="1049" y="234"/>
              <a:ext cx="5" cy="33"/>
            </a:xfrm>
            <a:custGeom>
              <a:avLst/>
              <a:gdLst>
                <a:gd name="T0" fmla="*/ 4 w 15"/>
                <a:gd name="T1" fmla="*/ 29 h 99"/>
                <a:gd name="T2" fmla="*/ 12 w 15"/>
                <a:gd name="T3" fmla="*/ 29 h 99"/>
                <a:gd name="T4" fmla="*/ 12 w 15"/>
                <a:gd name="T5" fmla="*/ 99 h 99"/>
                <a:gd name="T6" fmla="*/ 4 w 15"/>
                <a:gd name="T7" fmla="*/ 99 h 99"/>
                <a:gd name="T8" fmla="*/ 4 w 15"/>
                <a:gd name="T9" fmla="*/ 29 h 99"/>
                <a:gd name="T10" fmla="*/ 8 w 15"/>
                <a:gd name="T11" fmla="*/ 0 h 99"/>
                <a:gd name="T12" fmla="*/ 11 w 15"/>
                <a:gd name="T13" fmla="*/ 1 h 99"/>
                <a:gd name="T14" fmla="*/ 13 w 15"/>
                <a:gd name="T15" fmla="*/ 4 h 99"/>
                <a:gd name="T16" fmla="*/ 15 w 15"/>
                <a:gd name="T17" fmla="*/ 6 h 99"/>
                <a:gd name="T18" fmla="*/ 15 w 15"/>
                <a:gd name="T19" fmla="*/ 8 h 99"/>
                <a:gd name="T20" fmla="*/ 15 w 15"/>
                <a:gd name="T21" fmla="*/ 11 h 99"/>
                <a:gd name="T22" fmla="*/ 13 w 15"/>
                <a:gd name="T23" fmla="*/ 13 h 99"/>
                <a:gd name="T24" fmla="*/ 11 w 15"/>
                <a:gd name="T25" fmla="*/ 16 h 99"/>
                <a:gd name="T26" fmla="*/ 8 w 15"/>
                <a:gd name="T27" fmla="*/ 16 h 99"/>
                <a:gd name="T28" fmla="*/ 6 w 15"/>
                <a:gd name="T29" fmla="*/ 16 h 99"/>
                <a:gd name="T30" fmla="*/ 2 w 15"/>
                <a:gd name="T31" fmla="*/ 13 h 99"/>
                <a:gd name="T32" fmla="*/ 1 w 15"/>
                <a:gd name="T33" fmla="*/ 11 h 99"/>
                <a:gd name="T34" fmla="*/ 0 w 15"/>
                <a:gd name="T35" fmla="*/ 9 h 99"/>
                <a:gd name="T36" fmla="*/ 1 w 15"/>
                <a:gd name="T37" fmla="*/ 6 h 99"/>
                <a:gd name="T38" fmla="*/ 2 w 15"/>
                <a:gd name="T39" fmla="*/ 4 h 99"/>
                <a:gd name="T40" fmla="*/ 6 w 15"/>
                <a:gd name="T41" fmla="*/ 1 h 99"/>
                <a:gd name="T42" fmla="*/ 8 w 15"/>
                <a:gd name="T4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99">
                  <a:moveTo>
                    <a:pt x="4" y="29"/>
                  </a:moveTo>
                  <a:lnTo>
                    <a:pt x="12" y="29"/>
                  </a:lnTo>
                  <a:lnTo>
                    <a:pt x="12" y="99"/>
                  </a:lnTo>
                  <a:lnTo>
                    <a:pt x="4" y="99"/>
                  </a:lnTo>
                  <a:lnTo>
                    <a:pt x="4" y="29"/>
                  </a:lnTo>
                  <a:close/>
                  <a:moveTo>
                    <a:pt x="8" y="0"/>
                  </a:moveTo>
                  <a:lnTo>
                    <a:pt x="11" y="1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4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2" name="Freeform 163"/>
            <p:cNvSpPr>
              <a:spLocks/>
            </p:cNvSpPr>
            <p:nvPr userDrawn="1"/>
          </p:nvSpPr>
          <p:spPr bwMode="auto">
            <a:xfrm>
              <a:off x="1057" y="244"/>
              <a:ext cx="22" cy="24"/>
            </a:xfrm>
            <a:custGeom>
              <a:avLst/>
              <a:gdLst>
                <a:gd name="T0" fmla="*/ 0 w 67"/>
                <a:gd name="T1" fmla="*/ 0 h 73"/>
                <a:gd name="T2" fmla="*/ 10 w 67"/>
                <a:gd name="T3" fmla="*/ 0 h 73"/>
                <a:gd name="T4" fmla="*/ 34 w 67"/>
                <a:gd name="T5" fmla="*/ 54 h 73"/>
                <a:gd name="T6" fmla="*/ 57 w 67"/>
                <a:gd name="T7" fmla="*/ 0 h 73"/>
                <a:gd name="T8" fmla="*/ 67 w 67"/>
                <a:gd name="T9" fmla="*/ 0 h 73"/>
                <a:gd name="T10" fmla="*/ 34 w 67"/>
                <a:gd name="T11" fmla="*/ 73 h 73"/>
                <a:gd name="T12" fmla="*/ 33 w 67"/>
                <a:gd name="T13" fmla="*/ 73 h 73"/>
                <a:gd name="T14" fmla="*/ 0 w 67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73">
                  <a:moveTo>
                    <a:pt x="0" y="0"/>
                  </a:moveTo>
                  <a:lnTo>
                    <a:pt x="10" y="0"/>
                  </a:lnTo>
                  <a:lnTo>
                    <a:pt x="34" y="54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34" y="73"/>
                  </a:lnTo>
                  <a:lnTo>
                    <a:pt x="33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3" name="Freeform 164"/>
            <p:cNvSpPr>
              <a:spLocks noEditPoints="1"/>
            </p:cNvSpPr>
            <p:nvPr userDrawn="1"/>
          </p:nvSpPr>
          <p:spPr bwMode="auto">
            <a:xfrm>
              <a:off x="1083" y="243"/>
              <a:ext cx="24" cy="25"/>
            </a:xfrm>
            <a:custGeom>
              <a:avLst/>
              <a:gdLst>
                <a:gd name="T0" fmla="*/ 37 w 74"/>
                <a:gd name="T1" fmla="*/ 9 h 76"/>
                <a:gd name="T2" fmla="*/ 25 w 74"/>
                <a:gd name="T3" fmla="*/ 11 h 76"/>
                <a:gd name="T4" fmla="*/ 16 w 74"/>
                <a:gd name="T5" fmla="*/ 19 h 76"/>
                <a:gd name="T6" fmla="*/ 11 w 74"/>
                <a:gd name="T7" fmla="*/ 31 h 76"/>
                <a:gd name="T8" fmla="*/ 64 w 74"/>
                <a:gd name="T9" fmla="*/ 31 h 76"/>
                <a:gd name="T10" fmla="*/ 62 w 74"/>
                <a:gd name="T11" fmla="*/ 26 h 76"/>
                <a:gd name="T12" fmla="*/ 61 w 74"/>
                <a:gd name="T13" fmla="*/ 22 h 76"/>
                <a:gd name="T14" fmla="*/ 58 w 74"/>
                <a:gd name="T15" fmla="*/ 18 h 76"/>
                <a:gd name="T16" fmla="*/ 54 w 74"/>
                <a:gd name="T17" fmla="*/ 16 h 76"/>
                <a:gd name="T18" fmla="*/ 49 w 74"/>
                <a:gd name="T19" fmla="*/ 12 h 76"/>
                <a:gd name="T20" fmla="*/ 44 w 74"/>
                <a:gd name="T21" fmla="*/ 10 h 76"/>
                <a:gd name="T22" fmla="*/ 37 w 74"/>
                <a:gd name="T23" fmla="*/ 9 h 76"/>
                <a:gd name="T24" fmla="*/ 37 w 74"/>
                <a:gd name="T25" fmla="*/ 0 h 76"/>
                <a:gd name="T26" fmla="*/ 51 w 74"/>
                <a:gd name="T27" fmla="*/ 3 h 76"/>
                <a:gd name="T28" fmla="*/ 63 w 74"/>
                <a:gd name="T29" fmla="*/ 11 h 76"/>
                <a:gd name="T30" fmla="*/ 69 w 74"/>
                <a:gd name="T31" fmla="*/ 19 h 76"/>
                <a:gd name="T32" fmla="*/ 73 w 74"/>
                <a:gd name="T33" fmla="*/ 27 h 76"/>
                <a:gd name="T34" fmla="*/ 74 w 74"/>
                <a:gd name="T35" fmla="*/ 39 h 76"/>
                <a:gd name="T36" fmla="*/ 10 w 74"/>
                <a:gd name="T37" fmla="*/ 39 h 76"/>
                <a:gd name="T38" fmla="*/ 12 w 74"/>
                <a:gd name="T39" fmla="*/ 50 h 76"/>
                <a:gd name="T40" fmla="*/ 18 w 74"/>
                <a:gd name="T41" fmla="*/ 60 h 76"/>
                <a:gd name="T42" fmla="*/ 26 w 74"/>
                <a:gd name="T43" fmla="*/ 65 h 76"/>
                <a:gd name="T44" fmla="*/ 37 w 74"/>
                <a:gd name="T45" fmla="*/ 68 h 76"/>
                <a:gd name="T46" fmla="*/ 48 w 74"/>
                <a:gd name="T47" fmla="*/ 65 h 76"/>
                <a:gd name="T48" fmla="*/ 57 w 74"/>
                <a:gd name="T49" fmla="*/ 60 h 76"/>
                <a:gd name="T50" fmla="*/ 64 w 74"/>
                <a:gd name="T51" fmla="*/ 50 h 76"/>
                <a:gd name="T52" fmla="*/ 72 w 74"/>
                <a:gd name="T53" fmla="*/ 55 h 76"/>
                <a:gd name="T54" fmla="*/ 63 w 74"/>
                <a:gd name="T55" fmla="*/ 67 h 76"/>
                <a:gd name="T56" fmla="*/ 51 w 74"/>
                <a:gd name="T57" fmla="*/ 73 h 76"/>
                <a:gd name="T58" fmla="*/ 37 w 74"/>
                <a:gd name="T59" fmla="*/ 76 h 76"/>
                <a:gd name="T60" fmla="*/ 23 w 74"/>
                <a:gd name="T61" fmla="*/ 73 h 76"/>
                <a:gd name="T62" fmla="*/ 11 w 74"/>
                <a:gd name="T63" fmla="*/ 64 h 76"/>
                <a:gd name="T64" fmla="*/ 3 w 74"/>
                <a:gd name="T65" fmla="*/ 52 h 76"/>
                <a:gd name="T66" fmla="*/ 0 w 74"/>
                <a:gd name="T67" fmla="*/ 38 h 76"/>
                <a:gd name="T68" fmla="*/ 3 w 74"/>
                <a:gd name="T69" fmla="*/ 24 h 76"/>
                <a:gd name="T70" fmla="*/ 11 w 74"/>
                <a:gd name="T71" fmla="*/ 11 h 76"/>
                <a:gd name="T72" fmla="*/ 23 w 74"/>
                <a:gd name="T73" fmla="*/ 4 h 76"/>
                <a:gd name="T74" fmla="*/ 37 w 74"/>
                <a:gd name="T7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6">
                  <a:moveTo>
                    <a:pt x="37" y="9"/>
                  </a:moveTo>
                  <a:lnTo>
                    <a:pt x="25" y="11"/>
                  </a:lnTo>
                  <a:lnTo>
                    <a:pt x="16" y="19"/>
                  </a:lnTo>
                  <a:lnTo>
                    <a:pt x="11" y="31"/>
                  </a:lnTo>
                  <a:lnTo>
                    <a:pt x="64" y="31"/>
                  </a:lnTo>
                  <a:lnTo>
                    <a:pt x="62" y="26"/>
                  </a:lnTo>
                  <a:lnTo>
                    <a:pt x="61" y="22"/>
                  </a:lnTo>
                  <a:lnTo>
                    <a:pt x="58" y="18"/>
                  </a:lnTo>
                  <a:lnTo>
                    <a:pt x="54" y="16"/>
                  </a:lnTo>
                  <a:lnTo>
                    <a:pt x="49" y="12"/>
                  </a:lnTo>
                  <a:lnTo>
                    <a:pt x="44" y="10"/>
                  </a:lnTo>
                  <a:lnTo>
                    <a:pt x="37" y="9"/>
                  </a:lnTo>
                  <a:close/>
                  <a:moveTo>
                    <a:pt x="37" y="0"/>
                  </a:moveTo>
                  <a:lnTo>
                    <a:pt x="51" y="3"/>
                  </a:lnTo>
                  <a:lnTo>
                    <a:pt x="63" y="11"/>
                  </a:lnTo>
                  <a:lnTo>
                    <a:pt x="69" y="19"/>
                  </a:lnTo>
                  <a:lnTo>
                    <a:pt x="73" y="27"/>
                  </a:lnTo>
                  <a:lnTo>
                    <a:pt x="74" y="39"/>
                  </a:lnTo>
                  <a:lnTo>
                    <a:pt x="10" y="39"/>
                  </a:lnTo>
                  <a:lnTo>
                    <a:pt x="12" y="50"/>
                  </a:lnTo>
                  <a:lnTo>
                    <a:pt x="18" y="60"/>
                  </a:lnTo>
                  <a:lnTo>
                    <a:pt x="26" y="65"/>
                  </a:lnTo>
                  <a:lnTo>
                    <a:pt x="37" y="68"/>
                  </a:lnTo>
                  <a:lnTo>
                    <a:pt x="48" y="65"/>
                  </a:lnTo>
                  <a:lnTo>
                    <a:pt x="57" y="60"/>
                  </a:lnTo>
                  <a:lnTo>
                    <a:pt x="64" y="50"/>
                  </a:lnTo>
                  <a:lnTo>
                    <a:pt x="72" y="55"/>
                  </a:lnTo>
                  <a:lnTo>
                    <a:pt x="63" y="67"/>
                  </a:lnTo>
                  <a:lnTo>
                    <a:pt x="51" y="73"/>
                  </a:lnTo>
                  <a:lnTo>
                    <a:pt x="37" y="76"/>
                  </a:lnTo>
                  <a:lnTo>
                    <a:pt x="23" y="73"/>
                  </a:lnTo>
                  <a:lnTo>
                    <a:pt x="11" y="64"/>
                  </a:lnTo>
                  <a:lnTo>
                    <a:pt x="3" y="52"/>
                  </a:lnTo>
                  <a:lnTo>
                    <a:pt x="0" y="38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3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" name="Freeform 165"/>
            <p:cNvSpPr>
              <a:spLocks/>
            </p:cNvSpPr>
            <p:nvPr userDrawn="1"/>
          </p:nvSpPr>
          <p:spPr bwMode="auto">
            <a:xfrm>
              <a:off x="1112" y="243"/>
              <a:ext cx="11" cy="24"/>
            </a:xfrm>
            <a:custGeom>
              <a:avLst/>
              <a:gdLst>
                <a:gd name="T0" fmla="*/ 25 w 34"/>
                <a:gd name="T1" fmla="*/ 0 h 73"/>
                <a:gd name="T2" fmla="*/ 29 w 34"/>
                <a:gd name="T3" fmla="*/ 1 h 73"/>
                <a:gd name="T4" fmla="*/ 34 w 34"/>
                <a:gd name="T5" fmla="*/ 3 h 73"/>
                <a:gd name="T6" fmla="*/ 29 w 34"/>
                <a:gd name="T7" fmla="*/ 10 h 73"/>
                <a:gd name="T8" fmla="*/ 27 w 34"/>
                <a:gd name="T9" fmla="*/ 10 h 73"/>
                <a:gd name="T10" fmla="*/ 25 w 34"/>
                <a:gd name="T11" fmla="*/ 9 h 73"/>
                <a:gd name="T12" fmla="*/ 22 w 34"/>
                <a:gd name="T13" fmla="*/ 10 h 73"/>
                <a:gd name="T14" fmla="*/ 20 w 34"/>
                <a:gd name="T15" fmla="*/ 11 h 73"/>
                <a:gd name="T16" fmla="*/ 17 w 34"/>
                <a:gd name="T17" fmla="*/ 13 h 73"/>
                <a:gd name="T18" fmla="*/ 15 w 34"/>
                <a:gd name="T19" fmla="*/ 17 h 73"/>
                <a:gd name="T20" fmla="*/ 13 w 34"/>
                <a:gd name="T21" fmla="*/ 21 h 73"/>
                <a:gd name="T22" fmla="*/ 12 w 34"/>
                <a:gd name="T23" fmla="*/ 25 h 73"/>
                <a:gd name="T24" fmla="*/ 11 w 34"/>
                <a:gd name="T25" fmla="*/ 34 h 73"/>
                <a:gd name="T26" fmla="*/ 10 w 34"/>
                <a:gd name="T27" fmla="*/ 49 h 73"/>
                <a:gd name="T28" fmla="*/ 10 w 34"/>
                <a:gd name="T29" fmla="*/ 73 h 73"/>
                <a:gd name="T30" fmla="*/ 0 w 34"/>
                <a:gd name="T31" fmla="*/ 73 h 73"/>
                <a:gd name="T32" fmla="*/ 0 w 34"/>
                <a:gd name="T33" fmla="*/ 3 h 73"/>
                <a:gd name="T34" fmla="*/ 10 w 34"/>
                <a:gd name="T35" fmla="*/ 3 h 73"/>
                <a:gd name="T36" fmla="*/ 10 w 34"/>
                <a:gd name="T37" fmla="*/ 12 h 73"/>
                <a:gd name="T38" fmla="*/ 14 w 34"/>
                <a:gd name="T39" fmla="*/ 7 h 73"/>
                <a:gd name="T40" fmla="*/ 17 w 34"/>
                <a:gd name="T41" fmla="*/ 4 h 73"/>
                <a:gd name="T42" fmla="*/ 21 w 34"/>
                <a:gd name="T43" fmla="*/ 1 h 73"/>
                <a:gd name="T44" fmla="*/ 25 w 34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73">
                  <a:moveTo>
                    <a:pt x="25" y="0"/>
                  </a:moveTo>
                  <a:lnTo>
                    <a:pt x="29" y="1"/>
                  </a:lnTo>
                  <a:lnTo>
                    <a:pt x="34" y="3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5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5" y="17"/>
                  </a:lnTo>
                  <a:lnTo>
                    <a:pt x="13" y="21"/>
                  </a:lnTo>
                  <a:lnTo>
                    <a:pt x="12" y="25"/>
                  </a:lnTo>
                  <a:lnTo>
                    <a:pt x="11" y="34"/>
                  </a:lnTo>
                  <a:lnTo>
                    <a:pt x="10" y="49"/>
                  </a:lnTo>
                  <a:lnTo>
                    <a:pt x="10" y="73"/>
                  </a:lnTo>
                  <a:lnTo>
                    <a:pt x="0" y="73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12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21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5" name="Freeform 166"/>
            <p:cNvSpPr>
              <a:spLocks/>
            </p:cNvSpPr>
            <p:nvPr userDrawn="1"/>
          </p:nvSpPr>
          <p:spPr bwMode="auto">
            <a:xfrm>
              <a:off x="1124" y="243"/>
              <a:ext cx="14" cy="25"/>
            </a:xfrm>
            <a:custGeom>
              <a:avLst/>
              <a:gdLst>
                <a:gd name="T0" fmla="*/ 23 w 42"/>
                <a:gd name="T1" fmla="*/ 0 h 76"/>
                <a:gd name="T2" fmla="*/ 32 w 42"/>
                <a:gd name="T3" fmla="*/ 3 h 76"/>
                <a:gd name="T4" fmla="*/ 42 w 42"/>
                <a:gd name="T5" fmla="*/ 10 h 76"/>
                <a:gd name="T6" fmla="*/ 36 w 42"/>
                <a:gd name="T7" fmla="*/ 17 h 76"/>
                <a:gd name="T8" fmla="*/ 31 w 42"/>
                <a:gd name="T9" fmla="*/ 12 h 76"/>
                <a:gd name="T10" fmla="*/ 27 w 42"/>
                <a:gd name="T11" fmla="*/ 10 h 76"/>
                <a:gd name="T12" fmla="*/ 22 w 42"/>
                <a:gd name="T13" fmla="*/ 9 h 76"/>
                <a:gd name="T14" fmla="*/ 19 w 42"/>
                <a:gd name="T15" fmla="*/ 9 h 76"/>
                <a:gd name="T16" fmla="*/ 16 w 42"/>
                <a:gd name="T17" fmla="*/ 10 h 76"/>
                <a:gd name="T18" fmla="*/ 14 w 42"/>
                <a:gd name="T19" fmla="*/ 12 h 76"/>
                <a:gd name="T20" fmla="*/ 13 w 42"/>
                <a:gd name="T21" fmla="*/ 14 h 76"/>
                <a:gd name="T22" fmla="*/ 12 w 42"/>
                <a:gd name="T23" fmla="*/ 17 h 76"/>
                <a:gd name="T24" fmla="*/ 11 w 42"/>
                <a:gd name="T25" fmla="*/ 19 h 76"/>
                <a:gd name="T26" fmla="*/ 12 w 42"/>
                <a:gd name="T27" fmla="*/ 22 h 76"/>
                <a:gd name="T28" fmla="*/ 13 w 42"/>
                <a:gd name="T29" fmla="*/ 24 h 76"/>
                <a:gd name="T30" fmla="*/ 14 w 42"/>
                <a:gd name="T31" fmla="*/ 26 h 76"/>
                <a:gd name="T32" fmla="*/ 17 w 42"/>
                <a:gd name="T33" fmla="*/ 29 h 76"/>
                <a:gd name="T34" fmla="*/ 21 w 42"/>
                <a:gd name="T35" fmla="*/ 31 h 76"/>
                <a:gd name="T36" fmla="*/ 26 w 42"/>
                <a:gd name="T37" fmla="*/ 34 h 76"/>
                <a:gd name="T38" fmla="*/ 30 w 42"/>
                <a:gd name="T39" fmla="*/ 36 h 76"/>
                <a:gd name="T40" fmla="*/ 35 w 42"/>
                <a:gd name="T41" fmla="*/ 39 h 76"/>
                <a:gd name="T42" fmla="*/ 38 w 42"/>
                <a:gd name="T43" fmla="*/ 43 h 76"/>
                <a:gd name="T44" fmla="*/ 40 w 42"/>
                <a:gd name="T45" fmla="*/ 46 h 76"/>
                <a:gd name="T46" fmla="*/ 42 w 42"/>
                <a:gd name="T47" fmla="*/ 50 h 76"/>
                <a:gd name="T48" fmla="*/ 42 w 42"/>
                <a:gd name="T49" fmla="*/ 55 h 76"/>
                <a:gd name="T50" fmla="*/ 41 w 42"/>
                <a:gd name="T51" fmla="*/ 60 h 76"/>
                <a:gd name="T52" fmla="*/ 39 w 42"/>
                <a:gd name="T53" fmla="*/ 65 h 76"/>
                <a:gd name="T54" fmla="*/ 36 w 42"/>
                <a:gd name="T55" fmla="*/ 70 h 76"/>
                <a:gd name="T56" fmla="*/ 31 w 42"/>
                <a:gd name="T57" fmla="*/ 73 h 76"/>
                <a:gd name="T58" fmla="*/ 26 w 42"/>
                <a:gd name="T59" fmla="*/ 75 h 76"/>
                <a:gd name="T60" fmla="*/ 21 w 42"/>
                <a:gd name="T61" fmla="*/ 76 h 76"/>
                <a:gd name="T62" fmla="*/ 15 w 42"/>
                <a:gd name="T63" fmla="*/ 75 h 76"/>
                <a:gd name="T64" fmla="*/ 9 w 42"/>
                <a:gd name="T65" fmla="*/ 73 h 76"/>
                <a:gd name="T66" fmla="*/ 4 w 42"/>
                <a:gd name="T67" fmla="*/ 70 h 76"/>
                <a:gd name="T68" fmla="*/ 0 w 42"/>
                <a:gd name="T69" fmla="*/ 65 h 76"/>
                <a:gd name="T70" fmla="*/ 5 w 42"/>
                <a:gd name="T71" fmla="*/ 59 h 76"/>
                <a:gd name="T72" fmla="*/ 10 w 42"/>
                <a:gd name="T73" fmla="*/ 63 h 76"/>
                <a:gd name="T74" fmla="*/ 15 w 42"/>
                <a:gd name="T75" fmla="*/ 67 h 76"/>
                <a:gd name="T76" fmla="*/ 21 w 42"/>
                <a:gd name="T77" fmla="*/ 68 h 76"/>
                <a:gd name="T78" fmla="*/ 24 w 42"/>
                <a:gd name="T79" fmla="*/ 67 h 76"/>
                <a:gd name="T80" fmla="*/ 27 w 42"/>
                <a:gd name="T81" fmla="*/ 65 h 76"/>
                <a:gd name="T82" fmla="*/ 29 w 42"/>
                <a:gd name="T83" fmla="*/ 63 h 76"/>
                <a:gd name="T84" fmla="*/ 31 w 42"/>
                <a:gd name="T85" fmla="*/ 61 h 76"/>
                <a:gd name="T86" fmla="*/ 34 w 42"/>
                <a:gd name="T87" fmla="*/ 58 h 76"/>
                <a:gd name="T88" fmla="*/ 34 w 42"/>
                <a:gd name="T89" fmla="*/ 55 h 76"/>
                <a:gd name="T90" fmla="*/ 34 w 42"/>
                <a:gd name="T91" fmla="*/ 52 h 76"/>
                <a:gd name="T92" fmla="*/ 32 w 42"/>
                <a:gd name="T93" fmla="*/ 49 h 76"/>
                <a:gd name="T94" fmla="*/ 30 w 42"/>
                <a:gd name="T95" fmla="*/ 47 h 76"/>
                <a:gd name="T96" fmla="*/ 27 w 42"/>
                <a:gd name="T97" fmla="*/ 45 h 76"/>
                <a:gd name="T98" fmla="*/ 24 w 42"/>
                <a:gd name="T99" fmla="*/ 43 h 76"/>
                <a:gd name="T100" fmla="*/ 18 w 42"/>
                <a:gd name="T101" fmla="*/ 39 h 76"/>
                <a:gd name="T102" fmla="*/ 14 w 42"/>
                <a:gd name="T103" fmla="*/ 37 h 76"/>
                <a:gd name="T104" fmla="*/ 10 w 42"/>
                <a:gd name="T105" fmla="*/ 34 h 76"/>
                <a:gd name="T106" fmla="*/ 6 w 42"/>
                <a:gd name="T107" fmla="*/ 31 h 76"/>
                <a:gd name="T108" fmla="*/ 4 w 42"/>
                <a:gd name="T109" fmla="*/ 27 h 76"/>
                <a:gd name="T110" fmla="*/ 3 w 42"/>
                <a:gd name="T111" fmla="*/ 23 h 76"/>
                <a:gd name="T112" fmla="*/ 3 w 42"/>
                <a:gd name="T113" fmla="*/ 19 h 76"/>
                <a:gd name="T114" fmla="*/ 3 w 42"/>
                <a:gd name="T115" fmla="*/ 14 h 76"/>
                <a:gd name="T116" fmla="*/ 5 w 42"/>
                <a:gd name="T117" fmla="*/ 10 h 76"/>
                <a:gd name="T118" fmla="*/ 9 w 42"/>
                <a:gd name="T119" fmla="*/ 6 h 76"/>
                <a:gd name="T120" fmla="*/ 13 w 42"/>
                <a:gd name="T121" fmla="*/ 3 h 76"/>
                <a:gd name="T122" fmla="*/ 17 w 42"/>
                <a:gd name="T123" fmla="*/ 1 h 76"/>
                <a:gd name="T124" fmla="*/ 23 w 42"/>
                <a:gd name="T1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76">
                  <a:moveTo>
                    <a:pt x="23" y="0"/>
                  </a:moveTo>
                  <a:lnTo>
                    <a:pt x="32" y="3"/>
                  </a:lnTo>
                  <a:lnTo>
                    <a:pt x="42" y="10"/>
                  </a:lnTo>
                  <a:lnTo>
                    <a:pt x="36" y="17"/>
                  </a:lnTo>
                  <a:lnTo>
                    <a:pt x="31" y="12"/>
                  </a:lnTo>
                  <a:lnTo>
                    <a:pt x="27" y="10"/>
                  </a:lnTo>
                  <a:lnTo>
                    <a:pt x="22" y="9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4" y="26"/>
                  </a:lnTo>
                  <a:lnTo>
                    <a:pt x="17" y="29"/>
                  </a:lnTo>
                  <a:lnTo>
                    <a:pt x="21" y="31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5" y="39"/>
                  </a:lnTo>
                  <a:lnTo>
                    <a:pt x="38" y="43"/>
                  </a:lnTo>
                  <a:lnTo>
                    <a:pt x="40" y="46"/>
                  </a:lnTo>
                  <a:lnTo>
                    <a:pt x="42" y="50"/>
                  </a:lnTo>
                  <a:lnTo>
                    <a:pt x="42" y="55"/>
                  </a:lnTo>
                  <a:lnTo>
                    <a:pt x="41" y="60"/>
                  </a:lnTo>
                  <a:lnTo>
                    <a:pt x="39" y="65"/>
                  </a:lnTo>
                  <a:lnTo>
                    <a:pt x="36" y="70"/>
                  </a:lnTo>
                  <a:lnTo>
                    <a:pt x="31" y="73"/>
                  </a:lnTo>
                  <a:lnTo>
                    <a:pt x="26" y="75"/>
                  </a:lnTo>
                  <a:lnTo>
                    <a:pt x="21" y="76"/>
                  </a:lnTo>
                  <a:lnTo>
                    <a:pt x="15" y="75"/>
                  </a:lnTo>
                  <a:lnTo>
                    <a:pt x="9" y="73"/>
                  </a:lnTo>
                  <a:lnTo>
                    <a:pt x="4" y="70"/>
                  </a:lnTo>
                  <a:lnTo>
                    <a:pt x="0" y="65"/>
                  </a:lnTo>
                  <a:lnTo>
                    <a:pt x="5" y="59"/>
                  </a:lnTo>
                  <a:lnTo>
                    <a:pt x="10" y="63"/>
                  </a:lnTo>
                  <a:lnTo>
                    <a:pt x="15" y="67"/>
                  </a:lnTo>
                  <a:lnTo>
                    <a:pt x="21" y="68"/>
                  </a:lnTo>
                  <a:lnTo>
                    <a:pt x="24" y="67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1" y="61"/>
                  </a:lnTo>
                  <a:lnTo>
                    <a:pt x="34" y="58"/>
                  </a:lnTo>
                  <a:lnTo>
                    <a:pt x="34" y="55"/>
                  </a:lnTo>
                  <a:lnTo>
                    <a:pt x="34" y="52"/>
                  </a:lnTo>
                  <a:lnTo>
                    <a:pt x="32" y="49"/>
                  </a:lnTo>
                  <a:lnTo>
                    <a:pt x="30" y="47"/>
                  </a:lnTo>
                  <a:lnTo>
                    <a:pt x="27" y="45"/>
                  </a:lnTo>
                  <a:lnTo>
                    <a:pt x="24" y="43"/>
                  </a:lnTo>
                  <a:lnTo>
                    <a:pt x="18" y="39"/>
                  </a:lnTo>
                  <a:lnTo>
                    <a:pt x="14" y="37"/>
                  </a:lnTo>
                  <a:lnTo>
                    <a:pt x="10" y="34"/>
                  </a:lnTo>
                  <a:lnTo>
                    <a:pt x="6" y="31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6" name="Freeform 167"/>
            <p:cNvSpPr>
              <a:spLocks noEditPoints="1"/>
            </p:cNvSpPr>
            <p:nvPr userDrawn="1"/>
          </p:nvSpPr>
          <p:spPr bwMode="auto">
            <a:xfrm>
              <a:off x="1142" y="234"/>
              <a:ext cx="5" cy="33"/>
            </a:xfrm>
            <a:custGeom>
              <a:avLst/>
              <a:gdLst>
                <a:gd name="T0" fmla="*/ 3 w 15"/>
                <a:gd name="T1" fmla="*/ 29 h 99"/>
                <a:gd name="T2" fmla="*/ 12 w 15"/>
                <a:gd name="T3" fmla="*/ 29 h 99"/>
                <a:gd name="T4" fmla="*/ 12 w 15"/>
                <a:gd name="T5" fmla="*/ 99 h 99"/>
                <a:gd name="T6" fmla="*/ 3 w 15"/>
                <a:gd name="T7" fmla="*/ 99 h 99"/>
                <a:gd name="T8" fmla="*/ 3 w 15"/>
                <a:gd name="T9" fmla="*/ 29 h 99"/>
                <a:gd name="T10" fmla="*/ 8 w 15"/>
                <a:gd name="T11" fmla="*/ 0 h 99"/>
                <a:gd name="T12" fmla="*/ 11 w 15"/>
                <a:gd name="T13" fmla="*/ 1 h 99"/>
                <a:gd name="T14" fmla="*/ 13 w 15"/>
                <a:gd name="T15" fmla="*/ 4 h 99"/>
                <a:gd name="T16" fmla="*/ 14 w 15"/>
                <a:gd name="T17" fmla="*/ 6 h 99"/>
                <a:gd name="T18" fmla="*/ 15 w 15"/>
                <a:gd name="T19" fmla="*/ 8 h 99"/>
                <a:gd name="T20" fmla="*/ 14 w 15"/>
                <a:gd name="T21" fmla="*/ 11 h 99"/>
                <a:gd name="T22" fmla="*/ 13 w 15"/>
                <a:gd name="T23" fmla="*/ 13 h 99"/>
                <a:gd name="T24" fmla="*/ 11 w 15"/>
                <a:gd name="T25" fmla="*/ 16 h 99"/>
                <a:gd name="T26" fmla="*/ 8 w 15"/>
                <a:gd name="T27" fmla="*/ 16 h 99"/>
                <a:gd name="T28" fmla="*/ 5 w 15"/>
                <a:gd name="T29" fmla="*/ 16 h 99"/>
                <a:gd name="T30" fmla="*/ 2 w 15"/>
                <a:gd name="T31" fmla="*/ 13 h 99"/>
                <a:gd name="T32" fmla="*/ 0 w 15"/>
                <a:gd name="T33" fmla="*/ 11 h 99"/>
                <a:gd name="T34" fmla="*/ 0 w 15"/>
                <a:gd name="T35" fmla="*/ 9 h 99"/>
                <a:gd name="T36" fmla="*/ 0 w 15"/>
                <a:gd name="T37" fmla="*/ 6 h 99"/>
                <a:gd name="T38" fmla="*/ 2 w 15"/>
                <a:gd name="T39" fmla="*/ 4 h 99"/>
                <a:gd name="T40" fmla="*/ 5 w 15"/>
                <a:gd name="T41" fmla="*/ 1 h 99"/>
                <a:gd name="T42" fmla="*/ 8 w 15"/>
                <a:gd name="T4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99">
                  <a:moveTo>
                    <a:pt x="3" y="29"/>
                  </a:moveTo>
                  <a:lnTo>
                    <a:pt x="12" y="29"/>
                  </a:lnTo>
                  <a:lnTo>
                    <a:pt x="12" y="99"/>
                  </a:lnTo>
                  <a:lnTo>
                    <a:pt x="3" y="99"/>
                  </a:lnTo>
                  <a:lnTo>
                    <a:pt x="3" y="29"/>
                  </a:lnTo>
                  <a:close/>
                  <a:moveTo>
                    <a:pt x="8" y="0"/>
                  </a:moveTo>
                  <a:lnTo>
                    <a:pt x="11" y="1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7" name="Freeform 168"/>
            <p:cNvSpPr>
              <a:spLocks/>
            </p:cNvSpPr>
            <p:nvPr userDrawn="1"/>
          </p:nvSpPr>
          <p:spPr bwMode="auto">
            <a:xfrm>
              <a:off x="1151" y="234"/>
              <a:ext cx="12" cy="34"/>
            </a:xfrm>
            <a:custGeom>
              <a:avLst/>
              <a:gdLst>
                <a:gd name="T0" fmla="*/ 13 w 37"/>
                <a:gd name="T1" fmla="*/ 0 h 102"/>
                <a:gd name="T2" fmla="*/ 23 w 37"/>
                <a:gd name="T3" fmla="*/ 0 h 102"/>
                <a:gd name="T4" fmla="*/ 23 w 37"/>
                <a:gd name="T5" fmla="*/ 29 h 102"/>
                <a:gd name="T6" fmla="*/ 37 w 37"/>
                <a:gd name="T7" fmla="*/ 29 h 102"/>
                <a:gd name="T8" fmla="*/ 37 w 37"/>
                <a:gd name="T9" fmla="*/ 36 h 102"/>
                <a:gd name="T10" fmla="*/ 23 w 37"/>
                <a:gd name="T11" fmla="*/ 36 h 102"/>
                <a:gd name="T12" fmla="*/ 23 w 37"/>
                <a:gd name="T13" fmla="*/ 88 h 102"/>
                <a:gd name="T14" fmla="*/ 23 w 37"/>
                <a:gd name="T15" fmla="*/ 91 h 102"/>
                <a:gd name="T16" fmla="*/ 23 w 37"/>
                <a:gd name="T17" fmla="*/ 93 h 102"/>
                <a:gd name="T18" fmla="*/ 25 w 37"/>
                <a:gd name="T19" fmla="*/ 93 h 102"/>
                <a:gd name="T20" fmla="*/ 28 w 37"/>
                <a:gd name="T21" fmla="*/ 94 h 102"/>
                <a:gd name="T22" fmla="*/ 34 w 37"/>
                <a:gd name="T23" fmla="*/ 94 h 102"/>
                <a:gd name="T24" fmla="*/ 34 w 37"/>
                <a:gd name="T25" fmla="*/ 101 h 102"/>
                <a:gd name="T26" fmla="*/ 28 w 37"/>
                <a:gd name="T27" fmla="*/ 101 h 102"/>
                <a:gd name="T28" fmla="*/ 25 w 37"/>
                <a:gd name="T29" fmla="*/ 102 h 102"/>
                <a:gd name="T30" fmla="*/ 21 w 37"/>
                <a:gd name="T31" fmla="*/ 101 h 102"/>
                <a:gd name="T32" fmla="*/ 19 w 37"/>
                <a:gd name="T33" fmla="*/ 100 h 102"/>
                <a:gd name="T34" fmla="*/ 16 w 37"/>
                <a:gd name="T35" fmla="*/ 99 h 102"/>
                <a:gd name="T36" fmla="*/ 14 w 37"/>
                <a:gd name="T37" fmla="*/ 97 h 102"/>
                <a:gd name="T38" fmla="*/ 13 w 37"/>
                <a:gd name="T39" fmla="*/ 94 h 102"/>
                <a:gd name="T40" fmla="*/ 13 w 37"/>
                <a:gd name="T41" fmla="*/ 89 h 102"/>
                <a:gd name="T42" fmla="*/ 13 w 37"/>
                <a:gd name="T43" fmla="*/ 36 h 102"/>
                <a:gd name="T44" fmla="*/ 0 w 37"/>
                <a:gd name="T45" fmla="*/ 36 h 102"/>
                <a:gd name="T46" fmla="*/ 0 w 37"/>
                <a:gd name="T47" fmla="*/ 29 h 102"/>
                <a:gd name="T48" fmla="*/ 13 w 37"/>
                <a:gd name="T49" fmla="*/ 29 h 102"/>
                <a:gd name="T50" fmla="*/ 13 w 37"/>
                <a:gd name="T5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102">
                  <a:moveTo>
                    <a:pt x="13" y="0"/>
                  </a:moveTo>
                  <a:lnTo>
                    <a:pt x="23" y="0"/>
                  </a:lnTo>
                  <a:lnTo>
                    <a:pt x="23" y="29"/>
                  </a:lnTo>
                  <a:lnTo>
                    <a:pt x="37" y="29"/>
                  </a:lnTo>
                  <a:lnTo>
                    <a:pt x="37" y="36"/>
                  </a:lnTo>
                  <a:lnTo>
                    <a:pt x="23" y="36"/>
                  </a:lnTo>
                  <a:lnTo>
                    <a:pt x="23" y="88"/>
                  </a:lnTo>
                  <a:lnTo>
                    <a:pt x="23" y="91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8" y="94"/>
                  </a:lnTo>
                  <a:lnTo>
                    <a:pt x="34" y="94"/>
                  </a:lnTo>
                  <a:lnTo>
                    <a:pt x="34" y="101"/>
                  </a:lnTo>
                  <a:lnTo>
                    <a:pt x="28" y="101"/>
                  </a:lnTo>
                  <a:lnTo>
                    <a:pt x="25" y="102"/>
                  </a:lnTo>
                  <a:lnTo>
                    <a:pt x="21" y="101"/>
                  </a:lnTo>
                  <a:lnTo>
                    <a:pt x="19" y="100"/>
                  </a:lnTo>
                  <a:lnTo>
                    <a:pt x="16" y="99"/>
                  </a:lnTo>
                  <a:lnTo>
                    <a:pt x="14" y="97"/>
                  </a:lnTo>
                  <a:lnTo>
                    <a:pt x="13" y="94"/>
                  </a:lnTo>
                  <a:lnTo>
                    <a:pt x="13" y="89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13" y="2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8" name="Freeform 169"/>
            <p:cNvSpPr>
              <a:spLocks noEditPoints="1"/>
            </p:cNvSpPr>
            <p:nvPr userDrawn="1"/>
          </p:nvSpPr>
          <p:spPr bwMode="auto">
            <a:xfrm>
              <a:off x="1167" y="235"/>
              <a:ext cx="25" cy="33"/>
            </a:xfrm>
            <a:custGeom>
              <a:avLst/>
              <a:gdLst>
                <a:gd name="T0" fmla="*/ 26 w 74"/>
                <a:gd name="T1" fmla="*/ 35 h 100"/>
                <a:gd name="T2" fmla="*/ 11 w 74"/>
                <a:gd name="T3" fmla="*/ 51 h 100"/>
                <a:gd name="T4" fmla="*/ 11 w 74"/>
                <a:gd name="T5" fmla="*/ 73 h 100"/>
                <a:gd name="T6" fmla="*/ 26 w 74"/>
                <a:gd name="T7" fmla="*/ 89 h 100"/>
                <a:gd name="T8" fmla="*/ 48 w 74"/>
                <a:gd name="T9" fmla="*/ 89 h 100"/>
                <a:gd name="T10" fmla="*/ 63 w 74"/>
                <a:gd name="T11" fmla="*/ 74 h 100"/>
                <a:gd name="T12" fmla="*/ 63 w 74"/>
                <a:gd name="T13" fmla="*/ 51 h 100"/>
                <a:gd name="T14" fmla="*/ 48 w 74"/>
                <a:gd name="T15" fmla="*/ 35 h 100"/>
                <a:gd name="T16" fmla="*/ 37 w 74"/>
                <a:gd name="T17" fmla="*/ 24 h 100"/>
                <a:gd name="T18" fmla="*/ 56 w 74"/>
                <a:gd name="T19" fmla="*/ 31 h 100"/>
                <a:gd name="T20" fmla="*/ 65 w 74"/>
                <a:gd name="T21" fmla="*/ 27 h 100"/>
                <a:gd name="T22" fmla="*/ 74 w 74"/>
                <a:gd name="T23" fmla="*/ 97 h 100"/>
                <a:gd name="T24" fmla="*/ 65 w 74"/>
                <a:gd name="T25" fmla="*/ 85 h 100"/>
                <a:gd name="T26" fmla="*/ 47 w 74"/>
                <a:gd name="T27" fmla="*/ 98 h 100"/>
                <a:gd name="T28" fmla="*/ 23 w 74"/>
                <a:gd name="T29" fmla="*/ 97 h 100"/>
                <a:gd name="T30" fmla="*/ 2 w 74"/>
                <a:gd name="T31" fmla="*/ 76 h 100"/>
                <a:gd name="T32" fmla="*/ 2 w 74"/>
                <a:gd name="T33" fmla="*/ 48 h 100"/>
                <a:gd name="T34" fmla="*/ 23 w 74"/>
                <a:gd name="T35" fmla="*/ 28 h 100"/>
                <a:gd name="T36" fmla="*/ 52 w 74"/>
                <a:gd name="T37" fmla="*/ 0 h 100"/>
                <a:gd name="T38" fmla="*/ 56 w 74"/>
                <a:gd name="T39" fmla="*/ 3 h 100"/>
                <a:gd name="T40" fmla="*/ 58 w 74"/>
                <a:gd name="T41" fmla="*/ 7 h 100"/>
                <a:gd name="T42" fmla="*/ 56 w 74"/>
                <a:gd name="T43" fmla="*/ 12 h 100"/>
                <a:gd name="T44" fmla="*/ 52 w 74"/>
                <a:gd name="T45" fmla="*/ 14 h 100"/>
                <a:gd name="T46" fmla="*/ 47 w 74"/>
                <a:gd name="T47" fmla="*/ 12 h 100"/>
                <a:gd name="T48" fmla="*/ 45 w 74"/>
                <a:gd name="T49" fmla="*/ 7 h 100"/>
                <a:gd name="T50" fmla="*/ 47 w 74"/>
                <a:gd name="T51" fmla="*/ 3 h 100"/>
                <a:gd name="T52" fmla="*/ 52 w 74"/>
                <a:gd name="T53" fmla="*/ 0 h 100"/>
                <a:gd name="T54" fmla="*/ 27 w 74"/>
                <a:gd name="T55" fmla="*/ 2 h 100"/>
                <a:gd name="T56" fmla="*/ 31 w 74"/>
                <a:gd name="T57" fmla="*/ 5 h 100"/>
                <a:gd name="T58" fmla="*/ 31 w 74"/>
                <a:gd name="T59" fmla="*/ 10 h 100"/>
                <a:gd name="T60" fmla="*/ 27 w 74"/>
                <a:gd name="T61" fmla="*/ 14 h 100"/>
                <a:gd name="T62" fmla="*/ 23 w 74"/>
                <a:gd name="T63" fmla="*/ 14 h 100"/>
                <a:gd name="T64" fmla="*/ 18 w 74"/>
                <a:gd name="T65" fmla="*/ 10 h 100"/>
                <a:gd name="T66" fmla="*/ 18 w 74"/>
                <a:gd name="T67" fmla="*/ 5 h 100"/>
                <a:gd name="T68" fmla="*/ 23 w 74"/>
                <a:gd name="T69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100">
                  <a:moveTo>
                    <a:pt x="37" y="33"/>
                  </a:moveTo>
                  <a:lnTo>
                    <a:pt x="26" y="35"/>
                  </a:lnTo>
                  <a:lnTo>
                    <a:pt x="17" y="42"/>
                  </a:lnTo>
                  <a:lnTo>
                    <a:pt x="11" y="51"/>
                  </a:lnTo>
                  <a:lnTo>
                    <a:pt x="9" y="62"/>
                  </a:lnTo>
                  <a:lnTo>
                    <a:pt x="11" y="73"/>
                  </a:lnTo>
                  <a:lnTo>
                    <a:pt x="17" y="83"/>
                  </a:lnTo>
                  <a:lnTo>
                    <a:pt x="26" y="89"/>
                  </a:lnTo>
                  <a:lnTo>
                    <a:pt x="37" y="92"/>
                  </a:lnTo>
                  <a:lnTo>
                    <a:pt x="48" y="89"/>
                  </a:lnTo>
                  <a:lnTo>
                    <a:pt x="56" y="83"/>
                  </a:lnTo>
                  <a:lnTo>
                    <a:pt x="63" y="74"/>
                  </a:lnTo>
                  <a:lnTo>
                    <a:pt x="65" y="62"/>
                  </a:lnTo>
                  <a:lnTo>
                    <a:pt x="63" y="51"/>
                  </a:lnTo>
                  <a:lnTo>
                    <a:pt x="57" y="42"/>
                  </a:lnTo>
                  <a:lnTo>
                    <a:pt x="48" y="35"/>
                  </a:lnTo>
                  <a:lnTo>
                    <a:pt x="37" y="33"/>
                  </a:lnTo>
                  <a:close/>
                  <a:moveTo>
                    <a:pt x="37" y="24"/>
                  </a:moveTo>
                  <a:lnTo>
                    <a:pt x="48" y="27"/>
                  </a:lnTo>
                  <a:lnTo>
                    <a:pt x="56" y="31"/>
                  </a:lnTo>
                  <a:lnTo>
                    <a:pt x="65" y="40"/>
                  </a:lnTo>
                  <a:lnTo>
                    <a:pt x="65" y="27"/>
                  </a:lnTo>
                  <a:lnTo>
                    <a:pt x="74" y="27"/>
                  </a:lnTo>
                  <a:lnTo>
                    <a:pt x="74" y="97"/>
                  </a:lnTo>
                  <a:lnTo>
                    <a:pt x="65" y="97"/>
                  </a:lnTo>
                  <a:lnTo>
                    <a:pt x="65" y="85"/>
                  </a:lnTo>
                  <a:lnTo>
                    <a:pt x="56" y="94"/>
                  </a:lnTo>
                  <a:lnTo>
                    <a:pt x="47" y="98"/>
                  </a:lnTo>
                  <a:lnTo>
                    <a:pt x="37" y="100"/>
                  </a:lnTo>
                  <a:lnTo>
                    <a:pt x="23" y="97"/>
                  </a:lnTo>
                  <a:lnTo>
                    <a:pt x="10" y="88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2" y="48"/>
                  </a:lnTo>
                  <a:lnTo>
                    <a:pt x="11" y="35"/>
                  </a:lnTo>
                  <a:lnTo>
                    <a:pt x="23" y="28"/>
                  </a:lnTo>
                  <a:lnTo>
                    <a:pt x="37" y="24"/>
                  </a:lnTo>
                  <a:close/>
                  <a:moveTo>
                    <a:pt x="52" y="0"/>
                  </a:moveTo>
                  <a:lnTo>
                    <a:pt x="54" y="2"/>
                  </a:lnTo>
                  <a:lnTo>
                    <a:pt x="56" y="3"/>
                  </a:lnTo>
                  <a:lnTo>
                    <a:pt x="57" y="5"/>
                  </a:lnTo>
                  <a:lnTo>
                    <a:pt x="58" y="7"/>
                  </a:lnTo>
                  <a:lnTo>
                    <a:pt x="57" y="10"/>
                  </a:lnTo>
                  <a:lnTo>
                    <a:pt x="56" y="12"/>
                  </a:lnTo>
                  <a:lnTo>
                    <a:pt x="54" y="14"/>
                  </a:lnTo>
                  <a:lnTo>
                    <a:pt x="52" y="14"/>
                  </a:lnTo>
                  <a:lnTo>
                    <a:pt x="49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7" y="3"/>
                  </a:lnTo>
                  <a:lnTo>
                    <a:pt x="49" y="2"/>
                  </a:lnTo>
                  <a:lnTo>
                    <a:pt x="52" y="0"/>
                  </a:lnTo>
                  <a:close/>
                  <a:moveTo>
                    <a:pt x="25" y="0"/>
                  </a:moveTo>
                  <a:lnTo>
                    <a:pt x="27" y="2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Freeform 170"/>
            <p:cNvSpPr>
              <a:spLocks/>
            </p:cNvSpPr>
            <p:nvPr userDrawn="1"/>
          </p:nvSpPr>
          <p:spPr bwMode="auto">
            <a:xfrm>
              <a:off x="1197" y="234"/>
              <a:ext cx="12" cy="34"/>
            </a:xfrm>
            <a:custGeom>
              <a:avLst/>
              <a:gdLst>
                <a:gd name="T0" fmla="*/ 12 w 36"/>
                <a:gd name="T1" fmla="*/ 0 h 102"/>
                <a:gd name="T2" fmla="*/ 22 w 36"/>
                <a:gd name="T3" fmla="*/ 0 h 102"/>
                <a:gd name="T4" fmla="*/ 22 w 36"/>
                <a:gd name="T5" fmla="*/ 29 h 102"/>
                <a:gd name="T6" fmla="*/ 36 w 36"/>
                <a:gd name="T7" fmla="*/ 29 h 102"/>
                <a:gd name="T8" fmla="*/ 36 w 36"/>
                <a:gd name="T9" fmla="*/ 36 h 102"/>
                <a:gd name="T10" fmla="*/ 22 w 36"/>
                <a:gd name="T11" fmla="*/ 36 h 102"/>
                <a:gd name="T12" fmla="*/ 22 w 36"/>
                <a:gd name="T13" fmla="*/ 88 h 102"/>
                <a:gd name="T14" fmla="*/ 22 w 36"/>
                <a:gd name="T15" fmla="*/ 91 h 102"/>
                <a:gd name="T16" fmla="*/ 23 w 36"/>
                <a:gd name="T17" fmla="*/ 93 h 102"/>
                <a:gd name="T18" fmla="*/ 24 w 36"/>
                <a:gd name="T19" fmla="*/ 93 h 102"/>
                <a:gd name="T20" fmla="*/ 27 w 36"/>
                <a:gd name="T21" fmla="*/ 94 h 102"/>
                <a:gd name="T22" fmla="*/ 32 w 36"/>
                <a:gd name="T23" fmla="*/ 94 h 102"/>
                <a:gd name="T24" fmla="*/ 32 w 36"/>
                <a:gd name="T25" fmla="*/ 101 h 102"/>
                <a:gd name="T26" fmla="*/ 28 w 36"/>
                <a:gd name="T27" fmla="*/ 101 h 102"/>
                <a:gd name="T28" fmla="*/ 24 w 36"/>
                <a:gd name="T29" fmla="*/ 102 h 102"/>
                <a:gd name="T30" fmla="*/ 21 w 36"/>
                <a:gd name="T31" fmla="*/ 101 h 102"/>
                <a:gd name="T32" fmla="*/ 17 w 36"/>
                <a:gd name="T33" fmla="*/ 100 h 102"/>
                <a:gd name="T34" fmla="*/ 15 w 36"/>
                <a:gd name="T35" fmla="*/ 99 h 102"/>
                <a:gd name="T36" fmla="*/ 13 w 36"/>
                <a:gd name="T37" fmla="*/ 97 h 102"/>
                <a:gd name="T38" fmla="*/ 13 w 36"/>
                <a:gd name="T39" fmla="*/ 94 h 102"/>
                <a:gd name="T40" fmla="*/ 12 w 36"/>
                <a:gd name="T41" fmla="*/ 89 h 102"/>
                <a:gd name="T42" fmla="*/ 12 w 36"/>
                <a:gd name="T43" fmla="*/ 36 h 102"/>
                <a:gd name="T44" fmla="*/ 0 w 36"/>
                <a:gd name="T45" fmla="*/ 36 h 102"/>
                <a:gd name="T46" fmla="*/ 0 w 36"/>
                <a:gd name="T47" fmla="*/ 29 h 102"/>
                <a:gd name="T48" fmla="*/ 12 w 36"/>
                <a:gd name="T49" fmla="*/ 29 h 102"/>
                <a:gd name="T50" fmla="*/ 12 w 36"/>
                <a:gd name="T5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02">
                  <a:moveTo>
                    <a:pt x="12" y="0"/>
                  </a:moveTo>
                  <a:lnTo>
                    <a:pt x="22" y="0"/>
                  </a:lnTo>
                  <a:lnTo>
                    <a:pt x="22" y="29"/>
                  </a:lnTo>
                  <a:lnTo>
                    <a:pt x="36" y="29"/>
                  </a:lnTo>
                  <a:lnTo>
                    <a:pt x="36" y="36"/>
                  </a:lnTo>
                  <a:lnTo>
                    <a:pt x="22" y="36"/>
                  </a:lnTo>
                  <a:lnTo>
                    <a:pt x="22" y="88"/>
                  </a:lnTo>
                  <a:lnTo>
                    <a:pt x="22" y="91"/>
                  </a:lnTo>
                  <a:lnTo>
                    <a:pt x="23" y="93"/>
                  </a:lnTo>
                  <a:lnTo>
                    <a:pt x="24" y="93"/>
                  </a:lnTo>
                  <a:lnTo>
                    <a:pt x="27" y="94"/>
                  </a:lnTo>
                  <a:lnTo>
                    <a:pt x="32" y="94"/>
                  </a:lnTo>
                  <a:lnTo>
                    <a:pt x="32" y="101"/>
                  </a:lnTo>
                  <a:lnTo>
                    <a:pt x="28" y="101"/>
                  </a:lnTo>
                  <a:lnTo>
                    <a:pt x="24" y="102"/>
                  </a:lnTo>
                  <a:lnTo>
                    <a:pt x="21" y="101"/>
                  </a:lnTo>
                  <a:lnTo>
                    <a:pt x="17" y="100"/>
                  </a:lnTo>
                  <a:lnTo>
                    <a:pt x="15" y="99"/>
                  </a:lnTo>
                  <a:lnTo>
                    <a:pt x="13" y="97"/>
                  </a:lnTo>
                  <a:lnTo>
                    <a:pt x="13" y="94"/>
                  </a:lnTo>
                  <a:lnTo>
                    <a:pt x="12" y="89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12" y="2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" name="Freeform 171"/>
            <p:cNvSpPr>
              <a:spLocks/>
            </p:cNvSpPr>
            <p:nvPr userDrawn="1"/>
          </p:nvSpPr>
          <p:spPr bwMode="auto">
            <a:xfrm>
              <a:off x="1211" y="243"/>
              <a:ext cx="15" cy="25"/>
            </a:xfrm>
            <a:custGeom>
              <a:avLst/>
              <a:gdLst>
                <a:gd name="T0" fmla="*/ 23 w 43"/>
                <a:gd name="T1" fmla="*/ 0 h 76"/>
                <a:gd name="T2" fmla="*/ 33 w 43"/>
                <a:gd name="T3" fmla="*/ 3 h 76"/>
                <a:gd name="T4" fmla="*/ 43 w 43"/>
                <a:gd name="T5" fmla="*/ 10 h 76"/>
                <a:gd name="T6" fmla="*/ 36 w 43"/>
                <a:gd name="T7" fmla="*/ 17 h 76"/>
                <a:gd name="T8" fmla="*/ 32 w 43"/>
                <a:gd name="T9" fmla="*/ 12 h 76"/>
                <a:gd name="T10" fmla="*/ 26 w 43"/>
                <a:gd name="T11" fmla="*/ 10 h 76"/>
                <a:gd name="T12" fmla="*/ 22 w 43"/>
                <a:gd name="T13" fmla="*/ 9 h 76"/>
                <a:gd name="T14" fmla="*/ 20 w 43"/>
                <a:gd name="T15" fmla="*/ 9 h 76"/>
                <a:gd name="T16" fmla="*/ 17 w 43"/>
                <a:gd name="T17" fmla="*/ 10 h 76"/>
                <a:gd name="T18" fmla="*/ 14 w 43"/>
                <a:gd name="T19" fmla="*/ 12 h 76"/>
                <a:gd name="T20" fmla="*/ 13 w 43"/>
                <a:gd name="T21" fmla="*/ 14 h 76"/>
                <a:gd name="T22" fmla="*/ 12 w 43"/>
                <a:gd name="T23" fmla="*/ 17 h 76"/>
                <a:gd name="T24" fmla="*/ 11 w 43"/>
                <a:gd name="T25" fmla="*/ 19 h 76"/>
                <a:gd name="T26" fmla="*/ 12 w 43"/>
                <a:gd name="T27" fmla="*/ 22 h 76"/>
                <a:gd name="T28" fmla="*/ 13 w 43"/>
                <a:gd name="T29" fmla="*/ 24 h 76"/>
                <a:gd name="T30" fmla="*/ 14 w 43"/>
                <a:gd name="T31" fmla="*/ 26 h 76"/>
                <a:gd name="T32" fmla="*/ 18 w 43"/>
                <a:gd name="T33" fmla="*/ 29 h 76"/>
                <a:gd name="T34" fmla="*/ 21 w 43"/>
                <a:gd name="T35" fmla="*/ 31 h 76"/>
                <a:gd name="T36" fmla="*/ 26 w 43"/>
                <a:gd name="T37" fmla="*/ 34 h 76"/>
                <a:gd name="T38" fmla="*/ 31 w 43"/>
                <a:gd name="T39" fmla="*/ 36 h 76"/>
                <a:gd name="T40" fmla="*/ 35 w 43"/>
                <a:gd name="T41" fmla="*/ 39 h 76"/>
                <a:gd name="T42" fmla="*/ 38 w 43"/>
                <a:gd name="T43" fmla="*/ 43 h 76"/>
                <a:gd name="T44" fmla="*/ 40 w 43"/>
                <a:gd name="T45" fmla="*/ 46 h 76"/>
                <a:gd name="T46" fmla="*/ 43 w 43"/>
                <a:gd name="T47" fmla="*/ 50 h 76"/>
                <a:gd name="T48" fmla="*/ 43 w 43"/>
                <a:gd name="T49" fmla="*/ 55 h 76"/>
                <a:gd name="T50" fmla="*/ 42 w 43"/>
                <a:gd name="T51" fmla="*/ 60 h 76"/>
                <a:gd name="T52" fmla="*/ 39 w 43"/>
                <a:gd name="T53" fmla="*/ 65 h 76"/>
                <a:gd name="T54" fmla="*/ 36 w 43"/>
                <a:gd name="T55" fmla="*/ 70 h 76"/>
                <a:gd name="T56" fmla="*/ 32 w 43"/>
                <a:gd name="T57" fmla="*/ 73 h 76"/>
                <a:gd name="T58" fmla="*/ 26 w 43"/>
                <a:gd name="T59" fmla="*/ 75 h 76"/>
                <a:gd name="T60" fmla="*/ 21 w 43"/>
                <a:gd name="T61" fmla="*/ 76 h 76"/>
                <a:gd name="T62" fmla="*/ 15 w 43"/>
                <a:gd name="T63" fmla="*/ 75 h 76"/>
                <a:gd name="T64" fmla="*/ 9 w 43"/>
                <a:gd name="T65" fmla="*/ 73 h 76"/>
                <a:gd name="T66" fmla="*/ 5 w 43"/>
                <a:gd name="T67" fmla="*/ 70 h 76"/>
                <a:gd name="T68" fmla="*/ 0 w 43"/>
                <a:gd name="T69" fmla="*/ 65 h 76"/>
                <a:gd name="T70" fmla="*/ 6 w 43"/>
                <a:gd name="T71" fmla="*/ 59 h 76"/>
                <a:gd name="T72" fmla="*/ 10 w 43"/>
                <a:gd name="T73" fmla="*/ 63 h 76"/>
                <a:gd name="T74" fmla="*/ 15 w 43"/>
                <a:gd name="T75" fmla="*/ 67 h 76"/>
                <a:gd name="T76" fmla="*/ 21 w 43"/>
                <a:gd name="T77" fmla="*/ 68 h 76"/>
                <a:gd name="T78" fmla="*/ 24 w 43"/>
                <a:gd name="T79" fmla="*/ 67 h 76"/>
                <a:gd name="T80" fmla="*/ 27 w 43"/>
                <a:gd name="T81" fmla="*/ 65 h 76"/>
                <a:gd name="T82" fmla="*/ 30 w 43"/>
                <a:gd name="T83" fmla="*/ 63 h 76"/>
                <a:gd name="T84" fmla="*/ 32 w 43"/>
                <a:gd name="T85" fmla="*/ 61 h 76"/>
                <a:gd name="T86" fmla="*/ 34 w 43"/>
                <a:gd name="T87" fmla="*/ 58 h 76"/>
                <a:gd name="T88" fmla="*/ 34 w 43"/>
                <a:gd name="T89" fmla="*/ 55 h 76"/>
                <a:gd name="T90" fmla="*/ 34 w 43"/>
                <a:gd name="T91" fmla="*/ 52 h 76"/>
                <a:gd name="T92" fmla="*/ 33 w 43"/>
                <a:gd name="T93" fmla="*/ 49 h 76"/>
                <a:gd name="T94" fmla="*/ 31 w 43"/>
                <a:gd name="T95" fmla="*/ 47 h 76"/>
                <a:gd name="T96" fmla="*/ 27 w 43"/>
                <a:gd name="T97" fmla="*/ 45 h 76"/>
                <a:gd name="T98" fmla="*/ 24 w 43"/>
                <a:gd name="T99" fmla="*/ 43 h 76"/>
                <a:gd name="T100" fmla="*/ 19 w 43"/>
                <a:gd name="T101" fmla="*/ 39 h 76"/>
                <a:gd name="T102" fmla="*/ 14 w 43"/>
                <a:gd name="T103" fmla="*/ 37 h 76"/>
                <a:gd name="T104" fmla="*/ 10 w 43"/>
                <a:gd name="T105" fmla="*/ 34 h 76"/>
                <a:gd name="T106" fmla="*/ 7 w 43"/>
                <a:gd name="T107" fmla="*/ 31 h 76"/>
                <a:gd name="T108" fmla="*/ 5 w 43"/>
                <a:gd name="T109" fmla="*/ 27 h 76"/>
                <a:gd name="T110" fmla="*/ 4 w 43"/>
                <a:gd name="T111" fmla="*/ 23 h 76"/>
                <a:gd name="T112" fmla="*/ 4 w 43"/>
                <a:gd name="T113" fmla="*/ 19 h 76"/>
                <a:gd name="T114" fmla="*/ 4 w 43"/>
                <a:gd name="T115" fmla="*/ 14 h 76"/>
                <a:gd name="T116" fmla="*/ 6 w 43"/>
                <a:gd name="T117" fmla="*/ 10 h 76"/>
                <a:gd name="T118" fmla="*/ 9 w 43"/>
                <a:gd name="T119" fmla="*/ 6 h 76"/>
                <a:gd name="T120" fmla="*/ 13 w 43"/>
                <a:gd name="T121" fmla="*/ 3 h 76"/>
                <a:gd name="T122" fmla="*/ 18 w 43"/>
                <a:gd name="T123" fmla="*/ 1 h 76"/>
                <a:gd name="T124" fmla="*/ 23 w 43"/>
                <a:gd name="T1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" h="76">
                  <a:moveTo>
                    <a:pt x="23" y="0"/>
                  </a:moveTo>
                  <a:lnTo>
                    <a:pt x="33" y="3"/>
                  </a:lnTo>
                  <a:lnTo>
                    <a:pt x="43" y="10"/>
                  </a:lnTo>
                  <a:lnTo>
                    <a:pt x="36" y="17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4" y="26"/>
                  </a:lnTo>
                  <a:lnTo>
                    <a:pt x="18" y="29"/>
                  </a:lnTo>
                  <a:lnTo>
                    <a:pt x="21" y="31"/>
                  </a:lnTo>
                  <a:lnTo>
                    <a:pt x="26" y="34"/>
                  </a:lnTo>
                  <a:lnTo>
                    <a:pt x="31" y="36"/>
                  </a:lnTo>
                  <a:lnTo>
                    <a:pt x="35" y="39"/>
                  </a:lnTo>
                  <a:lnTo>
                    <a:pt x="38" y="43"/>
                  </a:lnTo>
                  <a:lnTo>
                    <a:pt x="40" y="46"/>
                  </a:lnTo>
                  <a:lnTo>
                    <a:pt x="43" y="50"/>
                  </a:lnTo>
                  <a:lnTo>
                    <a:pt x="43" y="55"/>
                  </a:lnTo>
                  <a:lnTo>
                    <a:pt x="42" y="60"/>
                  </a:lnTo>
                  <a:lnTo>
                    <a:pt x="39" y="65"/>
                  </a:lnTo>
                  <a:lnTo>
                    <a:pt x="36" y="70"/>
                  </a:lnTo>
                  <a:lnTo>
                    <a:pt x="32" y="73"/>
                  </a:lnTo>
                  <a:lnTo>
                    <a:pt x="26" y="75"/>
                  </a:lnTo>
                  <a:lnTo>
                    <a:pt x="21" y="76"/>
                  </a:lnTo>
                  <a:lnTo>
                    <a:pt x="15" y="75"/>
                  </a:lnTo>
                  <a:lnTo>
                    <a:pt x="9" y="73"/>
                  </a:lnTo>
                  <a:lnTo>
                    <a:pt x="5" y="70"/>
                  </a:lnTo>
                  <a:lnTo>
                    <a:pt x="0" y="65"/>
                  </a:lnTo>
                  <a:lnTo>
                    <a:pt x="6" y="59"/>
                  </a:lnTo>
                  <a:lnTo>
                    <a:pt x="10" y="63"/>
                  </a:lnTo>
                  <a:lnTo>
                    <a:pt x="15" y="67"/>
                  </a:lnTo>
                  <a:lnTo>
                    <a:pt x="21" y="68"/>
                  </a:lnTo>
                  <a:lnTo>
                    <a:pt x="24" y="67"/>
                  </a:lnTo>
                  <a:lnTo>
                    <a:pt x="27" y="65"/>
                  </a:lnTo>
                  <a:lnTo>
                    <a:pt x="30" y="63"/>
                  </a:lnTo>
                  <a:lnTo>
                    <a:pt x="32" y="61"/>
                  </a:lnTo>
                  <a:lnTo>
                    <a:pt x="34" y="58"/>
                  </a:lnTo>
                  <a:lnTo>
                    <a:pt x="34" y="55"/>
                  </a:lnTo>
                  <a:lnTo>
                    <a:pt x="34" y="52"/>
                  </a:lnTo>
                  <a:lnTo>
                    <a:pt x="33" y="49"/>
                  </a:lnTo>
                  <a:lnTo>
                    <a:pt x="31" y="47"/>
                  </a:lnTo>
                  <a:lnTo>
                    <a:pt x="27" y="45"/>
                  </a:lnTo>
                  <a:lnTo>
                    <a:pt x="24" y="43"/>
                  </a:lnTo>
                  <a:lnTo>
                    <a:pt x="19" y="39"/>
                  </a:lnTo>
                  <a:lnTo>
                    <a:pt x="14" y="37"/>
                  </a:lnTo>
                  <a:lnTo>
                    <a:pt x="10" y="34"/>
                  </a:lnTo>
                  <a:lnTo>
                    <a:pt x="7" y="31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1" name="Freeform 172"/>
            <p:cNvSpPr>
              <a:spLocks/>
            </p:cNvSpPr>
            <p:nvPr userDrawn="1"/>
          </p:nvSpPr>
          <p:spPr bwMode="auto">
            <a:xfrm>
              <a:off x="1229" y="234"/>
              <a:ext cx="12" cy="33"/>
            </a:xfrm>
            <a:custGeom>
              <a:avLst/>
              <a:gdLst>
                <a:gd name="T0" fmla="*/ 24 w 35"/>
                <a:gd name="T1" fmla="*/ 0 h 99"/>
                <a:gd name="T2" fmla="*/ 29 w 35"/>
                <a:gd name="T3" fmla="*/ 1 h 99"/>
                <a:gd name="T4" fmla="*/ 35 w 35"/>
                <a:gd name="T5" fmla="*/ 2 h 99"/>
                <a:gd name="T6" fmla="*/ 35 w 35"/>
                <a:gd name="T7" fmla="*/ 11 h 99"/>
                <a:gd name="T8" fmla="*/ 30 w 35"/>
                <a:gd name="T9" fmla="*/ 10 h 99"/>
                <a:gd name="T10" fmla="*/ 25 w 35"/>
                <a:gd name="T11" fmla="*/ 9 h 99"/>
                <a:gd name="T12" fmla="*/ 23 w 35"/>
                <a:gd name="T13" fmla="*/ 10 h 99"/>
                <a:gd name="T14" fmla="*/ 21 w 35"/>
                <a:gd name="T15" fmla="*/ 10 h 99"/>
                <a:gd name="T16" fmla="*/ 20 w 35"/>
                <a:gd name="T17" fmla="*/ 12 h 99"/>
                <a:gd name="T18" fmla="*/ 20 w 35"/>
                <a:gd name="T19" fmla="*/ 14 h 99"/>
                <a:gd name="T20" fmla="*/ 19 w 35"/>
                <a:gd name="T21" fmla="*/ 17 h 99"/>
                <a:gd name="T22" fmla="*/ 19 w 35"/>
                <a:gd name="T23" fmla="*/ 21 h 99"/>
                <a:gd name="T24" fmla="*/ 19 w 35"/>
                <a:gd name="T25" fmla="*/ 29 h 99"/>
                <a:gd name="T26" fmla="*/ 34 w 35"/>
                <a:gd name="T27" fmla="*/ 29 h 99"/>
                <a:gd name="T28" fmla="*/ 34 w 35"/>
                <a:gd name="T29" fmla="*/ 36 h 99"/>
                <a:gd name="T30" fmla="*/ 19 w 35"/>
                <a:gd name="T31" fmla="*/ 36 h 99"/>
                <a:gd name="T32" fmla="*/ 19 w 35"/>
                <a:gd name="T33" fmla="*/ 99 h 99"/>
                <a:gd name="T34" fmla="*/ 10 w 35"/>
                <a:gd name="T35" fmla="*/ 99 h 99"/>
                <a:gd name="T36" fmla="*/ 10 w 35"/>
                <a:gd name="T37" fmla="*/ 36 h 99"/>
                <a:gd name="T38" fmla="*/ 0 w 35"/>
                <a:gd name="T39" fmla="*/ 36 h 99"/>
                <a:gd name="T40" fmla="*/ 0 w 35"/>
                <a:gd name="T41" fmla="*/ 29 h 99"/>
                <a:gd name="T42" fmla="*/ 10 w 35"/>
                <a:gd name="T43" fmla="*/ 29 h 99"/>
                <a:gd name="T44" fmla="*/ 10 w 35"/>
                <a:gd name="T45" fmla="*/ 19 h 99"/>
                <a:gd name="T46" fmla="*/ 10 w 35"/>
                <a:gd name="T47" fmla="*/ 13 h 99"/>
                <a:gd name="T48" fmla="*/ 11 w 35"/>
                <a:gd name="T49" fmla="*/ 9 h 99"/>
                <a:gd name="T50" fmla="*/ 13 w 35"/>
                <a:gd name="T51" fmla="*/ 6 h 99"/>
                <a:gd name="T52" fmla="*/ 16 w 35"/>
                <a:gd name="T53" fmla="*/ 2 h 99"/>
                <a:gd name="T54" fmla="*/ 20 w 35"/>
                <a:gd name="T55" fmla="*/ 1 h 99"/>
                <a:gd name="T56" fmla="*/ 24 w 35"/>
                <a:gd name="T5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99">
                  <a:moveTo>
                    <a:pt x="24" y="0"/>
                  </a:moveTo>
                  <a:lnTo>
                    <a:pt x="29" y="1"/>
                  </a:lnTo>
                  <a:lnTo>
                    <a:pt x="35" y="2"/>
                  </a:lnTo>
                  <a:lnTo>
                    <a:pt x="35" y="11"/>
                  </a:lnTo>
                  <a:lnTo>
                    <a:pt x="30" y="10"/>
                  </a:lnTo>
                  <a:lnTo>
                    <a:pt x="25" y="9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9" y="21"/>
                  </a:lnTo>
                  <a:lnTo>
                    <a:pt x="19" y="29"/>
                  </a:lnTo>
                  <a:lnTo>
                    <a:pt x="34" y="29"/>
                  </a:lnTo>
                  <a:lnTo>
                    <a:pt x="34" y="36"/>
                  </a:lnTo>
                  <a:lnTo>
                    <a:pt x="19" y="36"/>
                  </a:lnTo>
                  <a:lnTo>
                    <a:pt x="19" y="99"/>
                  </a:lnTo>
                  <a:lnTo>
                    <a:pt x="10" y="99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10" y="29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11" y="9"/>
                  </a:lnTo>
                  <a:lnTo>
                    <a:pt x="13" y="6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2" name="Freeform 173"/>
            <p:cNvSpPr>
              <a:spLocks noEditPoints="1"/>
            </p:cNvSpPr>
            <p:nvPr userDrawn="1"/>
          </p:nvSpPr>
          <p:spPr bwMode="auto">
            <a:xfrm>
              <a:off x="1244" y="243"/>
              <a:ext cx="25" cy="25"/>
            </a:xfrm>
            <a:custGeom>
              <a:avLst/>
              <a:gdLst>
                <a:gd name="T0" fmla="*/ 37 w 74"/>
                <a:gd name="T1" fmla="*/ 9 h 76"/>
                <a:gd name="T2" fmla="*/ 26 w 74"/>
                <a:gd name="T3" fmla="*/ 11 h 76"/>
                <a:gd name="T4" fmla="*/ 17 w 74"/>
                <a:gd name="T5" fmla="*/ 18 h 76"/>
                <a:gd name="T6" fmla="*/ 11 w 74"/>
                <a:gd name="T7" fmla="*/ 27 h 76"/>
                <a:gd name="T8" fmla="*/ 9 w 74"/>
                <a:gd name="T9" fmla="*/ 38 h 76"/>
                <a:gd name="T10" fmla="*/ 11 w 74"/>
                <a:gd name="T11" fmla="*/ 49 h 76"/>
                <a:gd name="T12" fmla="*/ 16 w 74"/>
                <a:gd name="T13" fmla="*/ 59 h 76"/>
                <a:gd name="T14" fmla="*/ 26 w 74"/>
                <a:gd name="T15" fmla="*/ 65 h 76"/>
                <a:gd name="T16" fmla="*/ 37 w 74"/>
                <a:gd name="T17" fmla="*/ 68 h 76"/>
                <a:gd name="T18" fmla="*/ 48 w 74"/>
                <a:gd name="T19" fmla="*/ 65 h 76"/>
                <a:gd name="T20" fmla="*/ 56 w 74"/>
                <a:gd name="T21" fmla="*/ 59 h 76"/>
                <a:gd name="T22" fmla="*/ 62 w 74"/>
                <a:gd name="T23" fmla="*/ 49 h 76"/>
                <a:gd name="T24" fmla="*/ 64 w 74"/>
                <a:gd name="T25" fmla="*/ 38 h 76"/>
                <a:gd name="T26" fmla="*/ 62 w 74"/>
                <a:gd name="T27" fmla="*/ 27 h 76"/>
                <a:gd name="T28" fmla="*/ 56 w 74"/>
                <a:gd name="T29" fmla="*/ 18 h 76"/>
                <a:gd name="T30" fmla="*/ 47 w 74"/>
                <a:gd name="T31" fmla="*/ 11 h 76"/>
                <a:gd name="T32" fmla="*/ 37 w 74"/>
                <a:gd name="T33" fmla="*/ 9 h 76"/>
                <a:gd name="T34" fmla="*/ 37 w 74"/>
                <a:gd name="T35" fmla="*/ 0 h 76"/>
                <a:gd name="T36" fmla="*/ 51 w 74"/>
                <a:gd name="T37" fmla="*/ 4 h 76"/>
                <a:gd name="T38" fmla="*/ 63 w 74"/>
                <a:gd name="T39" fmla="*/ 11 h 76"/>
                <a:gd name="T40" fmla="*/ 70 w 74"/>
                <a:gd name="T41" fmla="*/ 24 h 76"/>
                <a:gd name="T42" fmla="*/ 74 w 74"/>
                <a:gd name="T43" fmla="*/ 38 h 76"/>
                <a:gd name="T44" fmla="*/ 70 w 74"/>
                <a:gd name="T45" fmla="*/ 52 h 76"/>
                <a:gd name="T46" fmla="*/ 63 w 74"/>
                <a:gd name="T47" fmla="*/ 64 h 76"/>
                <a:gd name="T48" fmla="*/ 51 w 74"/>
                <a:gd name="T49" fmla="*/ 73 h 76"/>
                <a:gd name="T50" fmla="*/ 37 w 74"/>
                <a:gd name="T51" fmla="*/ 76 h 76"/>
                <a:gd name="T52" fmla="*/ 22 w 74"/>
                <a:gd name="T53" fmla="*/ 73 h 76"/>
                <a:gd name="T54" fmla="*/ 10 w 74"/>
                <a:gd name="T55" fmla="*/ 64 h 76"/>
                <a:gd name="T56" fmla="*/ 2 w 74"/>
                <a:gd name="T57" fmla="*/ 52 h 76"/>
                <a:gd name="T58" fmla="*/ 0 w 74"/>
                <a:gd name="T59" fmla="*/ 38 h 76"/>
                <a:gd name="T60" fmla="*/ 2 w 74"/>
                <a:gd name="T61" fmla="*/ 24 h 76"/>
                <a:gd name="T62" fmla="*/ 10 w 74"/>
                <a:gd name="T63" fmla="*/ 11 h 76"/>
                <a:gd name="T64" fmla="*/ 22 w 74"/>
                <a:gd name="T65" fmla="*/ 4 h 76"/>
                <a:gd name="T66" fmla="*/ 37 w 74"/>
                <a:gd name="T6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76">
                  <a:moveTo>
                    <a:pt x="37" y="9"/>
                  </a:moveTo>
                  <a:lnTo>
                    <a:pt x="26" y="11"/>
                  </a:lnTo>
                  <a:lnTo>
                    <a:pt x="17" y="18"/>
                  </a:lnTo>
                  <a:lnTo>
                    <a:pt x="11" y="27"/>
                  </a:lnTo>
                  <a:lnTo>
                    <a:pt x="9" y="38"/>
                  </a:lnTo>
                  <a:lnTo>
                    <a:pt x="11" y="49"/>
                  </a:lnTo>
                  <a:lnTo>
                    <a:pt x="16" y="59"/>
                  </a:lnTo>
                  <a:lnTo>
                    <a:pt x="26" y="65"/>
                  </a:lnTo>
                  <a:lnTo>
                    <a:pt x="37" y="68"/>
                  </a:lnTo>
                  <a:lnTo>
                    <a:pt x="48" y="65"/>
                  </a:lnTo>
                  <a:lnTo>
                    <a:pt x="56" y="59"/>
                  </a:lnTo>
                  <a:lnTo>
                    <a:pt x="62" y="49"/>
                  </a:lnTo>
                  <a:lnTo>
                    <a:pt x="64" y="38"/>
                  </a:lnTo>
                  <a:lnTo>
                    <a:pt x="62" y="27"/>
                  </a:lnTo>
                  <a:lnTo>
                    <a:pt x="56" y="18"/>
                  </a:lnTo>
                  <a:lnTo>
                    <a:pt x="47" y="11"/>
                  </a:lnTo>
                  <a:lnTo>
                    <a:pt x="37" y="9"/>
                  </a:lnTo>
                  <a:close/>
                  <a:moveTo>
                    <a:pt x="37" y="0"/>
                  </a:moveTo>
                  <a:lnTo>
                    <a:pt x="51" y="4"/>
                  </a:lnTo>
                  <a:lnTo>
                    <a:pt x="63" y="11"/>
                  </a:lnTo>
                  <a:lnTo>
                    <a:pt x="70" y="24"/>
                  </a:lnTo>
                  <a:lnTo>
                    <a:pt x="74" y="38"/>
                  </a:lnTo>
                  <a:lnTo>
                    <a:pt x="70" y="52"/>
                  </a:lnTo>
                  <a:lnTo>
                    <a:pt x="63" y="64"/>
                  </a:lnTo>
                  <a:lnTo>
                    <a:pt x="51" y="73"/>
                  </a:lnTo>
                  <a:lnTo>
                    <a:pt x="37" y="76"/>
                  </a:lnTo>
                  <a:lnTo>
                    <a:pt x="22" y="73"/>
                  </a:lnTo>
                  <a:lnTo>
                    <a:pt x="10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10" y="11"/>
                  </a:lnTo>
                  <a:lnTo>
                    <a:pt x="22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3" name="Freeform 174"/>
            <p:cNvSpPr>
              <a:spLocks/>
            </p:cNvSpPr>
            <p:nvPr userDrawn="1"/>
          </p:nvSpPr>
          <p:spPr bwMode="auto">
            <a:xfrm>
              <a:off x="1273" y="243"/>
              <a:ext cx="11" cy="24"/>
            </a:xfrm>
            <a:custGeom>
              <a:avLst/>
              <a:gdLst>
                <a:gd name="T0" fmla="*/ 25 w 33"/>
                <a:gd name="T1" fmla="*/ 0 h 73"/>
                <a:gd name="T2" fmla="*/ 29 w 33"/>
                <a:gd name="T3" fmla="*/ 1 h 73"/>
                <a:gd name="T4" fmla="*/ 33 w 33"/>
                <a:gd name="T5" fmla="*/ 3 h 73"/>
                <a:gd name="T6" fmla="*/ 29 w 33"/>
                <a:gd name="T7" fmla="*/ 10 h 73"/>
                <a:gd name="T8" fmla="*/ 27 w 33"/>
                <a:gd name="T9" fmla="*/ 10 h 73"/>
                <a:gd name="T10" fmla="*/ 25 w 33"/>
                <a:gd name="T11" fmla="*/ 9 h 73"/>
                <a:gd name="T12" fmla="*/ 21 w 33"/>
                <a:gd name="T13" fmla="*/ 10 h 73"/>
                <a:gd name="T14" fmla="*/ 19 w 33"/>
                <a:gd name="T15" fmla="*/ 11 h 73"/>
                <a:gd name="T16" fmla="*/ 17 w 33"/>
                <a:gd name="T17" fmla="*/ 13 h 73"/>
                <a:gd name="T18" fmla="*/ 15 w 33"/>
                <a:gd name="T19" fmla="*/ 17 h 73"/>
                <a:gd name="T20" fmla="*/ 13 w 33"/>
                <a:gd name="T21" fmla="*/ 21 h 73"/>
                <a:gd name="T22" fmla="*/ 12 w 33"/>
                <a:gd name="T23" fmla="*/ 25 h 73"/>
                <a:gd name="T24" fmla="*/ 9 w 33"/>
                <a:gd name="T25" fmla="*/ 34 h 73"/>
                <a:gd name="T26" fmla="*/ 9 w 33"/>
                <a:gd name="T27" fmla="*/ 49 h 73"/>
                <a:gd name="T28" fmla="*/ 9 w 33"/>
                <a:gd name="T29" fmla="*/ 73 h 73"/>
                <a:gd name="T30" fmla="*/ 0 w 33"/>
                <a:gd name="T31" fmla="*/ 73 h 73"/>
                <a:gd name="T32" fmla="*/ 0 w 33"/>
                <a:gd name="T33" fmla="*/ 3 h 73"/>
                <a:gd name="T34" fmla="*/ 9 w 33"/>
                <a:gd name="T35" fmla="*/ 3 h 73"/>
                <a:gd name="T36" fmla="*/ 9 w 33"/>
                <a:gd name="T37" fmla="*/ 12 h 73"/>
                <a:gd name="T38" fmla="*/ 13 w 33"/>
                <a:gd name="T39" fmla="*/ 7 h 73"/>
                <a:gd name="T40" fmla="*/ 17 w 33"/>
                <a:gd name="T41" fmla="*/ 4 h 73"/>
                <a:gd name="T42" fmla="*/ 20 w 33"/>
                <a:gd name="T43" fmla="*/ 1 h 73"/>
                <a:gd name="T44" fmla="*/ 25 w 33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73">
                  <a:moveTo>
                    <a:pt x="25" y="0"/>
                  </a:moveTo>
                  <a:lnTo>
                    <a:pt x="29" y="1"/>
                  </a:lnTo>
                  <a:lnTo>
                    <a:pt x="33" y="3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5" y="9"/>
                  </a:lnTo>
                  <a:lnTo>
                    <a:pt x="21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7"/>
                  </a:lnTo>
                  <a:lnTo>
                    <a:pt x="13" y="21"/>
                  </a:lnTo>
                  <a:lnTo>
                    <a:pt x="12" y="25"/>
                  </a:lnTo>
                  <a:lnTo>
                    <a:pt x="9" y="34"/>
                  </a:lnTo>
                  <a:lnTo>
                    <a:pt x="9" y="49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0" y="3"/>
                  </a:lnTo>
                  <a:lnTo>
                    <a:pt x="9" y="3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0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4" name="Freeform 175"/>
            <p:cNvSpPr>
              <a:spLocks/>
            </p:cNvSpPr>
            <p:nvPr userDrawn="1"/>
          </p:nvSpPr>
          <p:spPr bwMode="auto">
            <a:xfrm>
              <a:off x="1286" y="243"/>
              <a:ext cx="14" cy="25"/>
            </a:xfrm>
            <a:custGeom>
              <a:avLst/>
              <a:gdLst>
                <a:gd name="T0" fmla="*/ 22 w 42"/>
                <a:gd name="T1" fmla="*/ 0 h 76"/>
                <a:gd name="T2" fmla="*/ 32 w 42"/>
                <a:gd name="T3" fmla="*/ 3 h 76"/>
                <a:gd name="T4" fmla="*/ 42 w 42"/>
                <a:gd name="T5" fmla="*/ 10 h 76"/>
                <a:gd name="T6" fmla="*/ 35 w 42"/>
                <a:gd name="T7" fmla="*/ 17 h 76"/>
                <a:gd name="T8" fmla="*/ 31 w 42"/>
                <a:gd name="T9" fmla="*/ 12 h 76"/>
                <a:gd name="T10" fmla="*/ 26 w 42"/>
                <a:gd name="T11" fmla="*/ 10 h 76"/>
                <a:gd name="T12" fmla="*/ 21 w 42"/>
                <a:gd name="T13" fmla="*/ 9 h 76"/>
                <a:gd name="T14" fmla="*/ 18 w 42"/>
                <a:gd name="T15" fmla="*/ 9 h 76"/>
                <a:gd name="T16" fmla="*/ 16 w 42"/>
                <a:gd name="T17" fmla="*/ 10 h 76"/>
                <a:gd name="T18" fmla="*/ 14 w 42"/>
                <a:gd name="T19" fmla="*/ 12 h 76"/>
                <a:gd name="T20" fmla="*/ 12 w 42"/>
                <a:gd name="T21" fmla="*/ 14 h 76"/>
                <a:gd name="T22" fmla="*/ 12 w 42"/>
                <a:gd name="T23" fmla="*/ 17 h 76"/>
                <a:gd name="T24" fmla="*/ 10 w 42"/>
                <a:gd name="T25" fmla="*/ 19 h 76"/>
                <a:gd name="T26" fmla="*/ 12 w 42"/>
                <a:gd name="T27" fmla="*/ 22 h 76"/>
                <a:gd name="T28" fmla="*/ 13 w 42"/>
                <a:gd name="T29" fmla="*/ 24 h 76"/>
                <a:gd name="T30" fmla="*/ 14 w 42"/>
                <a:gd name="T31" fmla="*/ 26 h 76"/>
                <a:gd name="T32" fmla="*/ 17 w 42"/>
                <a:gd name="T33" fmla="*/ 29 h 76"/>
                <a:gd name="T34" fmla="*/ 20 w 42"/>
                <a:gd name="T35" fmla="*/ 31 h 76"/>
                <a:gd name="T36" fmla="*/ 26 w 42"/>
                <a:gd name="T37" fmla="*/ 34 h 76"/>
                <a:gd name="T38" fmla="*/ 30 w 42"/>
                <a:gd name="T39" fmla="*/ 36 h 76"/>
                <a:gd name="T40" fmla="*/ 34 w 42"/>
                <a:gd name="T41" fmla="*/ 39 h 76"/>
                <a:gd name="T42" fmla="*/ 38 w 42"/>
                <a:gd name="T43" fmla="*/ 43 h 76"/>
                <a:gd name="T44" fmla="*/ 40 w 42"/>
                <a:gd name="T45" fmla="*/ 46 h 76"/>
                <a:gd name="T46" fmla="*/ 41 w 42"/>
                <a:gd name="T47" fmla="*/ 50 h 76"/>
                <a:gd name="T48" fmla="*/ 42 w 42"/>
                <a:gd name="T49" fmla="*/ 55 h 76"/>
                <a:gd name="T50" fmla="*/ 41 w 42"/>
                <a:gd name="T51" fmla="*/ 60 h 76"/>
                <a:gd name="T52" fmla="*/ 39 w 42"/>
                <a:gd name="T53" fmla="*/ 65 h 76"/>
                <a:gd name="T54" fmla="*/ 35 w 42"/>
                <a:gd name="T55" fmla="*/ 70 h 76"/>
                <a:gd name="T56" fmla="*/ 31 w 42"/>
                <a:gd name="T57" fmla="*/ 73 h 76"/>
                <a:gd name="T58" fmla="*/ 26 w 42"/>
                <a:gd name="T59" fmla="*/ 75 h 76"/>
                <a:gd name="T60" fmla="*/ 20 w 42"/>
                <a:gd name="T61" fmla="*/ 76 h 76"/>
                <a:gd name="T62" fmla="*/ 15 w 42"/>
                <a:gd name="T63" fmla="*/ 75 h 76"/>
                <a:gd name="T64" fmla="*/ 8 w 42"/>
                <a:gd name="T65" fmla="*/ 73 h 76"/>
                <a:gd name="T66" fmla="*/ 4 w 42"/>
                <a:gd name="T67" fmla="*/ 70 h 76"/>
                <a:gd name="T68" fmla="*/ 0 w 42"/>
                <a:gd name="T69" fmla="*/ 65 h 76"/>
                <a:gd name="T70" fmla="*/ 5 w 42"/>
                <a:gd name="T71" fmla="*/ 59 h 76"/>
                <a:gd name="T72" fmla="*/ 9 w 42"/>
                <a:gd name="T73" fmla="*/ 63 h 76"/>
                <a:gd name="T74" fmla="*/ 15 w 42"/>
                <a:gd name="T75" fmla="*/ 67 h 76"/>
                <a:gd name="T76" fmla="*/ 20 w 42"/>
                <a:gd name="T77" fmla="*/ 68 h 76"/>
                <a:gd name="T78" fmla="*/ 24 w 42"/>
                <a:gd name="T79" fmla="*/ 67 h 76"/>
                <a:gd name="T80" fmla="*/ 27 w 42"/>
                <a:gd name="T81" fmla="*/ 65 h 76"/>
                <a:gd name="T82" fmla="*/ 29 w 42"/>
                <a:gd name="T83" fmla="*/ 63 h 76"/>
                <a:gd name="T84" fmla="*/ 31 w 42"/>
                <a:gd name="T85" fmla="*/ 61 h 76"/>
                <a:gd name="T86" fmla="*/ 32 w 42"/>
                <a:gd name="T87" fmla="*/ 58 h 76"/>
                <a:gd name="T88" fmla="*/ 33 w 42"/>
                <a:gd name="T89" fmla="*/ 55 h 76"/>
                <a:gd name="T90" fmla="*/ 33 w 42"/>
                <a:gd name="T91" fmla="*/ 52 h 76"/>
                <a:gd name="T92" fmla="*/ 31 w 42"/>
                <a:gd name="T93" fmla="*/ 49 h 76"/>
                <a:gd name="T94" fmla="*/ 30 w 42"/>
                <a:gd name="T95" fmla="*/ 47 h 76"/>
                <a:gd name="T96" fmla="*/ 27 w 42"/>
                <a:gd name="T97" fmla="*/ 45 h 76"/>
                <a:gd name="T98" fmla="*/ 24 w 42"/>
                <a:gd name="T99" fmla="*/ 43 h 76"/>
                <a:gd name="T100" fmla="*/ 18 w 42"/>
                <a:gd name="T101" fmla="*/ 39 h 76"/>
                <a:gd name="T102" fmla="*/ 14 w 42"/>
                <a:gd name="T103" fmla="*/ 37 h 76"/>
                <a:gd name="T104" fmla="*/ 9 w 42"/>
                <a:gd name="T105" fmla="*/ 34 h 76"/>
                <a:gd name="T106" fmla="*/ 6 w 42"/>
                <a:gd name="T107" fmla="*/ 31 h 76"/>
                <a:gd name="T108" fmla="*/ 4 w 42"/>
                <a:gd name="T109" fmla="*/ 27 h 76"/>
                <a:gd name="T110" fmla="*/ 3 w 42"/>
                <a:gd name="T111" fmla="*/ 23 h 76"/>
                <a:gd name="T112" fmla="*/ 3 w 42"/>
                <a:gd name="T113" fmla="*/ 19 h 76"/>
                <a:gd name="T114" fmla="*/ 3 w 42"/>
                <a:gd name="T115" fmla="*/ 14 h 76"/>
                <a:gd name="T116" fmla="*/ 5 w 42"/>
                <a:gd name="T117" fmla="*/ 10 h 76"/>
                <a:gd name="T118" fmla="*/ 8 w 42"/>
                <a:gd name="T119" fmla="*/ 6 h 76"/>
                <a:gd name="T120" fmla="*/ 12 w 42"/>
                <a:gd name="T121" fmla="*/ 3 h 76"/>
                <a:gd name="T122" fmla="*/ 17 w 42"/>
                <a:gd name="T123" fmla="*/ 1 h 76"/>
                <a:gd name="T124" fmla="*/ 22 w 42"/>
                <a:gd name="T1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76">
                  <a:moveTo>
                    <a:pt x="22" y="0"/>
                  </a:moveTo>
                  <a:lnTo>
                    <a:pt x="32" y="3"/>
                  </a:lnTo>
                  <a:lnTo>
                    <a:pt x="42" y="10"/>
                  </a:lnTo>
                  <a:lnTo>
                    <a:pt x="35" y="17"/>
                  </a:lnTo>
                  <a:lnTo>
                    <a:pt x="31" y="12"/>
                  </a:lnTo>
                  <a:lnTo>
                    <a:pt x="26" y="10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4" y="26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9"/>
                  </a:lnTo>
                  <a:lnTo>
                    <a:pt x="38" y="43"/>
                  </a:lnTo>
                  <a:lnTo>
                    <a:pt x="40" y="46"/>
                  </a:lnTo>
                  <a:lnTo>
                    <a:pt x="41" y="50"/>
                  </a:lnTo>
                  <a:lnTo>
                    <a:pt x="42" y="55"/>
                  </a:lnTo>
                  <a:lnTo>
                    <a:pt x="41" y="60"/>
                  </a:lnTo>
                  <a:lnTo>
                    <a:pt x="39" y="65"/>
                  </a:lnTo>
                  <a:lnTo>
                    <a:pt x="35" y="70"/>
                  </a:lnTo>
                  <a:lnTo>
                    <a:pt x="31" y="73"/>
                  </a:lnTo>
                  <a:lnTo>
                    <a:pt x="26" y="75"/>
                  </a:lnTo>
                  <a:lnTo>
                    <a:pt x="20" y="76"/>
                  </a:lnTo>
                  <a:lnTo>
                    <a:pt x="15" y="75"/>
                  </a:lnTo>
                  <a:lnTo>
                    <a:pt x="8" y="73"/>
                  </a:lnTo>
                  <a:lnTo>
                    <a:pt x="4" y="70"/>
                  </a:lnTo>
                  <a:lnTo>
                    <a:pt x="0" y="65"/>
                  </a:lnTo>
                  <a:lnTo>
                    <a:pt x="5" y="59"/>
                  </a:lnTo>
                  <a:lnTo>
                    <a:pt x="9" y="63"/>
                  </a:lnTo>
                  <a:lnTo>
                    <a:pt x="15" y="67"/>
                  </a:lnTo>
                  <a:lnTo>
                    <a:pt x="20" y="68"/>
                  </a:lnTo>
                  <a:lnTo>
                    <a:pt x="24" y="67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1" y="61"/>
                  </a:lnTo>
                  <a:lnTo>
                    <a:pt x="32" y="58"/>
                  </a:lnTo>
                  <a:lnTo>
                    <a:pt x="33" y="55"/>
                  </a:lnTo>
                  <a:lnTo>
                    <a:pt x="33" y="52"/>
                  </a:lnTo>
                  <a:lnTo>
                    <a:pt x="31" y="49"/>
                  </a:lnTo>
                  <a:lnTo>
                    <a:pt x="30" y="47"/>
                  </a:lnTo>
                  <a:lnTo>
                    <a:pt x="27" y="45"/>
                  </a:lnTo>
                  <a:lnTo>
                    <a:pt x="24" y="43"/>
                  </a:lnTo>
                  <a:lnTo>
                    <a:pt x="18" y="39"/>
                  </a:lnTo>
                  <a:lnTo>
                    <a:pt x="14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5" name="Freeform 176"/>
            <p:cNvSpPr>
              <a:spLocks/>
            </p:cNvSpPr>
            <p:nvPr userDrawn="1"/>
          </p:nvSpPr>
          <p:spPr bwMode="auto">
            <a:xfrm>
              <a:off x="1305" y="243"/>
              <a:ext cx="25" cy="25"/>
            </a:xfrm>
            <a:custGeom>
              <a:avLst/>
              <a:gdLst>
                <a:gd name="T0" fmla="*/ 40 w 73"/>
                <a:gd name="T1" fmla="*/ 0 h 76"/>
                <a:gd name="T2" fmla="*/ 50 w 73"/>
                <a:gd name="T3" fmla="*/ 1 h 76"/>
                <a:gd name="T4" fmla="*/ 60 w 73"/>
                <a:gd name="T5" fmla="*/ 5 h 76"/>
                <a:gd name="T6" fmla="*/ 65 w 73"/>
                <a:gd name="T7" fmla="*/ 8 h 76"/>
                <a:gd name="T8" fmla="*/ 70 w 73"/>
                <a:gd name="T9" fmla="*/ 12 h 76"/>
                <a:gd name="T10" fmla="*/ 73 w 73"/>
                <a:gd name="T11" fmla="*/ 17 h 76"/>
                <a:gd name="T12" fmla="*/ 66 w 73"/>
                <a:gd name="T13" fmla="*/ 22 h 76"/>
                <a:gd name="T14" fmla="*/ 59 w 73"/>
                <a:gd name="T15" fmla="*/ 14 h 76"/>
                <a:gd name="T16" fmla="*/ 50 w 73"/>
                <a:gd name="T17" fmla="*/ 10 h 76"/>
                <a:gd name="T18" fmla="*/ 40 w 73"/>
                <a:gd name="T19" fmla="*/ 9 h 76"/>
                <a:gd name="T20" fmla="*/ 28 w 73"/>
                <a:gd name="T21" fmla="*/ 11 h 76"/>
                <a:gd name="T22" fmla="*/ 19 w 73"/>
                <a:gd name="T23" fmla="*/ 18 h 76"/>
                <a:gd name="T24" fmla="*/ 12 w 73"/>
                <a:gd name="T25" fmla="*/ 26 h 76"/>
                <a:gd name="T26" fmla="*/ 10 w 73"/>
                <a:gd name="T27" fmla="*/ 38 h 76"/>
                <a:gd name="T28" fmla="*/ 12 w 73"/>
                <a:gd name="T29" fmla="*/ 49 h 76"/>
                <a:gd name="T30" fmla="*/ 19 w 73"/>
                <a:gd name="T31" fmla="*/ 59 h 76"/>
                <a:gd name="T32" fmla="*/ 28 w 73"/>
                <a:gd name="T33" fmla="*/ 65 h 76"/>
                <a:gd name="T34" fmla="*/ 40 w 73"/>
                <a:gd name="T35" fmla="*/ 68 h 76"/>
                <a:gd name="T36" fmla="*/ 50 w 73"/>
                <a:gd name="T37" fmla="*/ 67 h 76"/>
                <a:gd name="T38" fmla="*/ 59 w 73"/>
                <a:gd name="T39" fmla="*/ 62 h 76"/>
                <a:gd name="T40" fmla="*/ 66 w 73"/>
                <a:gd name="T41" fmla="*/ 55 h 76"/>
                <a:gd name="T42" fmla="*/ 73 w 73"/>
                <a:gd name="T43" fmla="*/ 60 h 76"/>
                <a:gd name="T44" fmla="*/ 70 w 73"/>
                <a:gd name="T45" fmla="*/ 64 h 76"/>
                <a:gd name="T46" fmla="*/ 64 w 73"/>
                <a:gd name="T47" fmla="*/ 69 h 76"/>
                <a:gd name="T48" fmla="*/ 59 w 73"/>
                <a:gd name="T49" fmla="*/ 72 h 76"/>
                <a:gd name="T50" fmla="*/ 49 w 73"/>
                <a:gd name="T51" fmla="*/ 75 h 76"/>
                <a:gd name="T52" fmla="*/ 39 w 73"/>
                <a:gd name="T53" fmla="*/ 76 h 76"/>
                <a:gd name="T54" fmla="*/ 24 w 73"/>
                <a:gd name="T55" fmla="*/ 73 h 76"/>
                <a:gd name="T56" fmla="*/ 12 w 73"/>
                <a:gd name="T57" fmla="*/ 65 h 76"/>
                <a:gd name="T58" fmla="*/ 4 w 73"/>
                <a:gd name="T59" fmla="*/ 54 h 76"/>
                <a:gd name="T60" fmla="*/ 0 w 73"/>
                <a:gd name="T61" fmla="*/ 38 h 76"/>
                <a:gd name="T62" fmla="*/ 4 w 73"/>
                <a:gd name="T63" fmla="*/ 24 h 76"/>
                <a:gd name="T64" fmla="*/ 12 w 73"/>
                <a:gd name="T65" fmla="*/ 11 h 76"/>
                <a:gd name="T66" fmla="*/ 20 w 73"/>
                <a:gd name="T67" fmla="*/ 6 h 76"/>
                <a:gd name="T68" fmla="*/ 30 w 73"/>
                <a:gd name="T69" fmla="*/ 1 h 76"/>
                <a:gd name="T70" fmla="*/ 40 w 73"/>
                <a:gd name="T7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76">
                  <a:moveTo>
                    <a:pt x="40" y="0"/>
                  </a:moveTo>
                  <a:lnTo>
                    <a:pt x="50" y="1"/>
                  </a:lnTo>
                  <a:lnTo>
                    <a:pt x="60" y="5"/>
                  </a:lnTo>
                  <a:lnTo>
                    <a:pt x="65" y="8"/>
                  </a:lnTo>
                  <a:lnTo>
                    <a:pt x="70" y="12"/>
                  </a:lnTo>
                  <a:lnTo>
                    <a:pt x="73" y="17"/>
                  </a:lnTo>
                  <a:lnTo>
                    <a:pt x="66" y="22"/>
                  </a:lnTo>
                  <a:lnTo>
                    <a:pt x="59" y="14"/>
                  </a:lnTo>
                  <a:lnTo>
                    <a:pt x="50" y="10"/>
                  </a:lnTo>
                  <a:lnTo>
                    <a:pt x="40" y="9"/>
                  </a:lnTo>
                  <a:lnTo>
                    <a:pt x="28" y="11"/>
                  </a:lnTo>
                  <a:lnTo>
                    <a:pt x="19" y="18"/>
                  </a:lnTo>
                  <a:lnTo>
                    <a:pt x="12" y="26"/>
                  </a:lnTo>
                  <a:lnTo>
                    <a:pt x="10" y="38"/>
                  </a:lnTo>
                  <a:lnTo>
                    <a:pt x="12" y="49"/>
                  </a:lnTo>
                  <a:lnTo>
                    <a:pt x="19" y="59"/>
                  </a:lnTo>
                  <a:lnTo>
                    <a:pt x="28" y="65"/>
                  </a:lnTo>
                  <a:lnTo>
                    <a:pt x="40" y="68"/>
                  </a:lnTo>
                  <a:lnTo>
                    <a:pt x="50" y="67"/>
                  </a:lnTo>
                  <a:lnTo>
                    <a:pt x="59" y="62"/>
                  </a:lnTo>
                  <a:lnTo>
                    <a:pt x="66" y="55"/>
                  </a:lnTo>
                  <a:lnTo>
                    <a:pt x="73" y="60"/>
                  </a:lnTo>
                  <a:lnTo>
                    <a:pt x="70" y="64"/>
                  </a:lnTo>
                  <a:lnTo>
                    <a:pt x="64" y="69"/>
                  </a:lnTo>
                  <a:lnTo>
                    <a:pt x="59" y="72"/>
                  </a:lnTo>
                  <a:lnTo>
                    <a:pt x="49" y="75"/>
                  </a:lnTo>
                  <a:lnTo>
                    <a:pt x="39" y="76"/>
                  </a:lnTo>
                  <a:lnTo>
                    <a:pt x="24" y="73"/>
                  </a:lnTo>
                  <a:lnTo>
                    <a:pt x="12" y="65"/>
                  </a:lnTo>
                  <a:lnTo>
                    <a:pt x="4" y="54"/>
                  </a:lnTo>
                  <a:lnTo>
                    <a:pt x="0" y="38"/>
                  </a:lnTo>
                  <a:lnTo>
                    <a:pt x="4" y="24"/>
                  </a:lnTo>
                  <a:lnTo>
                    <a:pt x="12" y="11"/>
                  </a:lnTo>
                  <a:lnTo>
                    <a:pt x="20" y="6"/>
                  </a:lnTo>
                  <a:lnTo>
                    <a:pt x="30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6" name="Freeform 177"/>
            <p:cNvSpPr>
              <a:spLocks/>
            </p:cNvSpPr>
            <p:nvPr userDrawn="1"/>
          </p:nvSpPr>
          <p:spPr bwMode="auto">
            <a:xfrm>
              <a:off x="1334" y="234"/>
              <a:ext cx="21" cy="33"/>
            </a:xfrm>
            <a:custGeom>
              <a:avLst/>
              <a:gdLst>
                <a:gd name="T0" fmla="*/ 0 w 62"/>
                <a:gd name="T1" fmla="*/ 0 h 99"/>
                <a:gd name="T2" fmla="*/ 9 w 62"/>
                <a:gd name="T3" fmla="*/ 0 h 99"/>
                <a:gd name="T4" fmla="*/ 9 w 62"/>
                <a:gd name="T5" fmla="*/ 42 h 99"/>
                <a:gd name="T6" fmla="*/ 16 w 62"/>
                <a:gd name="T7" fmla="*/ 33 h 99"/>
                <a:gd name="T8" fmla="*/ 26 w 62"/>
                <a:gd name="T9" fmla="*/ 29 h 99"/>
                <a:gd name="T10" fmla="*/ 36 w 62"/>
                <a:gd name="T11" fmla="*/ 26 h 99"/>
                <a:gd name="T12" fmla="*/ 41 w 62"/>
                <a:gd name="T13" fmla="*/ 27 h 99"/>
                <a:gd name="T14" fmla="*/ 46 w 62"/>
                <a:gd name="T15" fmla="*/ 29 h 99"/>
                <a:gd name="T16" fmla="*/ 50 w 62"/>
                <a:gd name="T17" fmla="*/ 31 h 99"/>
                <a:gd name="T18" fmla="*/ 54 w 62"/>
                <a:gd name="T19" fmla="*/ 34 h 99"/>
                <a:gd name="T20" fmla="*/ 57 w 62"/>
                <a:gd name="T21" fmla="*/ 38 h 99"/>
                <a:gd name="T22" fmla="*/ 60 w 62"/>
                <a:gd name="T23" fmla="*/ 43 h 99"/>
                <a:gd name="T24" fmla="*/ 61 w 62"/>
                <a:gd name="T25" fmla="*/ 51 h 99"/>
                <a:gd name="T26" fmla="*/ 62 w 62"/>
                <a:gd name="T27" fmla="*/ 63 h 99"/>
                <a:gd name="T28" fmla="*/ 62 w 62"/>
                <a:gd name="T29" fmla="*/ 99 h 99"/>
                <a:gd name="T30" fmla="*/ 53 w 62"/>
                <a:gd name="T31" fmla="*/ 99 h 99"/>
                <a:gd name="T32" fmla="*/ 53 w 62"/>
                <a:gd name="T33" fmla="*/ 65 h 99"/>
                <a:gd name="T34" fmla="*/ 52 w 62"/>
                <a:gd name="T35" fmla="*/ 59 h 99"/>
                <a:gd name="T36" fmla="*/ 52 w 62"/>
                <a:gd name="T37" fmla="*/ 53 h 99"/>
                <a:gd name="T38" fmla="*/ 52 w 62"/>
                <a:gd name="T39" fmla="*/ 50 h 99"/>
                <a:gd name="T40" fmla="*/ 51 w 62"/>
                <a:gd name="T41" fmla="*/ 46 h 99"/>
                <a:gd name="T42" fmla="*/ 49 w 62"/>
                <a:gd name="T43" fmla="*/ 43 h 99"/>
                <a:gd name="T44" fmla="*/ 47 w 62"/>
                <a:gd name="T45" fmla="*/ 39 h 99"/>
                <a:gd name="T46" fmla="*/ 43 w 62"/>
                <a:gd name="T47" fmla="*/ 37 h 99"/>
                <a:gd name="T48" fmla="*/ 39 w 62"/>
                <a:gd name="T49" fmla="*/ 35 h 99"/>
                <a:gd name="T50" fmla="*/ 34 w 62"/>
                <a:gd name="T51" fmla="*/ 35 h 99"/>
                <a:gd name="T52" fmla="*/ 28 w 62"/>
                <a:gd name="T53" fmla="*/ 35 h 99"/>
                <a:gd name="T54" fmla="*/ 23 w 62"/>
                <a:gd name="T55" fmla="*/ 37 h 99"/>
                <a:gd name="T56" fmla="*/ 18 w 62"/>
                <a:gd name="T57" fmla="*/ 40 h 99"/>
                <a:gd name="T58" fmla="*/ 15 w 62"/>
                <a:gd name="T59" fmla="*/ 45 h 99"/>
                <a:gd name="T60" fmla="*/ 12 w 62"/>
                <a:gd name="T61" fmla="*/ 49 h 99"/>
                <a:gd name="T62" fmla="*/ 10 w 62"/>
                <a:gd name="T63" fmla="*/ 53 h 99"/>
                <a:gd name="T64" fmla="*/ 10 w 62"/>
                <a:gd name="T65" fmla="*/ 61 h 99"/>
                <a:gd name="T66" fmla="*/ 9 w 62"/>
                <a:gd name="T67" fmla="*/ 73 h 99"/>
                <a:gd name="T68" fmla="*/ 9 w 62"/>
                <a:gd name="T69" fmla="*/ 99 h 99"/>
                <a:gd name="T70" fmla="*/ 0 w 62"/>
                <a:gd name="T71" fmla="*/ 99 h 99"/>
                <a:gd name="T72" fmla="*/ 0 w 62"/>
                <a:gd name="T7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99">
                  <a:moveTo>
                    <a:pt x="0" y="0"/>
                  </a:moveTo>
                  <a:lnTo>
                    <a:pt x="9" y="0"/>
                  </a:lnTo>
                  <a:lnTo>
                    <a:pt x="9" y="42"/>
                  </a:lnTo>
                  <a:lnTo>
                    <a:pt x="16" y="33"/>
                  </a:lnTo>
                  <a:lnTo>
                    <a:pt x="26" y="29"/>
                  </a:lnTo>
                  <a:lnTo>
                    <a:pt x="36" y="26"/>
                  </a:lnTo>
                  <a:lnTo>
                    <a:pt x="41" y="27"/>
                  </a:lnTo>
                  <a:lnTo>
                    <a:pt x="46" y="29"/>
                  </a:lnTo>
                  <a:lnTo>
                    <a:pt x="50" y="31"/>
                  </a:lnTo>
                  <a:lnTo>
                    <a:pt x="54" y="34"/>
                  </a:lnTo>
                  <a:lnTo>
                    <a:pt x="57" y="38"/>
                  </a:lnTo>
                  <a:lnTo>
                    <a:pt x="60" y="43"/>
                  </a:lnTo>
                  <a:lnTo>
                    <a:pt x="61" y="51"/>
                  </a:lnTo>
                  <a:lnTo>
                    <a:pt x="62" y="63"/>
                  </a:lnTo>
                  <a:lnTo>
                    <a:pt x="62" y="99"/>
                  </a:lnTo>
                  <a:lnTo>
                    <a:pt x="53" y="99"/>
                  </a:lnTo>
                  <a:lnTo>
                    <a:pt x="53" y="65"/>
                  </a:lnTo>
                  <a:lnTo>
                    <a:pt x="52" y="59"/>
                  </a:lnTo>
                  <a:lnTo>
                    <a:pt x="52" y="53"/>
                  </a:lnTo>
                  <a:lnTo>
                    <a:pt x="52" y="50"/>
                  </a:lnTo>
                  <a:lnTo>
                    <a:pt x="51" y="46"/>
                  </a:lnTo>
                  <a:lnTo>
                    <a:pt x="49" y="43"/>
                  </a:lnTo>
                  <a:lnTo>
                    <a:pt x="47" y="39"/>
                  </a:lnTo>
                  <a:lnTo>
                    <a:pt x="43" y="37"/>
                  </a:lnTo>
                  <a:lnTo>
                    <a:pt x="39" y="35"/>
                  </a:lnTo>
                  <a:lnTo>
                    <a:pt x="34" y="35"/>
                  </a:lnTo>
                  <a:lnTo>
                    <a:pt x="28" y="35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5" y="45"/>
                  </a:lnTo>
                  <a:lnTo>
                    <a:pt x="12" y="49"/>
                  </a:lnTo>
                  <a:lnTo>
                    <a:pt x="10" y="53"/>
                  </a:lnTo>
                  <a:lnTo>
                    <a:pt x="10" y="61"/>
                  </a:lnTo>
                  <a:lnTo>
                    <a:pt x="9" y="73"/>
                  </a:lnTo>
                  <a:lnTo>
                    <a:pt x="9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Freeform 178"/>
            <p:cNvSpPr>
              <a:spLocks/>
            </p:cNvSpPr>
            <p:nvPr userDrawn="1"/>
          </p:nvSpPr>
          <p:spPr bwMode="auto">
            <a:xfrm>
              <a:off x="1361" y="244"/>
              <a:ext cx="20" cy="24"/>
            </a:xfrm>
            <a:custGeom>
              <a:avLst/>
              <a:gdLst>
                <a:gd name="T0" fmla="*/ 0 w 62"/>
                <a:gd name="T1" fmla="*/ 0 h 72"/>
                <a:gd name="T2" fmla="*/ 10 w 62"/>
                <a:gd name="T3" fmla="*/ 0 h 72"/>
                <a:gd name="T4" fmla="*/ 10 w 62"/>
                <a:gd name="T5" fmla="*/ 33 h 72"/>
                <a:gd name="T6" fmla="*/ 10 w 62"/>
                <a:gd name="T7" fmla="*/ 41 h 72"/>
                <a:gd name="T8" fmla="*/ 10 w 62"/>
                <a:gd name="T9" fmla="*/ 46 h 72"/>
                <a:gd name="T10" fmla="*/ 11 w 62"/>
                <a:gd name="T11" fmla="*/ 51 h 72"/>
                <a:gd name="T12" fmla="*/ 12 w 62"/>
                <a:gd name="T13" fmla="*/ 54 h 72"/>
                <a:gd name="T14" fmla="*/ 14 w 62"/>
                <a:gd name="T15" fmla="*/ 58 h 72"/>
                <a:gd name="T16" fmla="*/ 16 w 62"/>
                <a:gd name="T17" fmla="*/ 60 h 72"/>
                <a:gd name="T18" fmla="*/ 20 w 62"/>
                <a:gd name="T19" fmla="*/ 62 h 72"/>
                <a:gd name="T20" fmla="*/ 24 w 62"/>
                <a:gd name="T21" fmla="*/ 64 h 72"/>
                <a:gd name="T22" fmla="*/ 28 w 62"/>
                <a:gd name="T23" fmla="*/ 64 h 72"/>
                <a:gd name="T24" fmla="*/ 34 w 62"/>
                <a:gd name="T25" fmla="*/ 64 h 72"/>
                <a:gd name="T26" fmla="*/ 39 w 62"/>
                <a:gd name="T27" fmla="*/ 61 h 72"/>
                <a:gd name="T28" fmla="*/ 44 w 62"/>
                <a:gd name="T29" fmla="*/ 58 h 72"/>
                <a:gd name="T30" fmla="*/ 47 w 62"/>
                <a:gd name="T31" fmla="*/ 55 h 72"/>
                <a:gd name="T32" fmla="*/ 50 w 62"/>
                <a:gd name="T33" fmla="*/ 49 h 72"/>
                <a:gd name="T34" fmla="*/ 52 w 62"/>
                <a:gd name="T35" fmla="*/ 45 h 72"/>
                <a:gd name="T36" fmla="*/ 53 w 62"/>
                <a:gd name="T37" fmla="*/ 37 h 72"/>
                <a:gd name="T38" fmla="*/ 53 w 62"/>
                <a:gd name="T39" fmla="*/ 26 h 72"/>
                <a:gd name="T40" fmla="*/ 53 w 62"/>
                <a:gd name="T41" fmla="*/ 0 h 72"/>
                <a:gd name="T42" fmla="*/ 62 w 62"/>
                <a:gd name="T43" fmla="*/ 0 h 72"/>
                <a:gd name="T44" fmla="*/ 62 w 62"/>
                <a:gd name="T45" fmla="*/ 70 h 72"/>
                <a:gd name="T46" fmla="*/ 53 w 62"/>
                <a:gd name="T47" fmla="*/ 70 h 72"/>
                <a:gd name="T48" fmla="*/ 53 w 62"/>
                <a:gd name="T49" fmla="*/ 58 h 72"/>
                <a:gd name="T50" fmla="*/ 46 w 62"/>
                <a:gd name="T51" fmla="*/ 66 h 72"/>
                <a:gd name="T52" fmla="*/ 36 w 62"/>
                <a:gd name="T53" fmla="*/ 71 h 72"/>
                <a:gd name="T54" fmla="*/ 26 w 62"/>
                <a:gd name="T55" fmla="*/ 72 h 72"/>
                <a:gd name="T56" fmla="*/ 22 w 62"/>
                <a:gd name="T57" fmla="*/ 72 h 72"/>
                <a:gd name="T58" fmla="*/ 16 w 62"/>
                <a:gd name="T59" fmla="*/ 70 h 72"/>
                <a:gd name="T60" fmla="*/ 12 w 62"/>
                <a:gd name="T61" fmla="*/ 68 h 72"/>
                <a:gd name="T62" fmla="*/ 8 w 62"/>
                <a:gd name="T63" fmla="*/ 65 h 72"/>
                <a:gd name="T64" fmla="*/ 6 w 62"/>
                <a:gd name="T65" fmla="*/ 61 h 72"/>
                <a:gd name="T66" fmla="*/ 3 w 62"/>
                <a:gd name="T67" fmla="*/ 57 h 72"/>
                <a:gd name="T68" fmla="*/ 1 w 62"/>
                <a:gd name="T69" fmla="*/ 48 h 72"/>
                <a:gd name="T70" fmla="*/ 0 w 62"/>
                <a:gd name="T71" fmla="*/ 36 h 72"/>
                <a:gd name="T72" fmla="*/ 0 w 62"/>
                <a:gd name="T7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2">
                  <a:moveTo>
                    <a:pt x="0" y="0"/>
                  </a:moveTo>
                  <a:lnTo>
                    <a:pt x="10" y="0"/>
                  </a:lnTo>
                  <a:lnTo>
                    <a:pt x="10" y="33"/>
                  </a:lnTo>
                  <a:lnTo>
                    <a:pt x="10" y="41"/>
                  </a:lnTo>
                  <a:lnTo>
                    <a:pt x="10" y="46"/>
                  </a:lnTo>
                  <a:lnTo>
                    <a:pt x="11" y="51"/>
                  </a:lnTo>
                  <a:lnTo>
                    <a:pt x="12" y="54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4" y="64"/>
                  </a:lnTo>
                  <a:lnTo>
                    <a:pt x="39" y="61"/>
                  </a:lnTo>
                  <a:lnTo>
                    <a:pt x="44" y="58"/>
                  </a:lnTo>
                  <a:lnTo>
                    <a:pt x="47" y="55"/>
                  </a:lnTo>
                  <a:lnTo>
                    <a:pt x="50" y="49"/>
                  </a:lnTo>
                  <a:lnTo>
                    <a:pt x="52" y="45"/>
                  </a:lnTo>
                  <a:lnTo>
                    <a:pt x="53" y="37"/>
                  </a:lnTo>
                  <a:lnTo>
                    <a:pt x="53" y="26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62" y="70"/>
                  </a:lnTo>
                  <a:lnTo>
                    <a:pt x="53" y="70"/>
                  </a:lnTo>
                  <a:lnTo>
                    <a:pt x="53" y="58"/>
                  </a:lnTo>
                  <a:lnTo>
                    <a:pt x="46" y="66"/>
                  </a:lnTo>
                  <a:lnTo>
                    <a:pt x="36" y="71"/>
                  </a:lnTo>
                  <a:lnTo>
                    <a:pt x="26" y="72"/>
                  </a:lnTo>
                  <a:lnTo>
                    <a:pt x="22" y="72"/>
                  </a:lnTo>
                  <a:lnTo>
                    <a:pt x="16" y="70"/>
                  </a:lnTo>
                  <a:lnTo>
                    <a:pt x="12" y="68"/>
                  </a:lnTo>
                  <a:lnTo>
                    <a:pt x="8" y="65"/>
                  </a:lnTo>
                  <a:lnTo>
                    <a:pt x="6" y="61"/>
                  </a:lnTo>
                  <a:lnTo>
                    <a:pt x="3" y="57"/>
                  </a:lnTo>
                  <a:lnTo>
                    <a:pt x="1" y="48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8" name="Freeform 179"/>
            <p:cNvSpPr>
              <a:spLocks/>
            </p:cNvSpPr>
            <p:nvPr userDrawn="1"/>
          </p:nvSpPr>
          <p:spPr bwMode="auto">
            <a:xfrm>
              <a:off x="1388" y="243"/>
              <a:ext cx="21" cy="24"/>
            </a:xfrm>
            <a:custGeom>
              <a:avLst/>
              <a:gdLst>
                <a:gd name="T0" fmla="*/ 35 w 63"/>
                <a:gd name="T1" fmla="*/ 0 h 73"/>
                <a:gd name="T2" fmla="*/ 41 w 63"/>
                <a:gd name="T3" fmla="*/ 1 h 73"/>
                <a:gd name="T4" fmla="*/ 46 w 63"/>
                <a:gd name="T5" fmla="*/ 3 h 73"/>
                <a:gd name="T6" fmla="*/ 51 w 63"/>
                <a:gd name="T7" fmla="*/ 5 h 73"/>
                <a:gd name="T8" fmla="*/ 54 w 63"/>
                <a:gd name="T9" fmla="*/ 8 h 73"/>
                <a:gd name="T10" fmla="*/ 57 w 63"/>
                <a:gd name="T11" fmla="*/ 12 h 73"/>
                <a:gd name="T12" fmla="*/ 59 w 63"/>
                <a:gd name="T13" fmla="*/ 17 h 73"/>
                <a:gd name="T14" fmla="*/ 61 w 63"/>
                <a:gd name="T15" fmla="*/ 25 h 73"/>
                <a:gd name="T16" fmla="*/ 63 w 63"/>
                <a:gd name="T17" fmla="*/ 37 h 73"/>
                <a:gd name="T18" fmla="*/ 63 w 63"/>
                <a:gd name="T19" fmla="*/ 73 h 73"/>
                <a:gd name="T20" fmla="*/ 53 w 63"/>
                <a:gd name="T21" fmla="*/ 73 h 73"/>
                <a:gd name="T22" fmla="*/ 53 w 63"/>
                <a:gd name="T23" fmla="*/ 39 h 73"/>
                <a:gd name="T24" fmla="*/ 53 w 63"/>
                <a:gd name="T25" fmla="*/ 32 h 73"/>
                <a:gd name="T26" fmla="*/ 53 w 63"/>
                <a:gd name="T27" fmla="*/ 26 h 73"/>
                <a:gd name="T28" fmla="*/ 52 w 63"/>
                <a:gd name="T29" fmla="*/ 23 h 73"/>
                <a:gd name="T30" fmla="*/ 51 w 63"/>
                <a:gd name="T31" fmla="*/ 19 h 73"/>
                <a:gd name="T32" fmla="*/ 48 w 63"/>
                <a:gd name="T33" fmla="*/ 16 h 73"/>
                <a:gd name="T34" fmla="*/ 45 w 63"/>
                <a:gd name="T35" fmla="*/ 12 h 73"/>
                <a:gd name="T36" fmla="*/ 42 w 63"/>
                <a:gd name="T37" fmla="*/ 10 h 73"/>
                <a:gd name="T38" fmla="*/ 39 w 63"/>
                <a:gd name="T39" fmla="*/ 9 h 73"/>
                <a:gd name="T40" fmla="*/ 33 w 63"/>
                <a:gd name="T41" fmla="*/ 9 h 73"/>
                <a:gd name="T42" fmla="*/ 29 w 63"/>
                <a:gd name="T43" fmla="*/ 9 h 73"/>
                <a:gd name="T44" fmla="*/ 24 w 63"/>
                <a:gd name="T45" fmla="*/ 11 h 73"/>
                <a:gd name="T46" fmla="*/ 19 w 63"/>
                <a:gd name="T47" fmla="*/ 14 h 73"/>
                <a:gd name="T48" fmla="*/ 15 w 63"/>
                <a:gd name="T49" fmla="*/ 19 h 73"/>
                <a:gd name="T50" fmla="*/ 13 w 63"/>
                <a:gd name="T51" fmla="*/ 23 h 73"/>
                <a:gd name="T52" fmla="*/ 11 w 63"/>
                <a:gd name="T53" fmla="*/ 27 h 73"/>
                <a:gd name="T54" fmla="*/ 9 w 63"/>
                <a:gd name="T55" fmla="*/ 35 h 73"/>
                <a:gd name="T56" fmla="*/ 9 w 63"/>
                <a:gd name="T57" fmla="*/ 47 h 73"/>
                <a:gd name="T58" fmla="*/ 9 w 63"/>
                <a:gd name="T59" fmla="*/ 73 h 73"/>
                <a:gd name="T60" fmla="*/ 0 w 63"/>
                <a:gd name="T61" fmla="*/ 73 h 73"/>
                <a:gd name="T62" fmla="*/ 0 w 63"/>
                <a:gd name="T63" fmla="*/ 3 h 73"/>
                <a:gd name="T64" fmla="*/ 9 w 63"/>
                <a:gd name="T65" fmla="*/ 3 h 73"/>
                <a:gd name="T66" fmla="*/ 9 w 63"/>
                <a:gd name="T67" fmla="*/ 16 h 73"/>
                <a:gd name="T68" fmla="*/ 17 w 63"/>
                <a:gd name="T69" fmla="*/ 7 h 73"/>
                <a:gd name="T70" fmla="*/ 26 w 63"/>
                <a:gd name="T71" fmla="*/ 3 h 73"/>
                <a:gd name="T72" fmla="*/ 35 w 63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73">
                  <a:moveTo>
                    <a:pt x="35" y="0"/>
                  </a:moveTo>
                  <a:lnTo>
                    <a:pt x="41" y="1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4" y="8"/>
                  </a:lnTo>
                  <a:lnTo>
                    <a:pt x="57" y="12"/>
                  </a:lnTo>
                  <a:lnTo>
                    <a:pt x="59" y="17"/>
                  </a:lnTo>
                  <a:lnTo>
                    <a:pt x="61" y="25"/>
                  </a:lnTo>
                  <a:lnTo>
                    <a:pt x="63" y="37"/>
                  </a:lnTo>
                  <a:lnTo>
                    <a:pt x="63" y="73"/>
                  </a:lnTo>
                  <a:lnTo>
                    <a:pt x="53" y="73"/>
                  </a:lnTo>
                  <a:lnTo>
                    <a:pt x="53" y="39"/>
                  </a:lnTo>
                  <a:lnTo>
                    <a:pt x="53" y="32"/>
                  </a:lnTo>
                  <a:lnTo>
                    <a:pt x="53" y="26"/>
                  </a:lnTo>
                  <a:lnTo>
                    <a:pt x="52" y="23"/>
                  </a:lnTo>
                  <a:lnTo>
                    <a:pt x="51" y="19"/>
                  </a:lnTo>
                  <a:lnTo>
                    <a:pt x="48" y="16"/>
                  </a:lnTo>
                  <a:lnTo>
                    <a:pt x="45" y="12"/>
                  </a:lnTo>
                  <a:lnTo>
                    <a:pt x="42" y="10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4" y="11"/>
                  </a:lnTo>
                  <a:lnTo>
                    <a:pt x="19" y="14"/>
                  </a:lnTo>
                  <a:lnTo>
                    <a:pt x="15" y="19"/>
                  </a:lnTo>
                  <a:lnTo>
                    <a:pt x="13" y="23"/>
                  </a:lnTo>
                  <a:lnTo>
                    <a:pt x="11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0" y="3"/>
                  </a:lnTo>
                  <a:lnTo>
                    <a:pt x="9" y="3"/>
                  </a:lnTo>
                  <a:lnTo>
                    <a:pt x="9" y="16"/>
                  </a:lnTo>
                  <a:lnTo>
                    <a:pt x="17" y="7"/>
                  </a:lnTo>
                  <a:lnTo>
                    <a:pt x="26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9" name="Freeform 180"/>
            <p:cNvSpPr>
              <a:spLocks noEditPoints="1"/>
            </p:cNvSpPr>
            <p:nvPr userDrawn="1"/>
          </p:nvSpPr>
          <p:spPr bwMode="auto">
            <a:xfrm>
              <a:off x="1415" y="243"/>
              <a:ext cx="25" cy="33"/>
            </a:xfrm>
            <a:custGeom>
              <a:avLst/>
              <a:gdLst>
                <a:gd name="T0" fmla="*/ 27 w 75"/>
                <a:gd name="T1" fmla="*/ 11 h 99"/>
                <a:gd name="T2" fmla="*/ 12 w 75"/>
                <a:gd name="T3" fmla="*/ 27 h 99"/>
                <a:gd name="T4" fmla="*/ 12 w 75"/>
                <a:gd name="T5" fmla="*/ 47 h 99"/>
                <a:gd name="T6" fmla="*/ 26 w 75"/>
                <a:gd name="T7" fmla="*/ 62 h 99"/>
                <a:gd name="T8" fmla="*/ 49 w 75"/>
                <a:gd name="T9" fmla="*/ 62 h 99"/>
                <a:gd name="T10" fmla="*/ 64 w 75"/>
                <a:gd name="T11" fmla="*/ 48 h 99"/>
                <a:gd name="T12" fmla="*/ 64 w 75"/>
                <a:gd name="T13" fmla="*/ 26 h 99"/>
                <a:gd name="T14" fmla="*/ 49 w 75"/>
                <a:gd name="T15" fmla="*/ 11 h 99"/>
                <a:gd name="T16" fmla="*/ 38 w 75"/>
                <a:gd name="T17" fmla="*/ 0 h 99"/>
                <a:gd name="T18" fmla="*/ 56 w 75"/>
                <a:gd name="T19" fmla="*/ 7 h 99"/>
                <a:gd name="T20" fmla="*/ 65 w 75"/>
                <a:gd name="T21" fmla="*/ 3 h 99"/>
                <a:gd name="T22" fmla="*/ 75 w 75"/>
                <a:gd name="T23" fmla="*/ 58 h 99"/>
                <a:gd name="T24" fmla="*/ 71 w 75"/>
                <a:gd name="T25" fmla="*/ 78 h 99"/>
                <a:gd name="T26" fmla="*/ 67 w 75"/>
                <a:gd name="T27" fmla="*/ 87 h 99"/>
                <a:gd name="T28" fmla="*/ 59 w 75"/>
                <a:gd name="T29" fmla="*/ 94 h 99"/>
                <a:gd name="T30" fmla="*/ 45 w 75"/>
                <a:gd name="T31" fmla="*/ 99 h 99"/>
                <a:gd name="T32" fmla="*/ 25 w 75"/>
                <a:gd name="T33" fmla="*/ 98 h 99"/>
                <a:gd name="T34" fmla="*/ 6 w 75"/>
                <a:gd name="T35" fmla="*/ 87 h 99"/>
                <a:gd name="T36" fmla="*/ 11 w 75"/>
                <a:gd name="T37" fmla="*/ 77 h 99"/>
                <a:gd name="T38" fmla="*/ 26 w 75"/>
                <a:gd name="T39" fmla="*/ 89 h 99"/>
                <a:gd name="T40" fmla="*/ 43 w 75"/>
                <a:gd name="T41" fmla="*/ 90 h 99"/>
                <a:gd name="T42" fmla="*/ 53 w 75"/>
                <a:gd name="T43" fmla="*/ 88 h 99"/>
                <a:gd name="T44" fmla="*/ 61 w 75"/>
                <a:gd name="T45" fmla="*/ 82 h 99"/>
                <a:gd name="T46" fmla="*/ 64 w 75"/>
                <a:gd name="T47" fmla="*/ 74 h 99"/>
                <a:gd name="T48" fmla="*/ 65 w 75"/>
                <a:gd name="T49" fmla="*/ 62 h 99"/>
                <a:gd name="T50" fmla="*/ 62 w 75"/>
                <a:gd name="T51" fmla="*/ 63 h 99"/>
                <a:gd name="T52" fmla="*/ 52 w 75"/>
                <a:gd name="T53" fmla="*/ 69 h 99"/>
                <a:gd name="T54" fmla="*/ 37 w 75"/>
                <a:gd name="T55" fmla="*/ 72 h 99"/>
                <a:gd name="T56" fmla="*/ 11 w 75"/>
                <a:gd name="T57" fmla="*/ 62 h 99"/>
                <a:gd name="T58" fmla="*/ 0 w 75"/>
                <a:gd name="T59" fmla="*/ 37 h 99"/>
                <a:gd name="T60" fmla="*/ 11 w 75"/>
                <a:gd name="T61" fmla="*/ 11 h 99"/>
                <a:gd name="T62" fmla="*/ 38 w 75"/>
                <a:gd name="T6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99">
                  <a:moveTo>
                    <a:pt x="38" y="9"/>
                  </a:moveTo>
                  <a:lnTo>
                    <a:pt x="27" y="11"/>
                  </a:lnTo>
                  <a:lnTo>
                    <a:pt x="17" y="18"/>
                  </a:lnTo>
                  <a:lnTo>
                    <a:pt x="12" y="27"/>
                  </a:lnTo>
                  <a:lnTo>
                    <a:pt x="10" y="37"/>
                  </a:lnTo>
                  <a:lnTo>
                    <a:pt x="12" y="47"/>
                  </a:lnTo>
                  <a:lnTo>
                    <a:pt x="17" y="56"/>
                  </a:lnTo>
                  <a:lnTo>
                    <a:pt x="26" y="62"/>
                  </a:lnTo>
                  <a:lnTo>
                    <a:pt x="38" y="63"/>
                  </a:lnTo>
                  <a:lnTo>
                    <a:pt x="49" y="62"/>
                  </a:lnTo>
                  <a:lnTo>
                    <a:pt x="57" y="57"/>
                  </a:lnTo>
                  <a:lnTo>
                    <a:pt x="64" y="48"/>
                  </a:lnTo>
                  <a:lnTo>
                    <a:pt x="65" y="37"/>
                  </a:lnTo>
                  <a:lnTo>
                    <a:pt x="64" y="26"/>
                  </a:lnTo>
                  <a:lnTo>
                    <a:pt x="57" y="18"/>
                  </a:lnTo>
                  <a:lnTo>
                    <a:pt x="49" y="11"/>
                  </a:lnTo>
                  <a:lnTo>
                    <a:pt x="38" y="9"/>
                  </a:lnTo>
                  <a:close/>
                  <a:moveTo>
                    <a:pt x="38" y="0"/>
                  </a:moveTo>
                  <a:lnTo>
                    <a:pt x="48" y="3"/>
                  </a:lnTo>
                  <a:lnTo>
                    <a:pt x="56" y="7"/>
                  </a:lnTo>
                  <a:lnTo>
                    <a:pt x="65" y="14"/>
                  </a:lnTo>
                  <a:lnTo>
                    <a:pt x="65" y="3"/>
                  </a:lnTo>
                  <a:lnTo>
                    <a:pt x="75" y="3"/>
                  </a:lnTo>
                  <a:lnTo>
                    <a:pt x="75" y="58"/>
                  </a:lnTo>
                  <a:lnTo>
                    <a:pt x="74" y="70"/>
                  </a:lnTo>
                  <a:lnTo>
                    <a:pt x="71" y="78"/>
                  </a:lnTo>
                  <a:lnTo>
                    <a:pt x="69" y="83"/>
                  </a:lnTo>
                  <a:lnTo>
                    <a:pt x="67" y="87"/>
                  </a:lnTo>
                  <a:lnTo>
                    <a:pt x="64" y="90"/>
                  </a:lnTo>
                  <a:lnTo>
                    <a:pt x="59" y="94"/>
                  </a:lnTo>
                  <a:lnTo>
                    <a:pt x="53" y="97"/>
                  </a:lnTo>
                  <a:lnTo>
                    <a:pt x="45" y="99"/>
                  </a:lnTo>
                  <a:lnTo>
                    <a:pt x="38" y="99"/>
                  </a:lnTo>
                  <a:lnTo>
                    <a:pt x="25" y="98"/>
                  </a:lnTo>
                  <a:lnTo>
                    <a:pt x="15" y="94"/>
                  </a:lnTo>
                  <a:lnTo>
                    <a:pt x="6" y="87"/>
                  </a:lnTo>
                  <a:lnTo>
                    <a:pt x="1" y="77"/>
                  </a:lnTo>
                  <a:lnTo>
                    <a:pt x="11" y="77"/>
                  </a:lnTo>
                  <a:lnTo>
                    <a:pt x="17" y="85"/>
                  </a:lnTo>
                  <a:lnTo>
                    <a:pt x="26" y="89"/>
                  </a:lnTo>
                  <a:lnTo>
                    <a:pt x="38" y="91"/>
                  </a:lnTo>
                  <a:lnTo>
                    <a:pt x="43" y="90"/>
                  </a:lnTo>
                  <a:lnTo>
                    <a:pt x="49" y="89"/>
                  </a:lnTo>
                  <a:lnTo>
                    <a:pt x="53" y="88"/>
                  </a:lnTo>
                  <a:lnTo>
                    <a:pt x="57" y="85"/>
                  </a:lnTo>
                  <a:lnTo>
                    <a:pt x="61" y="82"/>
                  </a:lnTo>
                  <a:lnTo>
                    <a:pt x="63" y="78"/>
                  </a:lnTo>
                  <a:lnTo>
                    <a:pt x="64" y="74"/>
                  </a:lnTo>
                  <a:lnTo>
                    <a:pt x="65" y="69"/>
                  </a:lnTo>
                  <a:lnTo>
                    <a:pt x="65" y="62"/>
                  </a:lnTo>
                  <a:lnTo>
                    <a:pt x="65" y="59"/>
                  </a:lnTo>
                  <a:lnTo>
                    <a:pt x="62" y="63"/>
                  </a:lnTo>
                  <a:lnTo>
                    <a:pt x="57" y="67"/>
                  </a:lnTo>
                  <a:lnTo>
                    <a:pt x="52" y="69"/>
                  </a:lnTo>
                  <a:lnTo>
                    <a:pt x="44" y="72"/>
                  </a:lnTo>
                  <a:lnTo>
                    <a:pt x="37" y="72"/>
                  </a:lnTo>
                  <a:lnTo>
                    <a:pt x="22" y="70"/>
                  </a:lnTo>
                  <a:lnTo>
                    <a:pt x="11" y="62"/>
                  </a:lnTo>
                  <a:lnTo>
                    <a:pt x="3" y="50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4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0" name="Freeform 181"/>
            <p:cNvSpPr>
              <a:spLocks noEditPoints="1"/>
            </p:cNvSpPr>
            <p:nvPr userDrawn="1"/>
          </p:nvSpPr>
          <p:spPr bwMode="auto">
            <a:xfrm>
              <a:off x="879" y="288"/>
              <a:ext cx="25" cy="34"/>
            </a:xfrm>
            <a:custGeom>
              <a:avLst/>
              <a:gdLst>
                <a:gd name="T0" fmla="*/ 36 w 73"/>
                <a:gd name="T1" fmla="*/ 35 h 101"/>
                <a:gd name="T2" fmla="*/ 26 w 73"/>
                <a:gd name="T3" fmla="*/ 37 h 101"/>
                <a:gd name="T4" fmla="*/ 17 w 73"/>
                <a:gd name="T5" fmla="*/ 43 h 101"/>
                <a:gd name="T6" fmla="*/ 10 w 73"/>
                <a:gd name="T7" fmla="*/ 52 h 101"/>
                <a:gd name="T8" fmla="*/ 8 w 73"/>
                <a:gd name="T9" fmla="*/ 63 h 101"/>
                <a:gd name="T10" fmla="*/ 10 w 73"/>
                <a:gd name="T11" fmla="*/ 74 h 101"/>
                <a:gd name="T12" fmla="*/ 17 w 73"/>
                <a:gd name="T13" fmla="*/ 83 h 101"/>
                <a:gd name="T14" fmla="*/ 26 w 73"/>
                <a:gd name="T15" fmla="*/ 90 h 101"/>
                <a:gd name="T16" fmla="*/ 36 w 73"/>
                <a:gd name="T17" fmla="*/ 92 h 101"/>
                <a:gd name="T18" fmla="*/ 47 w 73"/>
                <a:gd name="T19" fmla="*/ 90 h 101"/>
                <a:gd name="T20" fmla="*/ 57 w 73"/>
                <a:gd name="T21" fmla="*/ 85 h 101"/>
                <a:gd name="T22" fmla="*/ 63 w 73"/>
                <a:gd name="T23" fmla="*/ 75 h 101"/>
                <a:gd name="T24" fmla="*/ 65 w 73"/>
                <a:gd name="T25" fmla="*/ 63 h 101"/>
                <a:gd name="T26" fmla="*/ 64 w 73"/>
                <a:gd name="T27" fmla="*/ 52 h 101"/>
                <a:gd name="T28" fmla="*/ 57 w 73"/>
                <a:gd name="T29" fmla="*/ 42 h 101"/>
                <a:gd name="T30" fmla="*/ 48 w 73"/>
                <a:gd name="T31" fmla="*/ 37 h 101"/>
                <a:gd name="T32" fmla="*/ 36 w 73"/>
                <a:gd name="T33" fmla="*/ 35 h 101"/>
                <a:gd name="T34" fmla="*/ 65 w 73"/>
                <a:gd name="T35" fmla="*/ 0 h 101"/>
                <a:gd name="T36" fmla="*/ 73 w 73"/>
                <a:gd name="T37" fmla="*/ 0 h 101"/>
                <a:gd name="T38" fmla="*/ 73 w 73"/>
                <a:gd name="T39" fmla="*/ 99 h 101"/>
                <a:gd name="T40" fmla="*/ 65 w 73"/>
                <a:gd name="T41" fmla="*/ 99 h 101"/>
                <a:gd name="T42" fmla="*/ 65 w 73"/>
                <a:gd name="T43" fmla="*/ 87 h 101"/>
                <a:gd name="T44" fmla="*/ 56 w 73"/>
                <a:gd name="T45" fmla="*/ 94 h 101"/>
                <a:gd name="T46" fmla="*/ 47 w 73"/>
                <a:gd name="T47" fmla="*/ 100 h 101"/>
                <a:gd name="T48" fmla="*/ 36 w 73"/>
                <a:gd name="T49" fmla="*/ 101 h 101"/>
                <a:gd name="T50" fmla="*/ 22 w 73"/>
                <a:gd name="T51" fmla="*/ 98 h 101"/>
                <a:gd name="T52" fmla="*/ 10 w 73"/>
                <a:gd name="T53" fmla="*/ 90 h 101"/>
                <a:gd name="T54" fmla="*/ 2 w 73"/>
                <a:gd name="T55" fmla="*/ 77 h 101"/>
                <a:gd name="T56" fmla="*/ 0 w 73"/>
                <a:gd name="T57" fmla="*/ 63 h 101"/>
                <a:gd name="T58" fmla="*/ 2 w 73"/>
                <a:gd name="T59" fmla="*/ 49 h 101"/>
                <a:gd name="T60" fmla="*/ 10 w 73"/>
                <a:gd name="T61" fmla="*/ 37 h 101"/>
                <a:gd name="T62" fmla="*/ 22 w 73"/>
                <a:gd name="T63" fmla="*/ 28 h 101"/>
                <a:gd name="T64" fmla="*/ 36 w 73"/>
                <a:gd name="T65" fmla="*/ 25 h 101"/>
                <a:gd name="T66" fmla="*/ 47 w 73"/>
                <a:gd name="T67" fmla="*/ 27 h 101"/>
                <a:gd name="T68" fmla="*/ 57 w 73"/>
                <a:gd name="T69" fmla="*/ 32 h 101"/>
                <a:gd name="T70" fmla="*/ 65 w 73"/>
                <a:gd name="T71" fmla="*/ 40 h 101"/>
                <a:gd name="T72" fmla="*/ 65 w 73"/>
                <a:gd name="T7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101">
                  <a:moveTo>
                    <a:pt x="36" y="35"/>
                  </a:moveTo>
                  <a:lnTo>
                    <a:pt x="26" y="37"/>
                  </a:lnTo>
                  <a:lnTo>
                    <a:pt x="17" y="43"/>
                  </a:lnTo>
                  <a:lnTo>
                    <a:pt x="10" y="52"/>
                  </a:lnTo>
                  <a:lnTo>
                    <a:pt x="8" y="63"/>
                  </a:lnTo>
                  <a:lnTo>
                    <a:pt x="10" y="74"/>
                  </a:lnTo>
                  <a:lnTo>
                    <a:pt x="17" y="83"/>
                  </a:lnTo>
                  <a:lnTo>
                    <a:pt x="26" y="90"/>
                  </a:lnTo>
                  <a:lnTo>
                    <a:pt x="36" y="92"/>
                  </a:lnTo>
                  <a:lnTo>
                    <a:pt x="47" y="90"/>
                  </a:lnTo>
                  <a:lnTo>
                    <a:pt x="57" y="85"/>
                  </a:lnTo>
                  <a:lnTo>
                    <a:pt x="63" y="75"/>
                  </a:lnTo>
                  <a:lnTo>
                    <a:pt x="65" y="63"/>
                  </a:lnTo>
                  <a:lnTo>
                    <a:pt x="64" y="52"/>
                  </a:lnTo>
                  <a:lnTo>
                    <a:pt x="57" y="42"/>
                  </a:lnTo>
                  <a:lnTo>
                    <a:pt x="48" y="37"/>
                  </a:lnTo>
                  <a:lnTo>
                    <a:pt x="36" y="35"/>
                  </a:lnTo>
                  <a:close/>
                  <a:moveTo>
                    <a:pt x="65" y="0"/>
                  </a:moveTo>
                  <a:lnTo>
                    <a:pt x="73" y="0"/>
                  </a:lnTo>
                  <a:lnTo>
                    <a:pt x="73" y="99"/>
                  </a:lnTo>
                  <a:lnTo>
                    <a:pt x="65" y="99"/>
                  </a:lnTo>
                  <a:lnTo>
                    <a:pt x="65" y="87"/>
                  </a:lnTo>
                  <a:lnTo>
                    <a:pt x="56" y="94"/>
                  </a:lnTo>
                  <a:lnTo>
                    <a:pt x="47" y="100"/>
                  </a:lnTo>
                  <a:lnTo>
                    <a:pt x="36" y="101"/>
                  </a:lnTo>
                  <a:lnTo>
                    <a:pt x="22" y="98"/>
                  </a:lnTo>
                  <a:lnTo>
                    <a:pt x="10" y="90"/>
                  </a:lnTo>
                  <a:lnTo>
                    <a:pt x="2" y="77"/>
                  </a:lnTo>
                  <a:lnTo>
                    <a:pt x="0" y="63"/>
                  </a:lnTo>
                  <a:lnTo>
                    <a:pt x="2" y="49"/>
                  </a:lnTo>
                  <a:lnTo>
                    <a:pt x="10" y="37"/>
                  </a:lnTo>
                  <a:lnTo>
                    <a:pt x="22" y="28"/>
                  </a:lnTo>
                  <a:lnTo>
                    <a:pt x="36" y="25"/>
                  </a:lnTo>
                  <a:lnTo>
                    <a:pt x="47" y="27"/>
                  </a:lnTo>
                  <a:lnTo>
                    <a:pt x="57" y="32"/>
                  </a:lnTo>
                  <a:lnTo>
                    <a:pt x="6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1" name="Freeform 182"/>
            <p:cNvSpPr>
              <a:spLocks noEditPoints="1"/>
            </p:cNvSpPr>
            <p:nvPr userDrawn="1"/>
          </p:nvSpPr>
          <p:spPr bwMode="auto">
            <a:xfrm>
              <a:off x="910" y="297"/>
              <a:ext cx="24" cy="25"/>
            </a:xfrm>
            <a:custGeom>
              <a:avLst/>
              <a:gdLst>
                <a:gd name="T0" fmla="*/ 37 w 73"/>
                <a:gd name="T1" fmla="*/ 10 h 76"/>
                <a:gd name="T2" fmla="*/ 25 w 73"/>
                <a:gd name="T3" fmla="*/ 12 h 76"/>
                <a:gd name="T4" fmla="*/ 16 w 73"/>
                <a:gd name="T5" fmla="*/ 18 h 76"/>
                <a:gd name="T6" fmla="*/ 11 w 73"/>
                <a:gd name="T7" fmla="*/ 31 h 76"/>
                <a:gd name="T8" fmla="*/ 64 w 73"/>
                <a:gd name="T9" fmla="*/ 31 h 76"/>
                <a:gd name="T10" fmla="*/ 62 w 73"/>
                <a:gd name="T11" fmla="*/ 26 h 76"/>
                <a:gd name="T12" fmla="*/ 60 w 73"/>
                <a:gd name="T13" fmla="*/ 22 h 76"/>
                <a:gd name="T14" fmla="*/ 57 w 73"/>
                <a:gd name="T15" fmla="*/ 18 h 76"/>
                <a:gd name="T16" fmla="*/ 54 w 73"/>
                <a:gd name="T17" fmla="*/ 15 h 76"/>
                <a:gd name="T18" fmla="*/ 49 w 73"/>
                <a:gd name="T19" fmla="*/ 12 h 76"/>
                <a:gd name="T20" fmla="*/ 43 w 73"/>
                <a:gd name="T21" fmla="*/ 10 h 76"/>
                <a:gd name="T22" fmla="*/ 37 w 73"/>
                <a:gd name="T23" fmla="*/ 10 h 76"/>
                <a:gd name="T24" fmla="*/ 37 w 73"/>
                <a:gd name="T25" fmla="*/ 0 h 76"/>
                <a:gd name="T26" fmla="*/ 51 w 73"/>
                <a:gd name="T27" fmla="*/ 3 h 76"/>
                <a:gd name="T28" fmla="*/ 63 w 73"/>
                <a:gd name="T29" fmla="*/ 11 h 76"/>
                <a:gd name="T30" fmla="*/ 68 w 73"/>
                <a:gd name="T31" fmla="*/ 18 h 76"/>
                <a:gd name="T32" fmla="*/ 72 w 73"/>
                <a:gd name="T33" fmla="*/ 28 h 76"/>
                <a:gd name="T34" fmla="*/ 73 w 73"/>
                <a:gd name="T35" fmla="*/ 39 h 76"/>
                <a:gd name="T36" fmla="*/ 9 w 73"/>
                <a:gd name="T37" fmla="*/ 39 h 76"/>
                <a:gd name="T38" fmla="*/ 12 w 73"/>
                <a:gd name="T39" fmla="*/ 51 h 76"/>
                <a:gd name="T40" fmla="*/ 17 w 73"/>
                <a:gd name="T41" fmla="*/ 60 h 76"/>
                <a:gd name="T42" fmla="*/ 26 w 73"/>
                <a:gd name="T43" fmla="*/ 65 h 76"/>
                <a:gd name="T44" fmla="*/ 37 w 73"/>
                <a:gd name="T45" fmla="*/ 67 h 76"/>
                <a:gd name="T46" fmla="*/ 47 w 73"/>
                <a:gd name="T47" fmla="*/ 65 h 76"/>
                <a:gd name="T48" fmla="*/ 56 w 73"/>
                <a:gd name="T49" fmla="*/ 60 h 76"/>
                <a:gd name="T50" fmla="*/ 64 w 73"/>
                <a:gd name="T51" fmla="*/ 51 h 76"/>
                <a:gd name="T52" fmla="*/ 71 w 73"/>
                <a:gd name="T53" fmla="*/ 54 h 76"/>
                <a:gd name="T54" fmla="*/ 63 w 73"/>
                <a:gd name="T55" fmla="*/ 66 h 76"/>
                <a:gd name="T56" fmla="*/ 51 w 73"/>
                <a:gd name="T57" fmla="*/ 74 h 76"/>
                <a:gd name="T58" fmla="*/ 37 w 73"/>
                <a:gd name="T59" fmla="*/ 76 h 76"/>
                <a:gd name="T60" fmla="*/ 22 w 73"/>
                <a:gd name="T61" fmla="*/ 73 h 76"/>
                <a:gd name="T62" fmla="*/ 11 w 73"/>
                <a:gd name="T63" fmla="*/ 65 h 76"/>
                <a:gd name="T64" fmla="*/ 3 w 73"/>
                <a:gd name="T65" fmla="*/ 53 h 76"/>
                <a:gd name="T66" fmla="*/ 0 w 73"/>
                <a:gd name="T67" fmla="*/ 38 h 76"/>
                <a:gd name="T68" fmla="*/ 3 w 73"/>
                <a:gd name="T69" fmla="*/ 24 h 76"/>
                <a:gd name="T70" fmla="*/ 11 w 73"/>
                <a:gd name="T71" fmla="*/ 12 h 76"/>
                <a:gd name="T72" fmla="*/ 22 w 73"/>
                <a:gd name="T73" fmla="*/ 3 h 76"/>
                <a:gd name="T74" fmla="*/ 37 w 73"/>
                <a:gd name="T7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6">
                  <a:moveTo>
                    <a:pt x="37" y="10"/>
                  </a:moveTo>
                  <a:lnTo>
                    <a:pt x="25" y="12"/>
                  </a:lnTo>
                  <a:lnTo>
                    <a:pt x="16" y="18"/>
                  </a:lnTo>
                  <a:lnTo>
                    <a:pt x="11" y="31"/>
                  </a:lnTo>
                  <a:lnTo>
                    <a:pt x="64" y="31"/>
                  </a:lnTo>
                  <a:lnTo>
                    <a:pt x="62" y="26"/>
                  </a:lnTo>
                  <a:lnTo>
                    <a:pt x="60" y="22"/>
                  </a:lnTo>
                  <a:lnTo>
                    <a:pt x="57" y="18"/>
                  </a:lnTo>
                  <a:lnTo>
                    <a:pt x="54" y="15"/>
                  </a:lnTo>
                  <a:lnTo>
                    <a:pt x="49" y="12"/>
                  </a:lnTo>
                  <a:lnTo>
                    <a:pt x="43" y="10"/>
                  </a:lnTo>
                  <a:lnTo>
                    <a:pt x="37" y="10"/>
                  </a:lnTo>
                  <a:close/>
                  <a:moveTo>
                    <a:pt x="37" y="0"/>
                  </a:moveTo>
                  <a:lnTo>
                    <a:pt x="51" y="3"/>
                  </a:lnTo>
                  <a:lnTo>
                    <a:pt x="63" y="11"/>
                  </a:lnTo>
                  <a:lnTo>
                    <a:pt x="68" y="18"/>
                  </a:lnTo>
                  <a:lnTo>
                    <a:pt x="72" y="28"/>
                  </a:lnTo>
                  <a:lnTo>
                    <a:pt x="73" y="39"/>
                  </a:lnTo>
                  <a:lnTo>
                    <a:pt x="9" y="39"/>
                  </a:lnTo>
                  <a:lnTo>
                    <a:pt x="12" y="51"/>
                  </a:lnTo>
                  <a:lnTo>
                    <a:pt x="17" y="60"/>
                  </a:lnTo>
                  <a:lnTo>
                    <a:pt x="26" y="65"/>
                  </a:lnTo>
                  <a:lnTo>
                    <a:pt x="37" y="67"/>
                  </a:lnTo>
                  <a:lnTo>
                    <a:pt x="47" y="65"/>
                  </a:lnTo>
                  <a:lnTo>
                    <a:pt x="56" y="60"/>
                  </a:lnTo>
                  <a:lnTo>
                    <a:pt x="64" y="51"/>
                  </a:lnTo>
                  <a:lnTo>
                    <a:pt x="71" y="54"/>
                  </a:lnTo>
                  <a:lnTo>
                    <a:pt x="63" y="66"/>
                  </a:lnTo>
                  <a:lnTo>
                    <a:pt x="51" y="74"/>
                  </a:lnTo>
                  <a:lnTo>
                    <a:pt x="37" y="76"/>
                  </a:lnTo>
                  <a:lnTo>
                    <a:pt x="22" y="73"/>
                  </a:lnTo>
                  <a:lnTo>
                    <a:pt x="11" y="65"/>
                  </a:lnTo>
                  <a:lnTo>
                    <a:pt x="3" y="53"/>
                  </a:lnTo>
                  <a:lnTo>
                    <a:pt x="0" y="38"/>
                  </a:lnTo>
                  <a:lnTo>
                    <a:pt x="3" y="24"/>
                  </a:lnTo>
                  <a:lnTo>
                    <a:pt x="11" y="12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2" name="Freeform 183"/>
            <p:cNvSpPr>
              <a:spLocks/>
            </p:cNvSpPr>
            <p:nvPr userDrawn="1"/>
          </p:nvSpPr>
          <p:spPr bwMode="auto">
            <a:xfrm>
              <a:off x="940" y="297"/>
              <a:ext cx="20" cy="25"/>
            </a:xfrm>
            <a:custGeom>
              <a:avLst/>
              <a:gdLst>
                <a:gd name="T0" fmla="*/ 0 w 62"/>
                <a:gd name="T1" fmla="*/ 0 h 74"/>
                <a:gd name="T2" fmla="*/ 8 w 62"/>
                <a:gd name="T3" fmla="*/ 0 h 74"/>
                <a:gd name="T4" fmla="*/ 8 w 62"/>
                <a:gd name="T5" fmla="*/ 34 h 74"/>
                <a:gd name="T6" fmla="*/ 8 w 62"/>
                <a:gd name="T7" fmla="*/ 41 h 74"/>
                <a:gd name="T8" fmla="*/ 9 w 62"/>
                <a:gd name="T9" fmla="*/ 47 h 74"/>
                <a:gd name="T10" fmla="*/ 9 w 62"/>
                <a:gd name="T11" fmla="*/ 51 h 74"/>
                <a:gd name="T12" fmla="*/ 12 w 62"/>
                <a:gd name="T13" fmla="*/ 55 h 74"/>
                <a:gd name="T14" fmla="*/ 13 w 62"/>
                <a:gd name="T15" fmla="*/ 59 h 74"/>
                <a:gd name="T16" fmla="*/ 16 w 62"/>
                <a:gd name="T17" fmla="*/ 61 h 74"/>
                <a:gd name="T18" fmla="*/ 19 w 62"/>
                <a:gd name="T19" fmla="*/ 63 h 74"/>
                <a:gd name="T20" fmla="*/ 24 w 62"/>
                <a:gd name="T21" fmla="*/ 64 h 74"/>
                <a:gd name="T22" fmla="*/ 28 w 62"/>
                <a:gd name="T23" fmla="*/ 65 h 74"/>
                <a:gd name="T24" fmla="*/ 33 w 62"/>
                <a:gd name="T25" fmla="*/ 64 h 74"/>
                <a:gd name="T26" fmla="*/ 38 w 62"/>
                <a:gd name="T27" fmla="*/ 62 h 74"/>
                <a:gd name="T28" fmla="*/ 43 w 62"/>
                <a:gd name="T29" fmla="*/ 60 h 74"/>
                <a:gd name="T30" fmla="*/ 46 w 62"/>
                <a:gd name="T31" fmla="*/ 55 h 74"/>
                <a:gd name="T32" fmla="*/ 50 w 62"/>
                <a:gd name="T33" fmla="*/ 51 h 74"/>
                <a:gd name="T34" fmla="*/ 51 w 62"/>
                <a:gd name="T35" fmla="*/ 46 h 74"/>
                <a:gd name="T36" fmla="*/ 52 w 62"/>
                <a:gd name="T37" fmla="*/ 38 h 74"/>
                <a:gd name="T38" fmla="*/ 53 w 62"/>
                <a:gd name="T39" fmla="*/ 26 h 74"/>
                <a:gd name="T40" fmla="*/ 53 w 62"/>
                <a:gd name="T41" fmla="*/ 0 h 74"/>
                <a:gd name="T42" fmla="*/ 62 w 62"/>
                <a:gd name="T43" fmla="*/ 0 h 74"/>
                <a:gd name="T44" fmla="*/ 62 w 62"/>
                <a:gd name="T45" fmla="*/ 72 h 74"/>
                <a:gd name="T46" fmla="*/ 53 w 62"/>
                <a:gd name="T47" fmla="*/ 72 h 74"/>
                <a:gd name="T48" fmla="*/ 53 w 62"/>
                <a:gd name="T49" fmla="*/ 59 h 74"/>
                <a:gd name="T50" fmla="*/ 44 w 62"/>
                <a:gd name="T51" fmla="*/ 67 h 74"/>
                <a:gd name="T52" fmla="*/ 36 w 62"/>
                <a:gd name="T53" fmla="*/ 72 h 74"/>
                <a:gd name="T54" fmla="*/ 26 w 62"/>
                <a:gd name="T55" fmla="*/ 74 h 74"/>
                <a:gd name="T56" fmla="*/ 20 w 62"/>
                <a:gd name="T57" fmla="*/ 73 h 74"/>
                <a:gd name="T58" fmla="*/ 16 w 62"/>
                <a:gd name="T59" fmla="*/ 72 h 74"/>
                <a:gd name="T60" fmla="*/ 12 w 62"/>
                <a:gd name="T61" fmla="*/ 69 h 74"/>
                <a:gd name="T62" fmla="*/ 7 w 62"/>
                <a:gd name="T63" fmla="*/ 66 h 74"/>
                <a:gd name="T64" fmla="*/ 4 w 62"/>
                <a:gd name="T65" fmla="*/ 62 h 74"/>
                <a:gd name="T66" fmla="*/ 2 w 62"/>
                <a:gd name="T67" fmla="*/ 58 h 74"/>
                <a:gd name="T68" fmla="*/ 0 w 62"/>
                <a:gd name="T69" fmla="*/ 49 h 74"/>
                <a:gd name="T70" fmla="*/ 0 w 62"/>
                <a:gd name="T71" fmla="*/ 37 h 74"/>
                <a:gd name="T72" fmla="*/ 0 w 62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4">
                  <a:moveTo>
                    <a:pt x="0" y="0"/>
                  </a:moveTo>
                  <a:lnTo>
                    <a:pt x="8" y="0"/>
                  </a:lnTo>
                  <a:lnTo>
                    <a:pt x="8" y="34"/>
                  </a:lnTo>
                  <a:lnTo>
                    <a:pt x="8" y="41"/>
                  </a:lnTo>
                  <a:lnTo>
                    <a:pt x="9" y="47"/>
                  </a:lnTo>
                  <a:lnTo>
                    <a:pt x="9" y="51"/>
                  </a:lnTo>
                  <a:lnTo>
                    <a:pt x="12" y="55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19" y="63"/>
                  </a:lnTo>
                  <a:lnTo>
                    <a:pt x="24" y="64"/>
                  </a:lnTo>
                  <a:lnTo>
                    <a:pt x="28" y="65"/>
                  </a:lnTo>
                  <a:lnTo>
                    <a:pt x="33" y="64"/>
                  </a:lnTo>
                  <a:lnTo>
                    <a:pt x="38" y="62"/>
                  </a:lnTo>
                  <a:lnTo>
                    <a:pt x="43" y="60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1" y="46"/>
                  </a:lnTo>
                  <a:lnTo>
                    <a:pt x="52" y="38"/>
                  </a:lnTo>
                  <a:lnTo>
                    <a:pt x="53" y="26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62" y="72"/>
                  </a:lnTo>
                  <a:lnTo>
                    <a:pt x="53" y="72"/>
                  </a:lnTo>
                  <a:lnTo>
                    <a:pt x="53" y="59"/>
                  </a:lnTo>
                  <a:lnTo>
                    <a:pt x="44" y="67"/>
                  </a:lnTo>
                  <a:lnTo>
                    <a:pt x="36" y="72"/>
                  </a:lnTo>
                  <a:lnTo>
                    <a:pt x="26" y="74"/>
                  </a:lnTo>
                  <a:lnTo>
                    <a:pt x="20" y="73"/>
                  </a:lnTo>
                  <a:lnTo>
                    <a:pt x="16" y="72"/>
                  </a:lnTo>
                  <a:lnTo>
                    <a:pt x="12" y="69"/>
                  </a:lnTo>
                  <a:lnTo>
                    <a:pt x="7" y="66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0" y="49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3" name="Freeform 184"/>
            <p:cNvSpPr>
              <a:spLocks/>
            </p:cNvSpPr>
            <p:nvPr userDrawn="1"/>
          </p:nvSpPr>
          <p:spPr bwMode="auto">
            <a:xfrm>
              <a:off x="966" y="288"/>
              <a:ext cx="12" cy="34"/>
            </a:xfrm>
            <a:custGeom>
              <a:avLst/>
              <a:gdLst>
                <a:gd name="T0" fmla="*/ 12 w 36"/>
                <a:gd name="T1" fmla="*/ 0 h 101"/>
                <a:gd name="T2" fmla="*/ 22 w 36"/>
                <a:gd name="T3" fmla="*/ 0 h 101"/>
                <a:gd name="T4" fmla="*/ 22 w 36"/>
                <a:gd name="T5" fmla="*/ 27 h 101"/>
                <a:gd name="T6" fmla="*/ 36 w 36"/>
                <a:gd name="T7" fmla="*/ 27 h 101"/>
                <a:gd name="T8" fmla="*/ 36 w 36"/>
                <a:gd name="T9" fmla="*/ 35 h 101"/>
                <a:gd name="T10" fmla="*/ 22 w 36"/>
                <a:gd name="T11" fmla="*/ 35 h 101"/>
                <a:gd name="T12" fmla="*/ 22 w 36"/>
                <a:gd name="T13" fmla="*/ 87 h 101"/>
                <a:gd name="T14" fmla="*/ 22 w 36"/>
                <a:gd name="T15" fmla="*/ 90 h 101"/>
                <a:gd name="T16" fmla="*/ 23 w 36"/>
                <a:gd name="T17" fmla="*/ 91 h 101"/>
                <a:gd name="T18" fmla="*/ 24 w 36"/>
                <a:gd name="T19" fmla="*/ 92 h 101"/>
                <a:gd name="T20" fmla="*/ 27 w 36"/>
                <a:gd name="T21" fmla="*/ 92 h 101"/>
                <a:gd name="T22" fmla="*/ 32 w 36"/>
                <a:gd name="T23" fmla="*/ 92 h 101"/>
                <a:gd name="T24" fmla="*/ 32 w 36"/>
                <a:gd name="T25" fmla="*/ 100 h 101"/>
                <a:gd name="T26" fmla="*/ 28 w 36"/>
                <a:gd name="T27" fmla="*/ 101 h 101"/>
                <a:gd name="T28" fmla="*/ 24 w 36"/>
                <a:gd name="T29" fmla="*/ 101 h 101"/>
                <a:gd name="T30" fmla="*/ 20 w 36"/>
                <a:gd name="T31" fmla="*/ 101 h 101"/>
                <a:gd name="T32" fmla="*/ 17 w 36"/>
                <a:gd name="T33" fmla="*/ 100 h 101"/>
                <a:gd name="T34" fmla="*/ 15 w 36"/>
                <a:gd name="T35" fmla="*/ 98 h 101"/>
                <a:gd name="T36" fmla="*/ 13 w 36"/>
                <a:gd name="T37" fmla="*/ 95 h 101"/>
                <a:gd name="T38" fmla="*/ 13 w 36"/>
                <a:gd name="T39" fmla="*/ 92 h 101"/>
                <a:gd name="T40" fmla="*/ 12 w 36"/>
                <a:gd name="T41" fmla="*/ 89 h 101"/>
                <a:gd name="T42" fmla="*/ 12 w 36"/>
                <a:gd name="T43" fmla="*/ 35 h 101"/>
                <a:gd name="T44" fmla="*/ 0 w 36"/>
                <a:gd name="T45" fmla="*/ 35 h 101"/>
                <a:gd name="T46" fmla="*/ 0 w 36"/>
                <a:gd name="T47" fmla="*/ 27 h 101"/>
                <a:gd name="T48" fmla="*/ 12 w 36"/>
                <a:gd name="T49" fmla="*/ 27 h 101"/>
                <a:gd name="T50" fmla="*/ 12 w 36"/>
                <a:gd name="T5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01">
                  <a:moveTo>
                    <a:pt x="12" y="0"/>
                  </a:moveTo>
                  <a:lnTo>
                    <a:pt x="22" y="0"/>
                  </a:lnTo>
                  <a:lnTo>
                    <a:pt x="22" y="27"/>
                  </a:lnTo>
                  <a:lnTo>
                    <a:pt x="36" y="27"/>
                  </a:lnTo>
                  <a:lnTo>
                    <a:pt x="36" y="35"/>
                  </a:lnTo>
                  <a:lnTo>
                    <a:pt x="22" y="35"/>
                  </a:lnTo>
                  <a:lnTo>
                    <a:pt x="22" y="87"/>
                  </a:lnTo>
                  <a:lnTo>
                    <a:pt x="22" y="90"/>
                  </a:lnTo>
                  <a:lnTo>
                    <a:pt x="23" y="91"/>
                  </a:lnTo>
                  <a:lnTo>
                    <a:pt x="24" y="92"/>
                  </a:lnTo>
                  <a:lnTo>
                    <a:pt x="27" y="92"/>
                  </a:lnTo>
                  <a:lnTo>
                    <a:pt x="32" y="92"/>
                  </a:lnTo>
                  <a:lnTo>
                    <a:pt x="32" y="100"/>
                  </a:lnTo>
                  <a:lnTo>
                    <a:pt x="28" y="101"/>
                  </a:lnTo>
                  <a:lnTo>
                    <a:pt x="24" y="101"/>
                  </a:lnTo>
                  <a:lnTo>
                    <a:pt x="20" y="101"/>
                  </a:lnTo>
                  <a:lnTo>
                    <a:pt x="17" y="100"/>
                  </a:lnTo>
                  <a:lnTo>
                    <a:pt x="15" y="98"/>
                  </a:lnTo>
                  <a:lnTo>
                    <a:pt x="13" y="95"/>
                  </a:lnTo>
                  <a:lnTo>
                    <a:pt x="13" y="92"/>
                  </a:lnTo>
                  <a:lnTo>
                    <a:pt x="12" y="89"/>
                  </a:lnTo>
                  <a:lnTo>
                    <a:pt x="12" y="35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12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4" name="Freeform 185"/>
            <p:cNvSpPr>
              <a:spLocks/>
            </p:cNvSpPr>
            <p:nvPr userDrawn="1"/>
          </p:nvSpPr>
          <p:spPr bwMode="auto">
            <a:xfrm>
              <a:off x="980" y="297"/>
              <a:ext cx="14" cy="25"/>
            </a:xfrm>
            <a:custGeom>
              <a:avLst/>
              <a:gdLst>
                <a:gd name="T0" fmla="*/ 23 w 43"/>
                <a:gd name="T1" fmla="*/ 0 h 76"/>
                <a:gd name="T2" fmla="*/ 33 w 43"/>
                <a:gd name="T3" fmla="*/ 3 h 76"/>
                <a:gd name="T4" fmla="*/ 43 w 43"/>
                <a:gd name="T5" fmla="*/ 10 h 76"/>
                <a:gd name="T6" fmla="*/ 36 w 43"/>
                <a:gd name="T7" fmla="*/ 16 h 76"/>
                <a:gd name="T8" fmla="*/ 32 w 43"/>
                <a:gd name="T9" fmla="*/ 12 h 76"/>
                <a:gd name="T10" fmla="*/ 26 w 43"/>
                <a:gd name="T11" fmla="*/ 10 h 76"/>
                <a:gd name="T12" fmla="*/ 22 w 43"/>
                <a:gd name="T13" fmla="*/ 9 h 76"/>
                <a:gd name="T14" fmla="*/ 19 w 43"/>
                <a:gd name="T15" fmla="*/ 10 h 76"/>
                <a:gd name="T16" fmla="*/ 16 w 43"/>
                <a:gd name="T17" fmla="*/ 11 h 76"/>
                <a:gd name="T18" fmla="*/ 14 w 43"/>
                <a:gd name="T19" fmla="*/ 12 h 76"/>
                <a:gd name="T20" fmla="*/ 13 w 43"/>
                <a:gd name="T21" fmla="*/ 14 h 76"/>
                <a:gd name="T22" fmla="*/ 12 w 43"/>
                <a:gd name="T23" fmla="*/ 16 h 76"/>
                <a:gd name="T24" fmla="*/ 11 w 43"/>
                <a:gd name="T25" fmla="*/ 19 h 76"/>
                <a:gd name="T26" fmla="*/ 12 w 43"/>
                <a:gd name="T27" fmla="*/ 22 h 76"/>
                <a:gd name="T28" fmla="*/ 13 w 43"/>
                <a:gd name="T29" fmla="*/ 24 h 76"/>
                <a:gd name="T30" fmla="*/ 14 w 43"/>
                <a:gd name="T31" fmla="*/ 26 h 76"/>
                <a:gd name="T32" fmla="*/ 18 w 43"/>
                <a:gd name="T33" fmla="*/ 28 h 76"/>
                <a:gd name="T34" fmla="*/ 21 w 43"/>
                <a:gd name="T35" fmla="*/ 30 h 76"/>
                <a:gd name="T36" fmla="*/ 26 w 43"/>
                <a:gd name="T37" fmla="*/ 34 h 76"/>
                <a:gd name="T38" fmla="*/ 31 w 43"/>
                <a:gd name="T39" fmla="*/ 37 h 76"/>
                <a:gd name="T40" fmla="*/ 35 w 43"/>
                <a:gd name="T41" fmla="*/ 39 h 76"/>
                <a:gd name="T42" fmla="*/ 38 w 43"/>
                <a:gd name="T43" fmla="*/ 42 h 76"/>
                <a:gd name="T44" fmla="*/ 40 w 43"/>
                <a:gd name="T45" fmla="*/ 47 h 76"/>
                <a:gd name="T46" fmla="*/ 41 w 43"/>
                <a:gd name="T47" fmla="*/ 50 h 76"/>
                <a:gd name="T48" fmla="*/ 43 w 43"/>
                <a:gd name="T49" fmla="*/ 54 h 76"/>
                <a:gd name="T50" fmla="*/ 41 w 43"/>
                <a:gd name="T51" fmla="*/ 61 h 76"/>
                <a:gd name="T52" fmla="*/ 39 w 43"/>
                <a:gd name="T53" fmla="*/ 65 h 76"/>
                <a:gd name="T54" fmla="*/ 36 w 43"/>
                <a:gd name="T55" fmla="*/ 69 h 76"/>
                <a:gd name="T56" fmla="*/ 32 w 43"/>
                <a:gd name="T57" fmla="*/ 73 h 76"/>
                <a:gd name="T58" fmla="*/ 26 w 43"/>
                <a:gd name="T59" fmla="*/ 75 h 76"/>
                <a:gd name="T60" fmla="*/ 21 w 43"/>
                <a:gd name="T61" fmla="*/ 76 h 76"/>
                <a:gd name="T62" fmla="*/ 15 w 43"/>
                <a:gd name="T63" fmla="*/ 75 h 76"/>
                <a:gd name="T64" fmla="*/ 9 w 43"/>
                <a:gd name="T65" fmla="*/ 74 h 76"/>
                <a:gd name="T66" fmla="*/ 5 w 43"/>
                <a:gd name="T67" fmla="*/ 70 h 76"/>
                <a:gd name="T68" fmla="*/ 0 w 43"/>
                <a:gd name="T69" fmla="*/ 66 h 76"/>
                <a:gd name="T70" fmla="*/ 6 w 43"/>
                <a:gd name="T71" fmla="*/ 60 h 76"/>
                <a:gd name="T72" fmla="*/ 10 w 43"/>
                <a:gd name="T73" fmla="*/ 64 h 76"/>
                <a:gd name="T74" fmla="*/ 15 w 43"/>
                <a:gd name="T75" fmla="*/ 66 h 76"/>
                <a:gd name="T76" fmla="*/ 21 w 43"/>
                <a:gd name="T77" fmla="*/ 67 h 76"/>
                <a:gd name="T78" fmla="*/ 24 w 43"/>
                <a:gd name="T79" fmla="*/ 67 h 76"/>
                <a:gd name="T80" fmla="*/ 27 w 43"/>
                <a:gd name="T81" fmla="*/ 65 h 76"/>
                <a:gd name="T82" fmla="*/ 29 w 43"/>
                <a:gd name="T83" fmla="*/ 64 h 76"/>
                <a:gd name="T84" fmla="*/ 32 w 43"/>
                <a:gd name="T85" fmla="*/ 61 h 76"/>
                <a:gd name="T86" fmla="*/ 33 w 43"/>
                <a:gd name="T87" fmla="*/ 58 h 76"/>
                <a:gd name="T88" fmla="*/ 34 w 43"/>
                <a:gd name="T89" fmla="*/ 55 h 76"/>
                <a:gd name="T90" fmla="*/ 34 w 43"/>
                <a:gd name="T91" fmla="*/ 52 h 76"/>
                <a:gd name="T92" fmla="*/ 32 w 43"/>
                <a:gd name="T93" fmla="*/ 49 h 76"/>
                <a:gd name="T94" fmla="*/ 31 w 43"/>
                <a:gd name="T95" fmla="*/ 47 h 76"/>
                <a:gd name="T96" fmla="*/ 27 w 43"/>
                <a:gd name="T97" fmla="*/ 44 h 76"/>
                <a:gd name="T98" fmla="*/ 24 w 43"/>
                <a:gd name="T99" fmla="*/ 42 h 76"/>
                <a:gd name="T100" fmla="*/ 19 w 43"/>
                <a:gd name="T101" fmla="*/ 40 h 76"/>
                <a:gd name="T102" fmla="*/ 14 w 43"/>
                <a:gd name="T103" fmla="*/ 37 h 76"/>
                <a:gd name="T104" fmla="*/ 10 w 43"/>
                <a:gd name="T105" fmla="*/ 35 h 76"/>
                <a:gd name="T106" fmla="*/ 7 w 43"/>
                <a:gd name="T107" fmla="*/ 31 h 76"/>
                <a:gd name="T108" fmla="*/ 5 w 43"/>
                <a:gd name="T109" fmla="*/ 27 h 76"/>
                <a:gd name="T110" fmla="*/ 3 w 43"/>
                <a:gd name="T111" fmla="*/ 24 h 76"/>
                <a:gd name="T112" fmla="*/ 3 w 43"/>
                <a:gd name="T113" fmla="*/ 18 h 76"/>
                <a:gd name="T114" fmla="*/ 3 w 43"/>
                <a:gd name="T115" fmla="*/ 14 h 76"/>
                <a:gd name="T116" fmla="*/ 6 w 43"/>
                <a:gd name="T117" fmla="*/ 10 h 76"/>
                <a:gd name="T118" fmla="*/ 9 w 43"/>
                <a:gd name="T119" fmla="*/ 5 h 76"/>
                <a:gd name="T120" fmla="*/ 12 w 43"/>
                <a:gd name="T121" fmla="*/ 3 h 76"/>
                <a:gd name="T122" fmla="*/ 18 w 43"/>
                <a:gd name="T123" fmla="*/ 1 h 76"/>
                <a:gd name="T124" fmla="*/ 23 w 43"/>
                <a:gd name="T1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" h="76">
                  <a:moveTo>
                    <a:pt x="23" y="0"/>
                  </a:moveTo>
                  <a:lnTo>
                    <a:pt x="33" y="3"/>
                  </a:lnTo>
                  <a:lnTo>
                    <a:pt x="43" y="10"/>
                  </a:lnTo>
                  <a:lnTo>
                    <a:pt x="36" y="16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2" y="9"/>
                  </a:lnTo>
                  <a:lnTo>
                    <a:pt x="19" y="10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4" y="26"/>
                  </a:lnTo>
                  <a:lnTo>
                    <a:pt x="18" y="28"/>
                  </a:lnTo>
                  <a:lnTo>
                    <a:pt x="21" y="30"/>
                  </a:lnTo>
                  <a:lnTo>
                    <a:pt x="26" y="34"/>
                  </a:lnTo>
                  <a:lnTo>
                    <a:pt x="31" y="37"/>
                  </a:lnTo>
                  <a:lnTo>
                    <a:pt x="35" y="39"/>
                  </a:lnTo>
                  <a:lnTo>
                    <a:pt x="38" y="42"/>
                  </a:lnTo>
                  <a:lnTo>
                    <a:pt x="40" y="47"/>
                  </a:lnTo>
                  <a:lnTo>
                    <a:pt x="41" y="50"/>
                  </a:lnTo>
                  <a:lnTo>
                    <a:pt x="43" y="54"/>
                  </a:lnTo>
                  <a:lnTo>
                    <a:pt x="41" y="61"/>
                  </a:lnTo>
                  <a:lnTo>
                    <a:pt x="39" y="65"/>
                  </a:lnTo>
                  <a:lnTo>
                    <a:pt x="36" y="69"/>
                  </a:lnTo>
                  <a:lnTo>
                    <a:pt x="32" y="73"/>
                  </a:lnTo>
                  <a:lnTo>
                    <a:pt x="26" y="75"/>
                  </a:lnTo>
                  <a:lnTo>
                    <a:pt x="21" y="76"/>
                  </a:lnTo>
                  <a:lnTo>
                    <a:pt x="15" y="75"/>
                  </a:lnTo>
                  <a:lnTo>
                    <a:pt x="9" y="74"/>
                  </a:lnTo>
                  <a:lnTo>
                    <a:pt x="5" y="70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10" y="64"/>
                  </a:lnTo>
                  <a:lnTo>
                    <a:pt x="15" y="66"/>
                  </a:lnTo>
                  <a:lnTo>
                    <a:pt x="21" y="67"/>
                  </a:lnTo>
                  <a:lnTo>
                    <a:pt x="24" y="67"/>
                  </a:lnTo>
                  <a:lnTo>
                    <a:pt x="27" y="65"/>
                  </a:lnTo>
                  <a:lnTo>
                    <a:pt x="29" y="64"/>
                  </a:lnTo>
                  <a:lnTo>
                    <a:pt x="32" y="61"/>
                  </a:lnTo>
                  <a:lnTo>
                    <a:pt x="33" y="58"/>
                  </a:lnTo>
                  <a:lnTo>
                    <a:pt x="34" y="55"/>
                  </a:lnTo>
                  <a:lnTo>
                    <a:pt x="34" y="52"/>
                  </a:lnTo>
                  <a:lnTo>
                    <a:pt x="32" y="49"/>
                  </a:lnTo>
                  <a:lnTo>
                    <a:pt x="31" y="47"/>
                  </a:lnTo>
                  <a:lnTo>
                    <a:pt x="27" y="44"/>
                  </a:lnTo>
                  <a:lnTo>
                    <a:pt x="24" y="42"/>
                  </a:lnTo>
                  <a:lnTo>
                    <a:pt x="19" y="40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7" y="31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6" y="10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5" name="Freeform 186"/>
            <p:cNvSpPr>
              <a:spLocks/>
            </p:cNvSpPr>
            <p:nvPr userDrawn="1"/>
          </p:nvSpPr>
          <p:spPr bwMode="auto">
            <a:xfrm>
              <a:off x="1000" y="297"/>
              <a:ext cx="24" cy="25"/>
            </a:xfrm>
            <a:custGeom>
              <a:avLst/>
              <a:gdLst>
                <a:gd name="T0" fmla="*/ 40 w 73"/>
                <a:gd name="T1" fmla="*/ 0 h 76"/>
                <a:gd name="T2" fmla="*/ 50 w 73"/>
                <a:gd name="T3" fmla="*/ 1 h 76"/>
                <a:gd name="T4" fmla="*/ 60 w 73"/>
                <a:gd name="T5" fmla="*/ 5 h 76"/>
                <a:gd name="T6" fmla="*/ 65 w 73"/>
                <a:gd name="T7" fmla="*/ 9 h 76"/>
                <a:gd name="T8" fmla="*/ 69 w 73"/>
                <a:gd name="T9" fmla="*/ 12 h 76"/>
                <a:gd name="T10" fmla="*/ 73 w 73"/>
                <a:gd name="T11" fmla="*/ 17 h 76"/>
                <a:gd name="T12" fmla="*/ 66 w 73"/>
                <a:gd name="T13" fmla="*/ 22 h 76"/>
                <a:gd name="T14" fmla="*/ 58 w 73"/>
                <a:gd name="T15" fmla="*/ 15 h 76"/>
                <a:gd name="T16" fmla="*/ 50 w 73"/>
                <a:gd name="T17" fmla="*/ 11 h 76"/>
                <a:gd name="T18" fmla="*/ 40 w 73"/>
                <a:gd name="T19" fmla="*/ 9 h 76"/>
                <a:gd name="T20" fmla="*/ 28 w 73"/>
                <a:gd name="T21" fmla="*/ 11 h 76"/>
                <a:gd name="T22" fmla="*/ 18 w 73"/>
                <a:gd name="T23" fmla="*/ 17 h 76"/>
                <a:gd name="T24" fmla="*/ 12 w 73"/>
                <a:gd name="T25" fmla="*/ 27 h 76"/>
                <a:gd name="T26" fmla="*/ 10 w 73"/>
                <a:gd name="T27" fmla="*/ 38 h 76"/>
                <a:gd name="T28" fmla="*/ 12 w 73"/>
                <a:gd name="T29" fmla="*/ 49 h 76"/>
                <a:gd name="T30" fmla="*/ 18 w 73"/>
                <a:gd name="T31" fmla="*/ 58 h 76"/>
                <a:gd name="T32" fmla="*/ 28 w 73"/>
                <a:gd name="T33" fmla="*/ 65 h 76"/>
                <a:gd name="T34" fmla="*/ 40 w 73"/>
                <a:gd name="T35" fmla="*/ 67 h 76"/>
                <a:gd name="T36" fmla="*/ 50 w 73"/>
                <a:gd name="T37" fmla="*/ 66 h 76"/>
                <a:gd name="T38" fmla="*/ 58 w 73"/>
                <a:gd name="T39" fmla="*/ 62 h 76"/>
                <a:gd name="T40" fmla="*/ 66 w 73"/>
                <a:gd name="T41" fmla="*/ 55 h 76"/>
                <a:gd name="T42" fmla="*/ 73 w 73"/>
                <a:gd name="T43" fmla="*/ 60 h 76"/>
                <a:gd name="T44" fmla="*/ 69 w 73"/>
                <a:gd name="T45" fmla="*/ 65 h 76"/>
                <a:gd name="T46" fmla="*/ 64 w 73"/>
                <a:gd name="T47" fmla="*/ 68 h 76"/>
                <a:gd name="T48" fmla="*/ 58 w 73"/>
                <a:gd name="T49" fmla="*/ 71 h 76"/>
                <a:gd name="T50" fmla="*/ 49 w 73"/>
                <a:gd name="T51" fmla="*/ 75 h 76"/>
                <a:gd name="T52" fmla="*/ 39 w 73"/>
                <a:gd name="T53" fmla="*/ 76 h 76"/>
                <a:gd name="T54" fmla="*/ 24 w 73"/>
                <a:gd name="T55" fmla="*/ 74 h 76"/>
                <a:gd name="T56" fmla="*/ 12 w 73"/>
                <a:gd name="T57" fmla="*/ 65 h 76"/>
                <a:gd name="T58" fmla="*/ 3 w 73"/>
                <a:gd name="T59" fmla="*/ 53 h 76"/>
                <a:gd name="T60" fmla="*/ 0 w 73"/>
                <a:gd name="T61" fmla="*/ 39 h 76"/>
                <a:gd name="T62" fmla="*/ 3 w 73"/>
                <a:gd name="T63" fmla="*/ 24 h 76"/>
                <a:gd name="T64" fmla="*/ 12 w 73"/>
                <a:gd name="T65" fmla="*/ 12 h 76"/>
                <a:gd name="T66" fmla="*/ 19 w 73"/>
                <a:gd name="T67" fmla="*/ 5 h 76"/>
                <a:gd name="T68" fmla="*/ 29 w 73"/>
                <a:gd name="T69" fmla="*/ 2 h 76"/>
                <a:gd name="T70" fmla="*/ 40 w 73"/>
                <a:gd name="T7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76">
                  <a:moveTo>
                    <a:pt x="40" y="0"/>
                  </a:moveTo>
                  <a:lnTo>
                    <a:pt x="50" y="1"/>
                  </a:lnTo>
                  <a:lnTo>
                    <a:pt x="60" y="5"/>
                  </a:lnTo>
                  <a:lnTo>
                    <a:pt x="65" y="9"/>
                  </a:lnTo>
                  <a:lnTo>
                    <a:pt x="69" y="12"/>
                  </a:lnTo>
                  <a:lnTo>
                    <a:pt x="73" y="17"/>
                  </a:lnTo>
                  <a:lnTo>
                    <a:pt x="66" y="22"/>
                  </a:lnTo>
                  <a:lnTo>
                    <a:pt x="58" y="15"/>
                  </a:lnTo>
                  <a:lnTo>
                    <a:pt x="50" y="11"/>
                  </a:lnTo>
                  <a:lnTo>
                    <a:pt x="40" y="9"/>
                  </a:lnTo>
                  <a:lnTo>
                    <a:pt x="28" y="11"/>
                  </a:lnTo>
                  <a:lnTo>
                    <a:pt x="18" y="17"/>
                  </a:lnTo>
                  <a:lnTo>
                    <a:pt x="12" y="27"/>
                  </a:lnTo>
                  <a:lnTo>
                    <a:pt x="10" y="38"/>
                  </a:lnTo>
                  <a:lnTo>
                    <a:pt x="12" y="49"/>
                  </a:lnTo>
                  <a:lnTo>
                    <a:pt x="18" y="58"/>
                  </a:lnTo>
                  <a:lnTo>
                    <a:pt x="28" y="65"/>
                  </a:lnTo>
                  <a:lnTo>
                    <a:pt x="40" y="67"/>
                  </a:lnTo>
                  <a:lnTo>
                    <a:pt x="50" y="66"/>
                  </a:lnTo>
                  <a:lnTo>
                    <a:pt x="58" y="62"/>
                  </a:lnTo>
                  <a:lnTo>
                    <a:pt x="66" y="55"/>
                  </a:lnTo>
                  <a:lnTo>
                    <a:pt x="73" y="60"/>
                  </a:lnTo>
                  <a:lnTo>
                    <a:pt x="69" y="65"/>
                  </a:lnTo>
                  <a:lnTo>
                    <a:pt x="64" y="68"/>
                  </a:lnTo>
                  <a:lnTo>
                    <a:pt x="58" y="71"/>
                  </a:lnTo>
                  <a:lnTo>
                    <a:pt x="49" y="75"/>
                  </a:lnTo>
                  <a:lnTo>
                    <a:pt x="39" y="76"/>
                  </a:lnTo>
                  <a:lnTo>
                    <a:pt x="24" y="74"/>
                  </a:lnTo>
                  <a:lnTo>
                    <a:pt x="12" y="65"/>
                  </a:lnTo>
                  <a:lnTo>
                    <a:pt x="3" y="53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19" y="5"/>
                  </a:lnTo>
                  <a:lnTo>
                    <a:pt x="29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6" name="Freeform 187"/>
            <p:cNvSpPr>
              <a:spLocks/>
            </p:cNvSpPr>
            <p:nvPr userDrawn="1"/>
          </p:nvSpPr>
          <p:spPr bwMode="auto">
            <a:xfrm>
              <a:off x="1029" y="288"/>
              <a:ext cx="20" cy="33"/>
            </a:xfrm>
            <a:custGeom>
              <a:avLst/>
              <a:gdLst>
                <a:gd name="T0" fmla="*/ 0 w 61"/>
                <a:gd name="T1" fmla="*/ 0 h 99"/>
                <a:gd name="T2" fmla="*/ 8 w 61"/>
                <a:gd name="T3" fmla="*/ 0 h 99"/>
                <a:gd name="T4" fmla="*/ 8 w 61"/>
                <a:gd name="T5" fmla="*/ 40 h 99"/>
                <a:gd name="T6" fmla="*/ 16 w 61"/>
                <a:gd name="T7" fmla="*/ 31 h 99"/>
                <a:gd name="T8" fmla="*/ 26 w 61"/>
                <a:gd name="T9" fmla="*/ 27 h 99"/>
                <a:gd name="T10" fmla="*/ 35 w 61"/>
                <a:gd name="T11" fmla="*/ 25 h 99"/>
                <a:gd name="T12" fmla="*/ 41 w 61"/>
                <a:gd name="T13" fmla="*/ 26 h 99"/>
                <a:gd name="T14" fmla="*/ 45 w 61"/>
                <a:gd name="T15" fmla="*/ 27 h 99"/>
                <a:gd name="T16" fmla="*/ 49 w 61"/>
                <a:gd name="T17" fmla="*/ 29 h 99"/>
                <a:gd name="T18" fmla="*/ 54 w 61"/>
                <a:gd name="T19" fmla="*/ 32 h 99"/>
                <a:gd name="T20" fmla="*/ 57 w 61"/>
                <a:gd name="T21" fmla="*/ 37 h 99"/>
                <a:gd name="T22" fmla="*/ 59 w 61"/>
                <a:gd name="T23" fmla="*/ 41 h 99"/>
                <a:gd name="T24" fmla="*/ 60 w 61"/>
                <a:gd name="T25" fmla="*/ 50 h 99"/>
                <a:gd name="T26" fmla="*/ 61 w 61"/>
                <a:gd name="T27" fmla="*/ 62 h 99"/>
                <a:gd name="T28" fmla="*/ 61 w 61"/>
                <a:gd name="T29" fmla="*/ 99 h 99"/>
                <a:gd name="T30" fmla="*/ 53 w 61"/>
                <a:gd name="T31" fmla="*/ 99 h 99"/>
                <a:gd name="T32" fmla="*/ 53 w 61"/>
                <a:gd name="T33" fmla="*/ 65 h 99"/>
                <a:gd name="T34" fmla="*/ 52 w 61"/>
                <a:gd name="T35" fmla="*/ 57 h 99"/>
                <a:gd name="T36" fmla="*/ 52 w 61"/>
                <a:gd name="T37" fmla="*/ 53 h 99"/>
                <a:gd name="T38" fmla="*/ 52 w 61"/>
                <a:gd name="T39" fmla="*/ 50 h 99"/>
                <a:gd name="T40" fmla="*/ 51 w 61"/>
                <a:gd name="T41" fmla="*/ 45 h 99"/>
                <a:gd name="T42" fmla="*/ 48 w 61"/>
                <a:gd name="T43" fmla="*/ 41 h 99"/>
                <a:gd name="T44" fmla="*/ 46 w 61"/>
                <a:gd name="T45" fmla="*/ 38 h 99"/>
                <a:gd name="T46" fmla="*/ 43 w 61"/>
                <a:gd name="T47" fmla="*/ 36 h 99"/>
                <a:gd name="T48" fmla="*/ 39 w 61"/>
                <a:gd name="T49" fmla="*/ 35 h 99"/>
                <a:gd name="T50" fmla="*/ 33 w 61"/>
                <a:gd name="T51" fmla="*/ 34 h 99"/>
                <a:gd name="T52" fmla="*/ 28 w 61"/>
                <a:gd name="T53" fmla="*/ 35 h 99"/>
                <a:gd name="T54" fmla="*/ 22 w 61"/>
                <a:gd name="T55" fmla="*/ 37 h 99"/>
                <a:gd name="T56" fmla="*/ 18 w 61"/>
                <a:gd name="T57" fmla="*/ 39 h 99"/>
                <a:gd name="T58" fmla="*/ 15 w 61"/>
                <a:gd name="T59" fmla="*/ 43 h 99"/>
                <a:gd name="T60" fmla="*/ 11 w 61"/>
                <a:gd name="T61" fmla="*/ 48 h 99"/>
                <a:gd name="T62" fmla="*/ 9 w 61"/>
                <a:gd name="T63" fmla="*/ 53 h 99"/>
                <a:gd name="T64" fmla="*/ 9 w 61"/>
                <a:gd name="T65" fmla="*/ 60 h 99"/>
                <a:gd name="T66" fmla="*/ 8 w 61"/>
                <a:gd name="T67" fmla="*/ 73 h 99"/>
                <a:gd name="T68" fmla="*/ 8 w 61"/>
                <a:gd name="T69" fmla="*/ 99 h 99"/>
                <a:gd name="T70" fmla="*/ 0 w 61"/>
                <a:gd name="T71" fmla="*/ 99 h 99"/>
                <a:gd name="T72" fmla="*/ 0 w 61"/>
                <a:gd name="T7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99">
                  <a:moveTo>
                    <a:pt x="0" y="0"/>
                  </a:moveTo>
                  <a:lnTo>
                    <a:pt x="8" y="0"/>
                  </a:lnTo>
                  <a:lnTo>
                    <a:pt x="8" y="40"/>
                  </a:lnTo>
                  <a:lnTo>
                    <a:pt x="16" y="31"/>
                  </a:lnTo>
                  <a:lnTo>
                    <a:pt x="26" y="27"/>
                  </a:lnTo>
                  <a:lnTo>
                    <a:pt x="35" y="25"/>
                  </a:lnTo>
                  <a:lnTo>
                    <a:pt x="41" y="26"/>
                  </a:lnTo>
                  <a:lnTo>
                    <a:pt x="45" y="27"/>
                  </a:lnTo>
                  <a:lnTo>
                    <a:pt x="49" y="29"/>
                  </a:lnTo>
                  <a:lnTo>
                    <a:pt x="54" y="32"/>
                  </a:lnTo>
                  <a:lnTo>
                    <a:pt x="57" y="37"/>
                  </a:lnTo>
                  <a:lnTo>
                    <a:pt x="59" y="41"/>
                  </a:lnTo>
                  <a:lnTo>
                    <a:pt x="60" y="50"/>
                  </a:lnTo>
                  <a:lnTo>
                    <a:pt x="61" y="62"/>
                  </a:lnTo>
                  <a:lnTo>
                    <a:pt x="61" y="99"/>
                  </a:lnTo>
                  <a:lnTo>
                    <a:pt x="53" y="99"/>
                  </a:lnTo>
                  <a:lnTo>
                    <a:pt x="53" y="65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2" y="50"/>
                  </a:lnTo>
                  <a:lnTo>
                    <a:pt x="51" y="45"/>
                  </a:lnTo>
                  <a:lnTo>
                    <a:pt x="48" y="41"/>
                  </a:lnTo>
                  <a:lnTo>
                    <a:pt x="46" y="38"/>
                  </a:lnTo>
                  <a:lnTo>
                    <a:pt x="43" y="36"/>
                  </a:lnTo>
                  <a:lnTo>
                    <a:pt x="39" y="35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2" y="37"/>
                  </a:lnTo>
                  <a:lnTo>
                    <a:pt x="18" y="39"/>
                  </a:lnTo>
                  <a:lnTo>
                    <a:pt x="15" y="43"/>
                  </a:lnTo>
                  <a:lnTo>
                    <a:pt x="11" y="48"/>
                  </a:lnTo>
                  <a:lnTo>
                    <a:pt x="9" y="53"/>
                  </a:lnTo>
                  <a:lnTo>
                    <a:pt x="9" y="60"/>
                  </a:lnTo>
                  <a:lnTo>
                    <a:pt x="8" y="73"/>
                  </a:lnTo>
                  <a:lnTo>
                    <a:pt x="8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7" name="Rectangle 188"/>
            <p:cNvSpPr>
              <a:spLocks noChangeArrowheads="1"/>
            </p:cNvSpPr>
            <p:nvPr userDrawn="1"/>
          </p:nvSpPr>
          <p:spPr bwMode="auto">
            <a:xfrm>
              <a:off x="1055" y="288"/>
              <a:ext cx="3" cy="33"/>
            </a:xfrm>
            <a:prstGeom prst="rect">
              <a:avLst/>
            </a:prstGeom>
            <a:solidFill>
              <a:srgbClr val="4278A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" name="Freeform 189"/>
            <p:cNvSpPr>
              <a:spLocks noEditPoints="1"/>
            </p:cNvSpPr>
            <p:nvPr userDrawn="1"/>
          </p:nvSpPr>
          <p:spPr bwMode="auto">
            <a:xfrm>
              <a:off x="1064" y="297"/>
              <a:ext cx="24" cy="25"/>
            </a:xfrm>
            <a:custGeom>
              <a:avLst/>
              <a:gdLst>
                <a:gd name="T0" fmla="*/ 37 w 73"/>
                <a:gd name="T1" fmla="*/ 10 h 76"/>
                <a:gd name="T2" fmla="*/ 26 w 73"/>
                <a:gd name="T3" fmla="*/ 12 h 76"/>
                <a:gd name="T4" fmla="*/ 17 w 73"/>
                <a:gd name="T5" fmla="*/ 18 h 76"/>
                <a:gd name="T6" fmla="*/ 11 w 73"/>
                <a:gd name="T7" fmla="*/ 27 h 76"/>
                <a:gd name="T8" fmla="*/ 8 w 73"/>
                <a:gd name="T9" fmla="*/ 38 h 76"/>
                <a:gd name="T10" fmla="*/ 11 w 73"/>
                <a:gd name="T11" fmla="*/ 50 h 76"/>
                <a:gd name="T12" fmla="*/ 17 w 73"/>
                <a:gd name="T13" fmla="*/ 58 h 76"/>
                <a:gd name="T14" fmla="*/ 26 w 73"/>
                <a:gd name="T15" fmla="*/ 65 h 76"/>
                <a:gd name="T16" fmla="*/ 37 w 73"/>
                <a:gd name="T17" fmla="*/ 67 h 76"/>
                <a:gd name="T18" fmla="*/ 47 w 73"/>
                <a:gd name="T19" fmla="*/ 65 h 76"/>
                <a:gd name="T20" fmla="*/ 57 w 73"/>
                <a:gd name="T21" fmla="*/ 60 h 76"/>
                <a:gd name="T22" fmla="*/ 64 w 73"/>
                <a:gd name="T23" fmla="*/ 50 h 76"/>
                <a:gd name="T24" fmla="*/ 65 w 73"/>
                <a:gd name="T25" fmla="*/ 38 h 76"/>
                <a:gd name="T26" fmla="*/ 64 w 73"/>
                <a:gd name="T27" fmla="*/ 27 h 76"/>
                <a:gd name="T28" fmla="*/ 57 w 73"/>
                <a:gd name="T29" fmla="*/ 17 h 76"/>
                <a:gd name="T30" fmla="*/ 49 w 73"/>
                <a:gd name="T31" fmla="*/ 12 h 76"/>
                <a:gd name="T32" fmla="*/ 37 w 73"/>
                <a:gd name="T33" fmla="*/ 10 h 76"/>
                <a:gd name="T34" fmla="*/ 37 w 73"/>
                <a:gd name="T35" fmla="*/ 0 h 76"/>
                <a:gd name="T36" fmla="*/ 47 w 73"/>
                <a:gd name="T37" fmla="*/ 2 h 76"/>
                <a:gd name="T38" fmla="*/ 57 w 73"/>
                <a:gd name="T39" fmla="*/ 7 h 76"/>
                <a:gd name="T40" fmla="*/ 65 w 73"/>
                <a:gd name="T41" fmla="*/ 15 h 76"/>
                <a:gd name="T42" fmla="*/ 65 w 73"/>
                <a:gd name="T43" fmla="*/ 2 h 76"/>
                <a:gd name="T44" fmla="*/ 73 w 73"/>
                <a:gd name="T45" fmla="*/ 2 h 76"/>
                <a:gd name="T46" fmla="*/ 73 w 73"/>
                <a:gd name="T47" fmla="*/ 74 h 76"/>
                <a:gd name="T48" fmla="*/ 65 w 73"/>
                <a:gd name="T49" fmla="*/ 74 h 76"/>
                <a:gd name="T50" fmla="*/ 65 w 73"/>
                <a:gd name="T51" fmla="*/ 62 h 76"/>
                <a:gd name="T52" fmla="*/ 56 w 73"/>
                <a:gd name="T53" fmla="*/ 69 h 76"/>
                <a:gd name="T54" fmla="*/ 47 w 73"/>
                <a:gd name="T55" fmla="*/ 75 h 76"/>
                <a:gd name="T56" fmla="*/ 37 w 73"/>
                <a:gd name="T57" fmla="*/ 76 h 76"/>
                <a:gd name="T58" fmla="*/ 23 w 73"/>
                <a:gd name="T59" fmla="*/ 73 h 76"/>
                <a:gd name="T60" fmla="*/ 11 w 73"/>
                <a:gd name="T61" fmla="*/ 65 h 76"/>
                <a:gd name="T62" fmla="*/ 2 w 73"/>
                <a:gd name="T63" fmla="*/ 52 h 76"/>
                <a:gd name="T64" fmla="*/ 0 w 73"/>
                <a:gd name="T65" fmla="*/ 38 h 76"/>
                <a:gd name="T66" fmla="*/ 2 w 73"/>
                <a:gd name="T67" fmla="*/ 24 h 76"/>
                <a:gd name="T68" fmla="*/ 11 w 73"/>
                <a:gd name="T69" fmla="*/ 12 h 76"/>
                <a:gd name="T70" fmla="*/ 23 w 73"/>
                <a:gd name="T71" fmla="*/ 3 h 76"/>
                <a:gd name="T72" fmla="*/ 37 w 73"/>
                <a:gd name="T7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76">
                  <a:moveTo>
                    <a:pt x="37" y="10"/>
                  </a:moveTo>
                  <a:lnTo>
                    <a:pt x="26" y="12"/>
                  </a:lnTo>
                  <a:lnTo>
                    <a:pt x="17" y="18"/>
                  </a:lnTo>
                  <a:lnTo>
                    <a:pt x="11" y="27"/>
                  </a:lnTo>
                  <a:lnTo>
                    <a:pt x="8" y="38"/>
                  </a:lnTo>
                  <a:lnTo>
                    <a:pt x="11" y="50"/>
                  </a:lnTo>
                  <a:lnTo>
                    <a:pt x="17" y="58"/>
                  </a:lnTo>
                  <a:lnTo>
                    <a:pt x="26" y="65"/>
                  </a:lnTo>
                  <a:lnTo>
                    <a:pt x="37" y="67"/>
                  </a:lnTo>
                  <a:lnTo>
                    <a:pt x="47" y="65"/>
                  </a:lnTo>
                  <a:lnTo>
                    <a:pt x="57" y="60"/>
                  </a:lnTo>
                  <a:lnTo>
                    <a:pt x="64" y="50"/>
                  </a:lnTo>
                  <a:lnTo>
                    <a:pt x="65" y="38"/>
                  </a:lnTo>
                  <a:lnTo>
                    <a:pt x="64" y="27"/>
                  </a:lnTo>
                  <a:lnTo>
                    <a:pt x="57" y="17"/>
                  </a:lnTo>
                  <a:lnTo>
                    <a:pt x="49" y="12"/>
                  </a:lnTo>
                  <a:lnTo>
                    <a:pt x="37" y="10"/>
                  </a:lnTo>
                  <a:close/>
                  <a:moveTo>
                    <a:pt x="37" y="0"/>
                  </a:moveTo>
                  <a:lnTo>
                    <a:pt x="47" y="2"/>
                  </a:lnTo>
                  <a:lnTo>
                    <a:pt x="57" y="7"/>
                  </a:lnTo>
                  <a:lnTo>
                    <a:pt x="65" y="15"/>
                  </a:lnTo>
                  <a:lnTo>
                    <a:pt x="65" y="2"/>
                  </a:lnTo>
                  <a:lnTo>
                    <a:pt x="73" y="2"/>
                  </a:lnTo>
                  <a:lnTo>
                    <a:pt x="73" y="74"/>
                  </a:lnTo>
                  <a:lnTo>
                    <a:pt x="65" y="74"/>
                  </a:lnTo>
                  <a:lnTo>
                    <a:pt x="65" y="62"/>
                  </a:lnTo>
                  <a:lnTo>
                    <a:pt x="56" y="69"/>
                  </a:lnTo>
                  <a:lnTo>
                    <a:pt x="47" y="75"/>
                  </a:lnTo>
                  <a:lnTo>
                    <a:pt x="37" y="76"/>
                  </a:lnTo>
                  <a:lnTo>
                    <a:pt x="23" y="73"/>
                  </a:lnTo>
                  <a:lnTo>
                    <a:pt x="11" y="65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11" y="12"/>
                  </a:lnTo>
                  <a:lnTo>
                    <a:pt x="23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" name="Freeform 190"/>
            <p:cNvSpPr>
              <a:spLocks/>
            </p:cNvSpPr>
            <p:nvPr userDrawn="1"/>
          </p:nvSpPr>
          <p:spPr bwMode="auto">
            <a:xfrm>
              <a:off x="1095" y="297"/>
              <a:ext cx="21" cy="24"/>
            </a:xfrm>
            <a:custGeom>
              <a:avLst/>
              <a:gdLst>
                <a:gd name="T0" fmla="*/ 36 w 63"/>
                <a:gd name="T1" fmla="*/ 0 h 74"/>
                <a:gd name="T2" fmla="*/ 41 w 63"/>
                <a:gd name="T3" fmla="*/ 1 h 74"/>
                <a:gd name="T4" fmla="*/ 47 w 63"/>
                <a:gd name="T5" fmla="*/ 2 h 74"/>
                <a:gd name="T6" fmla="*/ 51 w 63"/>
                <a:gd name="T7" fmla="*/ 4 h 74"/>
                <a:gd name="T8" fmla="*/ 54 w 63"/>
                <a:gd name="T9" fmla="*/ 7 h 74"/>
                <a:gd name="T10" fmla="*/ 58 w 63"/>
                <a:gd name="T11" fmla="*/ 12 h 74"/>
                <a:gd name="T12" fmla="*/ 60 w 63"/>
                <a:gd name="T13" fmla="*/ 16 h 74"/>
                <a:gd name="T14" fmla="*/ 62 w 63"/>
                <a:gd name="T15" fmla="*/ 25 h 74"/>
                <a:gd name="T16" fmla="*/ 63 w 63"/>
                <a:gd name="T17" fmla="*/ 37 h 74"/>
                <a:gd name="T18" fmla="*/ 63 w 63"/>
                <a:gd name="T19" fmla="*/ 74 h 74"/>
                <a:gd name="T20" fmla="*/ 53 w 63"/>
                <a:gd name="T21" fmla="*/ 74 h 74"/>
                <a:gd name="T22" fmla="*/ 53 w 63"/>
                <a:gd name="T23" fmla="*/ 40 h 74"/>
                <a:gd name="T24" fmla="*/ 53 w 63"/>
                <a:gd name="T25" fmla="*/ 32 h 74"/>
                <a:gd name="T26" fmla="*/ 53 w 63"/>
                <a:gd name="T27" fmla="*/ 26 h 74"/>
                <a:gd name="T28" fmla="*/ 52 w 63"/>
                <a:gd name="T29" fmla="*/ 23 h 74"/>
                <a:gd name="T30" fmla="*/ 51 w 63"/>
                <a:gd name="T31" fmla="*/ 18 h 74"/>
                <a:gd name="T32" fmla="*/ 49 w 63"/>
                <a:gd name="T33" fmla="*/ 15 h 74"/>
                <a:gd name="T34" fmla="*/ 46 w 63"/>
                <a:gd name="T35" fmla="*/ 13 h 74"/>
                <a:gd name="T36" fmla="*/ 42 w 63"/>
                <a:gd name="T37" fmla="*/ 11 h 74"/>
                <a:gd name="T38" fmla="*/ 39 w 63"/>
                <a:gd name="T39" fmla="*/ 10 h 74"/>
                <a:gd name="T40" fmla="*/ 34 w 63"/>
                <a:gd name="T41" fmla="*/ 9 h 74"/>
                <a:gd name="T42" fmla="*/ 29 w 63"/>
                <a:gd name="T43" fmla="*/ 10 h 74"/>
                <a:gd name="T44" fmla="*/ 24 w 63"/>
                <a:gd name="T45" fmla="*/ 12 h 74"/>
                <a:gd name="T46" fmla="*/ 20 w 63"/>
                <a:gd name="T47" fmla="*/ 14 h 74"/>
                <a:gd name="T48" fmla="*/ 15 w 63"/>
                <a:gd name="T49" fmla="*/ 18 h 74"/>
                <a:gd name="T50" fmla="*/ 13 w 63"/>
                <a:gd name="T51" fmla="*/ 23 h 74"/>
                <a:gd name="T52" fmla="*/ 11 w 63"/>
                <a:gd name="T53" fmla="*/ 28 h 74"/>
                <a:gd name="T54" fmla="*/ 10 w 63"/>
                <a:gd name="T55" fmla="*/ 35 h 74"/>
                <a:gd name="T56" fmla="*/ 10 w 63"/>
                <a:gd name="T57" fmla="*/ 48 h 74"/>
                <a:gd name="T58" fmla="*/ 10 w 63"/>
                <a:gd name="T59" fmla="*/ 74 h 74"/>
                <a:gd name="T60" fmla="*/ 0 w 63"/>
                <a:gd name="T61" fmla="*/ 74 h 74"/>
                <a:gd name="T62" fmla="*/ 0 w 63"/>
                <a:gd name="T63" fmla="*/ 2 h 74"/>
                <a:gd name="T64" fmla="*/ 10 w 63"/>
                <a:gd name="T65" fmla="*/ 2 h 74"/>
                <a:gd name="T66" fmla="*/ 10 w 63"/>
                <a:gd name="T67" fmla="*/ 15 h 74"/>
                <a:gd name="T68" fmla="*/ 17 w 63"/>
                <a:gd name="T69" fmla="*/ 6 h 74"/>
                <a:gd name="T70" fmla="*/ 26 w 63"/>
                <a:gd name="T71" fmla="*/ 2 h 74"/>
                <a:gd name="T72" fmla="*/ 36 w 63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74">
                  <a:moveTo>
                    <a:pt x="36" y="0"/>
                  </a:moveTo>
                  <a:lnTo>
                    <a:pt x="41" y="1"/>
                  </a:lnTo>
                  <a:lnTo>
                    <a:pt x="47" y="2"/>
                  </a:lnTo>
                  <a:lnTo>
                    <a:pt x="51" y="4"/>
                  </a:lnTo>
                  <a:lnTo>
                    <a:pt x="54" y="7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2" y="25"/>
                  </a:lnTo>
                  <a:lnTo>
                    <a:pt x="63" y="37"/>
                  </a:lnTo>
                  <a:lnTo>
                    <a:pt x="63" y="74"/>
                  </a:lnTo>
                  <a:lnTo>
                    <a:pt x="53" y="74"/>
                  </a:lnTo>
                  <a:lnTo>
                    <a:pt x="53" y="40"/>
                  </a:lnTo>
                  <a:lnTo>
                    <a:pt x="53" y="32"/>
                  </a:lnTo>
                  <a:lnTo>
                    <a:pt x="53" y="26"/>
                  </a:lnTo>
                  <a:lnTo>
                    <a:pt x="52" y="23"/>
                  </a:lnTo>
                  <a:lnTo>
                    <a:pt x="51" y="18"/>
                  </a:lnTo>
                  <a:lnTo>
                    <a:pt x="49" y="15"/>
                  </a:lnTo>
                  <a:lnTo>
                    <a:pt x="46" y="13"/>
                  </a:lnTo>
                  <a:lnTo>
                    <a:pt x="42" y="11"/>
                  </a:lnTo>
                  <a:lnTo>
                    <a:pt x="39" y="10"/>
                  </a:lnTo>
                  <a:lnTo>
                    <a:pt x="34" y="9"/>
                  </a:lnTo>
                  <a:lnTo>
                    <a:pt x="29" y="10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5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10" y="35"/>
                  </a:lnTo>
                  <a:lnTo>
                    <a:pt x="10" y="48"/>
                  </a:lnTo>
                  <a:lnTo>
                    <a:pt x="10" y="74"/>
                  </a:lnTo>
                  <a:lnTo>
                    <a:pt x="0" y="74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15"/>
                  </a:lnTo>
                  <a:lnTo>
                    <a:pt x="17" y="6"/>
                  </a:lnTo>
                  <a:lnTo>
                    <a:pt x="26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" name="Freeform 191"/>
            <p:cNvSpPr>
              <a:spLocks noEditPoints="1"/>
            </p:cNvSpPr>
            <p:nvPr userDrawn="1"/>
          </p:nvSpPr>
          <p:spPr bwMode="auto">
            <a:xfrm>
              <a:off x="1121" y="288"/>
              <a:ext cx="25" cy="34"/>
            </a:xfrm>
            <a:custGeom>
              <a:avLst/>
              <a:gdLst>
                <a:gd name="T0" fmla="*/ 37 w 74"/>
                <a:gd name="T1" fmla="*/ 35 h 101"/>
                <a:gd name="T2" fmla="*/ 26 w 74"/>
                <a:gd name="T3" fmla="*/ 37 h 101"/>
                <a:gd name="T4" fmla="*/ 18 w 74"/>
                <a:gd name="T5" fmla="*/ 43 h 101"/>
                <a:gd name="T6" fmla="*/ 11 w 74"/>
                <a:gd name="T7" fmla="*/ 52 h 101"/>
                <a:gd name="T8" fmla="*/ 9 w 74"/>
                <a:gd name="T9" fmla="*/ 63 h 101"/>
                <a:gd name="T10" fmla="*/ 11 w 74"/>
                <a:gd name="T11" fmla="*/ 74 h 101"/>
                <a:gd name="T12" fmla="*/ 18 w 74"/>
                <a:gd name="T13" fmla="*/ 83 h 101"/>
                <a:gd name="T14" fmla="*/ 26 w 74"/>
                <a:gd name="T15" fmla="*/ 90 h 101"/>
                <a:gd name="T16" fmla="*/ 37 w 74"/>
                <a:gd name="T17" fmla="*/ 92 h 101"/>
                <a:gd name="T18" fmla="*/ 48 w 74"/>
                <a:gd name="T19" fmla="*/ 90 h 101"/>
                <a:gd name="T20" fmla="*/ 57 w 74"/>
                <a:gd name="T21" fmla="*/ 85 h 101"/>
                <a:gd name="T22" fmla="*/ 63 w 74"/>
                <a:gd name="T23" fmla="*/ 75 h 101"/>
                <a:gd name="T24" fmla="*/ 65 w 74"/>
                <a:gd name="T25" fmla="*/ 63 h 101"/>
                <a:gd name="T26" fmla="*/ 64 w 74"/>
                <a:gd name="T27" fmla="*/ 52 h 101"/>
                <a:gd name="T28" fmla="*/ 58 w 74"/>
                <a:gd name="T29" fmla="*/ 42 h 101"/>
                <a:gd name="T30" fmla="*/ 49 w 74"/>
                <a:gd name="T31" fmla="*/ 37 h 101"/>
                <a:gd name="T32" fmla="*/ 37 w 74"/>
                <a:gd name="T33" fmla="*/ 35 h 101"/>
                <a:gd name="T34" fmla="*/ 65 w 74"/>
                <a:gd name="T35" fmla="*/ 0 h 101"/>
                <a:gd name="T36" fmla="*/ 74 w 74"/>
                <a:gd name="T37" fmla="*/ 0 h 101"/>
                <a:gd name="T38" fmla="*/ 74 w 74"/>
                <a:gd name="T39" fmla="*/ 99 h 101"/>
                <a:gd name="T40" fmla="*/ 65 w 74"/>
                <a:gd name="T41" fmla="*/ 99 h 101"/>
                <a:gd name="T42" fmla="*/ 65 w 74"/>
                <a:gd name="T43" fmla="*/ 87 h 101"/>
                <a:gd name="T44" fmla="*/ 57 w 74"/>
                <a:gd name="T45" fmla="*/ 94 h 101"/>
                <a:gd name="T46" fmla="*/ 47 w 74"/>
                <a:gd name="T47" fmla="*/ 100 h 101"/>
                <a:gd name="T48" fmla="*/ 37 w 74"/>
                <a:gd name="T49" fmla="*/ 101 h 101"/>
                <a:gd name="T50" fmla="*/ 23 w 74"/>
                <a:gd name="T51" fmla="*/ 98 h 101"/>
                <a:gd name="T52" fmla="*/ 11 w 74"/>
                <a:gd name="T53" fmla="*/ 90 h 101"/>
                <a:gd name="T54" fmla="*/ 2 w 74"/>
                <a:gd name="T55" fmla="*/ 77 h 101"/>
                <a:gd name="T56" fmla="*/ 0 w 74"/>
                <a:gd name="T57" fmla="*/ 63 h 101"/>
                <a:gd name="T58" fmla="*/ 2 w 74"/>
                <a:gd name="T59" fmla="*/ 49 h 101"/>
                <a:gd name="T60" fmla="*/ 11 w 74"/>
                <a:gd name="T61" fmla="*/ 37 h 101"/>
                <a:gd name="T62" fmla="*/ 23 w 74"/>
                <a:gd name="T63" fmla="*/ 28 h 101"/>
                <a:gd name="T64" fmla="*/ 37 w 74"/>
                <a:gd name="T65" fmla="*/ 25 h 101"/>
                <a:gd name="T66" fmla="*/ 48 w 74"/>
                <a:gd name="T67" fmla="*/ 27 h 101"/>
                <a:gd name="T68" fmla="*/ 58 w 74"/>
                <a:gd name="T69" fmla="*/ 32 h 101"/>
                <a:gd name="T70" fmla="*/ 65 w 74"/>
                <a:gd name="T71" fmla="*/ 40 h 101"/>
                <a:gd name="T72" fmla="*/ 65 w 74"/>
                <a:gd name="T7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01">
                  <a:moveTo>
                    <a:pt x="37" y="35"/>
                  </a:moveTo>
                  <a:lnTo>
                    <a:pt x="26" y="37"/>
                  </a:lnTo>
                  <a:lnTo>
                    <a:pt x="18" y="43"/>
                  </a:lnTo>
                  <a:lnTo>
                    <a:pt x="11" y="52"/>
                  </a:lnTo>
                  <a:lnTo>
                    <a:pt x="9" y="63"/>
                  </a:lnTo>
                  <a:lnTo>
                    <a:pt x="11" y="74"/>
                  </a:lnTo>
                  <a:lnTo>
                    <a:pt x="18" y="83"/>
                  </a:lnTo>
                  <a:lnTo>
                    <a:pt x="26" y="90"/>
                  </a:lnTo>
                  <a:lnTo>
                    <a:pt x="37" y="92"/>
                  </a:lnTo>
                  <a:lnTo>
                    <a:pt x="48" y="90"/>
                  </a:lnTo>
                  <a:lnTo>
                    <a:pt x="57" y="85"/>
                  </a:lnTo>
                  <a:lnTo>
                    <a:pt x="63" y="75"/>
                  </a:lnTo>
                  <a:lnTo>
                    <a:pt x="65" y="63"/>
                  </a:lnTo>
                  <a:lnTo>
                    <a:pt x="64" y="52"/>
                  </a:lnTo>
                  <a:lnTo>
                    <a:pt x="58" y="42"/>
                  </a:lnTo>
                  <a:lnTo>
                    <a:pt x="49" y="37"/>
                  </a:lnTo>
                  <a:lnTo>
                    <a:pt x="37" y="35"/>
                  </a:lnTo>
                  <a:close/>
                  <a:moveTo>
                    <a:pt x="65" y="0"/>
                  </a:moveTo>
                  <a:lnTo>
                    <a:pt x="74" y="0"/>
                  </a:lnTo>
                  <a:lnTo>
                    <a:pt x="74" y="99"/>
                  </a:lnTo>
                  <a:lnTo>
                    <a:pt x="65" y="99"/>
                  </a:lnTo>
                  <a:lnTo>
                    <a:pt x="65" y="87"/>
                  </a:lnTo>
                  <a:lnTo>
                    <a:pt x="57" y="94"/>
                  </a:lnTo>
                  <a:lnTo>
                    <a:pt x="47" y="100"/>
                  </a:lnTo>
                  <a:lnTo>
                    <a:pt x="37" y="101"/>
                  </a:lnTo>
                  <a:lnTo>
                    <a:pt x="23" y="98"/>
                  </a:lnTo>
                  <a:lnTo>
                    <a:pt x="11" y="90"/>
                  </a:lnTo>
                  <a:lnTo>
                    <a:pt x="2" y="77"/>
                  </a:lnTo>
                  <a:lnTo>
                    <a:pt x="0" y="63"/>
                  </a:lnTo>
                  <a:lnTo>
                    <a:pt x="2" y="49"/>
                  </a:lnTo>
                  <a:lnTo>
                    <a:pt x="11" y="37"/>
                  </a:lnTo>
                  <a:lnTo>
                    <a:pt x="23" y="28"/>
                  </a:lnTo>
                  <a:lnTo>
                    <a:pt x="37" y="25"/>
                  </a:lnTo>
                  <a:lnTo>
                    <a:pt x="48" y="27"/>
                  </a:lnTo>
                  <a:lnTo>
                    <a:pt x="58" y="32"/>
                  </a:lnTo>
                  <a:lnTo>
                    <a:pt x="6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01" name="Group 180"/>
          <p:cNvGrpSpPr>
            <a:grpSpLocks noChangeAspect="1"/>
          </p:cNvGrpSpPr>
          <p:nvPr/>
        </p:nvGrpSpPr>
        <p:grpSpPr bwMode="auto">
          <a:xfrm>
            <a:off x="7623928" y="5873625"/>
            <a:ext cx="1069975" cy="431800"/>
            <a:chOff x="4838" y="3394"/>
            <a:chExt cx="674" cy="272"/>
          </a:xfrm>
        </p:grpSpPr>
        <p:sp>
          <p:nvSpPr>
            <p:cNvPr id="202" name="AutoShape 179"/>
            <p:cNvSpPr>
              <a:spLocks noChangeAspect="1" noChangeArrowheads="1" noTextEdit="1"/>
            </p:cNvSpPr>
            <p:nvPr userDrawn="1"/>
          </p:nvSpPr>
          <p:spPr bwMode="auto">
            <a:xfrm>
              <a:off x="4838" y="3394"/>
              <a:ext cx="67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3" name="Rectangle 181"/>
            <p:cNvSpPr>
              <a:spLocks noChangeArrowheads="1"/>
            </p:cNvSpPr>
            <p:nvPr userDrawn="1"/>
          </p:nvSpPr>
          <p:spPr bwMode="auto">
            <a:xfrm>
              <a:off x="4838" y="3394"/>
              <a:ext cx="674" cy="272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4" name="Freeform 182"/>
            <p:cNvSpPr>
              <a:spLocks noEditPoints="1"/>
            </p:cNvSpPr>
            <p:nvPr userDrawn="1"/>
          </p:nvSpPr>
          <p:spPr bwMode="auto">
            <a:xfrm>
              <a:off x="4838" y="3396"/>
              <a:ext cx="302" cy="235"/>
            </a:xfrm>
            <a:custGeom>
              <a:avLst/>
              <a:gdLst>
                <a:gd name="T0" fmla="*/ 496 w 1508"/>
                <a:gd name="T1" fmla="*/ 758 h 1176"/>
                <a:gd name="T2" fmla="*/ 496 w 1508"/>
                <a:gd name="T3" fmla="*/ 971 h 1176"/>
                <a:gd name="T4" fmla="*/ 706 w 1508"/>
                <a:gd name="T5" fmla="*/ 758 h 1176"/>
                <a:gd name="T6" fmla="*/ 496 w 1508"/>
                <a:gd name="T7" fmla="*/ 758 h 1176"/>
                <a:gd name="T8" fmla="*/ 1076 w 1508"/>
                <a:gd name="T9" fmla="*/ 503 h 1176"/>
                <a:gd name="T10" fmla="*/ 910 w 1508"/>
                <a:gd name="T11" fmla="*/ 671 h 1176"/>
                <a:gd name="T12" fmla="*/ 1140 w 1508"/>
                <a:gd name="T13" fmla="*/ 671 h 1176"/>
                <a:gd name="T14" fmla="*/ 1305 w 1508"/>
                <a:gd name="T15" fmla="*/ 503 h 1176"/>
                <a:gd name="T16" fmla="*/ 1076 w 1508"/>
                <a:gd name="T17" fmla="*/ 503 h 1176"/>
                <a:gd name="T18" fmla="*/ 722 w 1508"/>
                <a:gd name="T19" fmla="*/ 503 h 1176"/>
                <a:gd name="T20" fmla="*/ 556 w 1508"/>
                <a:gd name="T21" fmla="*/ 671 h 1176"/>
                <a:gd name="T22" fmla="*/ 791 w 1508"/>
                <a:gd name="T23" fmla="*/ 671 h 1176"/>
                <a:gd name="T24" fmla="*/ 957 w 1508"/>
                <a:gd name="T25" fmla="*/ 503 h 1176"/>
                <a:gd name="T26" fmla="*/ 722 w 1508"/>
                <a:gd name="T27" fmla="*/ 503 h 1176"/>
                <a:gd name="T28" fmla="*/ 370 w 1508"/>
                <a:gd name="T29" fmla="*/ 503 h 1176"/>
                <a:gd name="T30" fmla="*/ 203 w 1508"/>
                <a:gd name="T31" fmla="*/ 671 h 1176"/>
                <a:gd name="T32" fmla="*/ 436 w 1508"/>
                <a:gd name="T33" fmla="*/ 671 h 1176"/>
                <a:gd name="T34" fmla="*/ 601 w 1508"/>
                <a:gd name="T35" fmla="*/ 503 h 1176"/>
                <a:gd name="T36" fmla="*/ 370 w 1508"/>
                <a:gd name="T37" fmla="*/ 503 h 1176"/>
                <a:gd name="T38" fmla="*/ 1013 w 1508"/>
                <a:gd name="T39" fmla="*/ 207 h 1176"/>
                <a:gd name="T40" fmla="*/ 806 w 1508"/>
                <a:gd name="T41" fmla="*/ 417 h 1176"/>
                <a:gd name="T42" fmla="*/ 1013 w 1508"/>
                <a:gd name="T43" fmla="*/ 417 h 1176"/>
                <a:gd name="T44" fmla="*/ 1013 w 1508"/>
                <a:gd name="T45" fmla="*/ 207 h 1176"/>
                <a:gd name="T46" fmla="*/ 1098 w 1508"/>
                <a:gd name="T47" fmla="*/ 0 h 1176"/>
                <a:gd name="T48" fmla="*/ 1098 w 1508"/>
                <a:gd name="T49" fmla="*/ 417 h 1176"/>
                <a:gd name="T50" fmla="*/ 1508 w 1508"/>
                <a:gd name="T51" fmla="*/ 417 h 1176"/>
                <a:gd name="T52" fmla="*/ 1173 w 1508"/>
                <a:gd name="T53" fmla="*/ 758 h 1176"/>
                <a:gd name="T54" fmla="*/ 825 w 1508"/>
                <a:gd name="T55" fmla="*/ 758 h 1176"/>
                <a:gd name="T56" fmla="*/ 413 w 1508"/>
                <a:gd name="T57" fmla="*/ 1176 h 1176"/>
                <a:gd name="T58" fmla="*/ 413 w 1508"/>
                <a:gd name="T59" fmla="*/ 758 h 1176"/>
                <a:gd name="T60" fmla="*/ 0 w 1508"/>
                <a:gd name="T61" fmla="*/ 758 h 1176"/>
                <a:gd name="T62" fmla="*/ 335 w 1508"/>
                <a:gd name="T63" fmla="*/ 417 h 1176"/>
                <a:gd name="T64" fmla="*/ 687 w 1508"/>
                <a:gd name="T65" fmla="*/ 417 h 1176"/>
                <a:gd name="T66" fmla="*/ 1098 w 1508"/>
                <a:gd name="T67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8" h="1176">
                  <a:moveTo>
                    <a:pt x="496" y="758"/>
                  </a:moveTo>
                  <a:lnTo>
                    <a:pt x="496" y="971"/>
                  </a:lnTo>
                  <a:lnTo>
                    <a:pt x="706" y="758"/>
                  </a:lnTo>
                  <a:lnTo>
                    <a:pt x="496" y="758"/>
                  </a:lnTo>
                  <a:close/>
                  <a:moveTo>
                    <a:pt x="1076" y="503"/>
                  </a:moveTo>
                  <a:lnTo>
                    <a:pt x="910" y="671"/>
                  </a:lnTo>
                  <a:lnTo>
                    <a:pt x="1140" y="671"/>
                  </a:lnTo>
                  <a:lnTo>
                    <a:pt x="1305" y="503"/>
                  </a:lnTo>
                  <a:lnTo>
                    <a:pt x="1076" y="503"/>
                  </a:lnTo>
                  <a:close/>
                  <a:moveTo>
                    <a:pt x="722" y="503"/>
                  </a:moveTo>
                  <a:lnTo>
                    <a:pt x="556" y="671"/>
                  </a:lnTo>
                  <a:lnTo>
                    <a:pt x="791" y="671"/>
                  </a:lnTo>
                  <a:lnTo>
                    <a:pt x="957" y="503"/>
                  </a:lnTo>
                  <a:lnTo>
                    <a:pt x="722" y="503"/>
                  </a:lnTo>
                  <a:close/>
                  <a:moveTo>
                    <a:pt x="370" y="503"/>
                  </a:moveTo>
                  <a:lnTo>
                    <a:pt x="203" y="671"/>
                  </a:lnTo>
                  <a:lnTo>
                    <a:pt x="436" y="671"/>
                  </a:lnTo>
                  <a:lnTo>
                    <a:pt x="601" y="503"/>
                  </a:lnTo>
                  <a:lnTo>
                    <a:pt x="370" y="503"/>
                  </a:lnTo>
                  <a:close/>
                  <a:moveTo>
                    <a:pt x="1013" y="207"/>
                  </a:moveTo>
                  <a:lnTo>
                    <a:pt x="806" y="417"/>
                  </a:lnTo>
                  <a:lnTo>
                    <a:pt x="1013" y="417"/>
                  </a:lnTo>
                  <a:lnTo>
                    <a:pt x="1013" y="207"/>
                  </a:lnTo>
                  <a:close/>
                  <a:moveTo>
                    <a:pt x="1098" y="0"/>
                  </a:moveTo>
                  <a:lnTo>
                    <a:pt x="1098" y="417"/>
                  </a:lnTo>
                  <a:lnTo>
                    <a:pt x="1508" y="417"/>
                  </a:lnTo>
                  <a:lnTo>
                    <a:pt x="1173" y="758"/>
                  </a:lnTo>
                  <a:lnTo>
                    <a:pt x="825" y="758"/>
                  </a:lnTo>
                  <a:lnTo>
                    <a:pt x="413" y="1176"/>
                  </a:lnTo>
                  <a:lnTo>
                    <a:pt x="413" y="758"/>
                  </a:lnTo>
                  <a:lnTo>
                    <a:pt x="0" y="758"/>
                  </a:lnTo>
                  <a:lnTo>
                    <a:pt x="335" y="417"/>
                  </a:lnTo>
                  <a:lnTo>
                    <a:pt x="687" y="417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" name="Freeform 183"/>
            <p:cNvSpPr>
              <a:spLocks noEditPoints="1"/>
            </p:cNvSpPr>
            <p:nvPr userDrawn="1"/>
          </p:nvSpPr>
          <p:spPr bwMode="auto">
            <a:xfrm>
              <a:off x="5003" y="3597"/>
              <a:ext cx="41" cy="51"/>
            </a:xfrm>
            <a:custGeom>
              <a:avLst/>
              <a:gdLst>
                <a:gd name="T0" fmla="*/ 48 w 204"/>
                <a:gd name="T1" fmla="*/ 39 h 253"/>
                <a:gd name="T2" fmla="*/ 48 w 204"/>
                <a:gd name="T3" fmla="*/ 213 h 253"/>
                <a:gd name="T4" fmla="*/ 75 w 204"/>
                <a:gd name="T5" fmla="*/ 213 h 253"/>
                <a:gd name="T6" fmla="*/ 95 w 204"/>
                <a:gd name="T7" fmla="*/ 210 h 253"/>
                <a:gd name="T8" fmla="*/ 114 w 204"/>
                <a:gd name="T9" fmla="*/ 203 h 253"/>
                <a:gd name="T10" fmla="*/ 130 w 204"/>
                <a:gd name="T11" fmla="*/ 191 h 253"/>
                <a:gd name="T12" fmla="*/ 140 w 204"/>
                <a:gd name="T13" fmla="*/ 178 h 253"/>
                <a:gd name="T14" fmla="*/ 148 w 204"/>
                <a:gd name="T15" fmla="*/ 162 h 253"/>
                <a:gd name="T16" fmla="*/ 152 w 204"/>
                <a:gd name="T17" fmla="*/ 146 h 253"/>
                <a:gd name="T18" fmla="*/ 154 w 204"/>
                <a:gd name="T19" fmla="*/ 126 h 253"/>
                <a:gd name="T20" fmla="*/ 152 w 204"/>
                <a:gd name="T21" fmla="*/ 106 h 253"/>
                <a:gd name="T22" fmla="*/ 148 w 204"/>
                <a:gd name="T23" fmla="*/ 89 h 253"/>
                <a:gd name="T24" fmla="*/ 140 w 204"/>
                <a:gd name="T25" fmla="*/ 74 h 253"/>
                <a:gd name="T26" fmla="*/ 130 w 204"/>
                <a:gd name="T27" fmla="*/ 62 h 253"/>
                <a:gd name="T28" fmla="*/ 114 w 204"/>
                <a:gd name="T29" fmla="*/ 49 h 253"/>
                <a:gd name="T30" fmla="*/ 95 w 204"/>
                <a:gd name="T31" fmla="*/ 42 h 253"/>
                <a:gd name="T32" fmla="*/ 75 w 204"/>
                <a:gd name="T33" fmla="*/ 39 h 253"/>
                <a:gd name="T34" fmla="*/ 48 w 204"/>
                <a:gd name="T35" fmla="*/ 39 h 253"/>
                <a:gd name="T36" fmla="*/ 0 w 204"/>
                <a:gd name="T37" fmla="*/ 0 h 253"/>
                <a:gd name="T38" fmla="*/ 66 w 204"/>
                <a:gd name="T39" fmla="*/ 0 h 253"/>
                <a:gd name="T40" fmla="*/ 93 w 204"/>
                <a:gd name="T41" fmla="*/ 1 h 253"/>
                <a:gd name="T42" fmla="*/ 119 w 204"/>
                <a:gd name="T43" fmla="*/ 6 h 253"/>
                <a:gd name="T44" fmla="*/ 142 w 204"/>
                <a:gd name="T45" fmla="*/ 14 h 253"/>
                <a:gd name="T46" fmla="*/ 164 w 204"/>
                <a:gd name="T47" fmla="*/ 26 h 253"/>
                <a:gd name="T48" fmla="*/ 176 w 204"/>
                <a:gd name="T49" fmla="*/ 36 h 253"/>
                <a:gd name="T50" fmla="*/ 186 w 204"/>
                <a:gd name="T51" fmla="*/ 48 h 253"/>
                <a:gd name="T52" fmla="*/ 194 w 204"/>
                <a:gd name="T53" fmla="*/ 64 h 253"/>
                <a:gd name="T54" fmla="*/ 200 w 204"/>
                <a:gd name="T55" fmla="*/ 82 h 253"/>
                <a:gd name="T56" fmla="*/ 203 w 204"/>
                <a:gd name="T57" fmla="*/ 102 h 253"/>
                <a:gd name="T58" fmla="*/ 204 w 204"/>
                <a:gd name="T59" fmla="*/ 126 h 253"/>
                <a:gd name="T60" fmla="*/ 203 w 204"/>
                <a:gd name="T61" fmla="*/ 149 h 253"/>
                <a:gd name="T62" fmla="*/ 200 w 204"/>
                <a:gd name="T63" fmla="*/ 170 h 253"/>
                <a:gd name="T64" fmla="*/ 194 w 204"/>
                <a:gd name="T65" fmla="*/ 187 h 253"/>
                <a:gd name="T66" fmla="*/ 186 w 204"/>
                <a:gd name="T67" fmla="*/ 203 h 253"/>
                <a:gd name="T68" fmla="*/ 176 w 204"/>
                <a:gd name="T69" fmla="*/ 215 h 253"/>
                <a:gd name="T70" fmla="*/ 164 w 204"/>
                <a:gd name="T71" fmla="*/ 227 h 253"/>
                <a:gd name="T72" fmla="*/ 142 w 204"/>
                <a:gd name="T73" fmla="*/ 238 h 253"/>
                <a:gd name="T74" fmla="*/ 119 w 204"/>
                <a:gd name="T75" fmla="*/ 247 h 253"/>
                <a:gd name="T76" fmla="*/ 93 w 204"/>
                <a:gd name="T77" fmla="*/ 251 h 253"/>
                <a:gd name="T78" fmla="*/ 66 w 204"/>
                <a:gd name="T79" fmla="*/ 253 h 253"/>
                <a:gd name="T80" fmla="*/ 0 w 204"/>
                <a:gd name="T81" fmla="*/ 253 h 253"/>
                <a:gd name="T82" fmla="*/ 0 w 204"/>
                <a:gd name="T8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253">
                  <a:moveTo>
                    <a:pt x="48" y="39"/>
                  </a:moveTo>
                  <a:lnTo>
                    <a:pt x="48" y="213"/>
                  </a:lnTo>
                  <a:lnTo>
                    <a:pt x="75" y="213"/>
                  </a:lnTo>
                  <a:lnTo>
                    <a:pt x="95" y="210"/>
                  </a:lnTo>
                  <a:lnTo>
                    <a:pt x="114" y="203"/>
                  </a:lnTo>
                  <a:lnTo>
                    <a:pt x="130" y="191"/>
                  </a:lnTo>
                  <a:lnTo>
                    <a:pt x="140" y="178"/>
                  </a:lnTo>
                  <a:lnTo>
                    <a:pt x="148" y="162"/>
                  </a:lnTo>
                  <a:lnTo>
                    <a:pt x="152" y="146"/>
                  </a:lnTo>
                  <a:lnTo>
                    <a:pt x="154" y="126"/>
                  </a:lnTo>
                  <a:lnTo>
                    <a:pt x="152" y="106"/>
                  </a:lnTo>
                  <a:lnTo>
                    <a:pt x="148" y="89"/>
                  </a:lnTo>
                  <a:lnTo>
                    <a:pt x="140" y="74"/>
                  </a:lnTo>
                  <a:lnTo>
                    <a:pt x="130" y="62"/>
                  </a:lnTo>
                  <a:lnTo>
                    <a:pt x="114" y="49"/>
                  </a:lnTo>
                  <a:lnTo>
                    <a:pt x="95" y="42"/>
                  </a:lnTo>
                  <a:lnTo>
                    <a:pt x="75" y="39"/>
                  </a:lnTo>
                  <a:lnTo>
                    <a:pt x="48" y="39"/>
                  </a:lnTo>
                  <a:close/>
                  <a:moveTo>
                    <a:pt x="0" y="0"/>
                  </a:moveTo>
                  <a:lnTo>
                    <a:pt x="66" y="0"/>
                  </a:lnTo>
                  <a:lnTo>
                    <a:pt x="93" y="1"/>
                  </a:lnTo>
                  <a:lnTo>
                    <a:pt x="119" y="6"/>
                  </a:lnTo>
                  <a:lnTo>
                    <a:pt x="142" y="14"/>
                  </a:lnTo>
                  <a:lnTo>
                    <a:pt x="164" y="26"/>
                  </a:lnTo>
                  <a:lnTo>
                    <a:pt x="176" y="36"/>
                  </a:lnTo>
                  <a:lnTo>
                    <a:pt x="186" y="48"/>
                  </a:lnTo>
                  <a:lnTo>
                    <a:pt x="194" y="64"/>
                  </a:lnTo>
                  <a:lnTo>
                    <a:pt x="200" y="82"/>
                  </a:lnTo>
                  <a:lnTo>
                    <a:pt x="203" y="102"/>
                  </a:lnTo>
                  <a:lnTo>
                    <a:pt x="204" y="126"/>
                  </a:lnTo>
                  <a:lnTo>
                    <a:pt x="203" y="149"/>
                  </a:lnTo>
                  <a:lnTo>
                    <a:pt x="200" y="170"/>
                  </a:lnTo>
                  <a:lnTo>
                    <a:pt x="194" y="187"/>
                  </a:lnTo>
                  <a:lnTo>
                    <a:pt x="186" y="203"/>
                  </a:lnTo>
                  <a:lnTo>
                    <a:pt x="176" y="215"/>
                  </a:lnTo>
                  <a:lnTo>
                    <a:pt x="164" y="227"/>
                  </a:lnTo>
                  <a:lnTo>
                    <a:pt x="142" y="238"/>
                  </a:lnTo>
                  <a:lnTo>
                    <a:pt x="119" y="247"/>
                  </a:lnTo>
                  <a:lnTo>
                    <a:pt x="93" y="251"/>
                  </a:lnTo>
                  <a:lnTo>
                    <a:pt x="66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6" name="Freeform 184"/>
            <p:cNvSpPr>
              <a:spLocks/>
            </p:cNvSpPr>
            <p:nvPr userDrawn="1"/>
          </p:nvSpPr>
          <p:spPr bwMode="auto">
            <a:xfrm>
              <a:off x="5055" y="3597"/>
              <a:ext cx="28" cy="51"/>
            </a:xfrm>
            <a:custGeom>
              <a:avLst/>
              <a:gdLst>
                <a:gd name="T0" fmla="*/ 0 w 142"/>
                <a:gd name="T1" fmla="*/ 0 h 253"/>
                <a:gd name="T2" fmla="*/ 49 w 142"/>
                <a:gd name="T3" fmla="*/ 0 h 253"/>
                <a:gd name="T4" fmla="*/ 49 w 142"/>
                <a:gd name="T5" fmla="*/ 213 h 253"/>
                <a:gd name="T6" fmla="*/ 142 w 142"/>
                <a:gd name="T7" fmla="*/ 213 h 253"/>
                <a:gd name="T8" fmla="*/ 142 w 142"/>
                <a:gd name="T9" fmla="*/ 253 h 253"/>
                <a:gd name="T10" fmla="*/ 0 w 142"/>
                <a:gd name="T11" fmla="*/ 253 h 253"/>
                <a:gd name="T12" fmla="*/ 0 w 142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53">
                  <a:moveTo>
                    <a:pt x="0" y="0"/>
                  </a:moveTo>
                  <a:lnTo>
                    <a:pt x="49" y="0"/>
                  </a:lnTo>
                  <a:lnTo>
                    <a:pt x="49" y="213"/>
                  </a:lnTo>
                  <a:lnTo>
                    <a:pt x="142" y="213"/>
                  </a:lnTo>
                  <a:lnTo>
                    <a:pt x="142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" name="Freeform 185"/>
            <p:cNvSpPr>
              <a:spLocks noEditPoints="1"/>
            </p:cNvSpPr>
            <p:nvPr userDrawn="1"/>
          </p:nvSpPr>
          <p:spPr bwMode="auto">
            <a:xfrm>
              <a:off x="5090" y="3597"/>
              <a:ext cx="36" cy="51"/>
            </a:xfrm>
            <a:custGeom>
              <a:avLst/>
              <a:gdLst>
                <a:gd name="T0" fmla="*/ 48 w 181"/>
                <a:gd name="T1" fmla="*/ 39 h 253"/>
                <a:gd name="T2" fmla="*/ 48 w 181"/>
                <a:gd name="T3" fmla="*/ 108 h 253"/>
                <a:gd name="T4" fmla="*/ 64 w 181"/>
                <a:gd name="T5" fmla="*/ 108 h 253"/>
                <a:gd name="T6" fmla="*/ 83 w 181"/>
                <a:gd name="T7" fmla="*/ 106 h 253"/>
                <a:gd name="T8" fmla="*/ 89 w 181"/>
                <a:gd name="T9" fmla="*/ 105 h 253"/>
                <a:gd name="T10" fmla="*/ 94 w 181"/>
                <a:gd name="T11" fmla="*/ 104 h 253"/>
                <a:gd name="T12" fmla="*/ 99 w 181"/>
                <a:gd name="T13" fmla="*/ 102 h 253"/>
                <a:gd name="T14" fmla="*/ 103 w 181"/>
                <a:gd name="T15" fmla="*/ 99 h 253"/>
                <a:gd name="T16" fmla="*/ 107 w 181"/>
                <a:gd name="T17" fmla="*/ 95 h 253"/>
                <a:gd name="T18" fmla="*/ 111 w 181"/>
                <a:gd name="T19" fmla="*/ 91 h 253"/>
                <a:gd name="T20" fmla="*/ 115 w 181"/>
                <a:gd name="T21" fmla="*/ 83 h 253"/>
                <a:gd name="T22" fmla="*/ 116 w 181"/>
                <a:gd name="T23" fmla="*/ 72 h 253"/>
                <a:gd name="T24" fmla="*/ 115 w 181"/>
                <a:gd name="T25" fmla="*/ 62 h 253"/>
                <a:gd name="T26" fmla="*/ 111 w 181"/>
                <a:gd name="T27" fmla="*/ 54 h 253"/>
                <a:gd name="T28" fmla="*/ 107 w 181"/>
                <a:gd name="T29" fmla="*/ 49 h 253"/>
                <a:gd name="T30" fmla="*/ 103 w 181"/>
                <a:gd name="T31" fmla="*/ 46 h 253"/>
                <a:gd name="T32" fmla="*/ 99 w 181"/>
                <a:gd name="T33" fmla="*/ 44 h 253"/>
                <a:gd name="T34" fmla="*/ 91 w 181"/>
                <a:gd name="T35" fmla="*/ 41 h 253"/>
                <a:gd name="T36" fmla="*/ 83 w 181"/>
                <a:gd name="T37" fmla="*/ 40 h 253"/>
                <a:gd name="T38" fmla="*/ 64 w 181"/>
                <a:gd name="T39" fmla="*/ 39 h 253"/>
                <a:gd name="T40" fmla="*/ 48 w 181"/>
                <a:gd name="T41" fmla="*/ 39 h 253"/>
                <a:gd name="T42" fmla="*/ 0 w 181"/>
                <a:gd name="T43" fmla="*/ 0 h 253"/>
                <a:gd name="T44" fmla="*/ 52 w 181"/>
                <a:gd name="T45" fmla="*/ 0 h 253"/>
                <a:gd name="T46" fmla="*/ 92 w 181"/>
                <a:gd name="T47" fmla="*/ 0 h 253"/>
                <a:gd name="T48" fmla="*/ 111 w 181"/>
                <a:gd name="T49" fmla="*/ 3 h 253"/>
                <a:gd name="T50" fmla="*/ 129 w 181"/>
                <a:gd name="T51" fmla="*/ 7 h 253"/>
                <a:gd name="T52" fmla="*/ 139 w 181"/>
                <a:gd name="T53" fmla="*/ 12 h 253"/>
                <a:gd name="T54" fmla="*/ 148 w 181"/>
                <a:gd name="T55" fmla="*/ 19 h 253"/>
                <a:gd name="T56" fmla="*/ 155 w 181"/>
                <a:gd name="T57" fmla="*/ 28 h 253"/>
                <a:gd name="T58" fmla="*/ 161 w 181"/>
                <a:gd name="T59" fmla="*/ 38 h 253"/>
                <a:gd name="T60" fmla="*/ 165 w 181"/>
                <a:gd name="T61" fmla="*/ 51 h 253"/>
                <a:gd name="T62" fmla="*/ 166 w 181"/>
                <a:gd name="T63" fmla="*/ 68 h 253"/>
                <a:gd name="T64" fmla="*/ 165 w 181"/>
                <a:gd name="T65" fmla="*/ 83 h 253"/>
                <a:gd name="T66" fmla="*/ 160 w 181"/>
                <a:gd name="T67" fmla="*/ 95 h 253"/>
                <a:gd name="T68" fmla="*/ 152 w 181"/>
                <a:gd name="T69" fmla="*/ 106 h 253"/>
                <a:gd name="T70" fmla="*/ 143 w 181"/>
                <a:gd name="T71" fmla="*/ 116 h 253"/>
                <a:gd name="T72" fmla="*/ 131 w 181"/>
                <a:gd name="T73" fmla="*/ 123 h 253"/>
                <a:gd name="T74" fmla="*/ 116 w 181"/>
                <a:gd name="T75" fmla="*/ 127 h 253"/>
                <a:gd name="T76" fmla="*/ 116 w 181"/>
                <a:gd name="T77" fmla="*/ 127 h 253"/>
                <a:gd name="T78" fmla="*/ 121 w 181"/>
                <a:gd name="T79" fmla="*/ 128 h 253"/>
                <a:gd name="T80" fmla="*/ 125 w 181"/>
                <a:gd name="T81" fmla="*/ 130 h 253"/>
                <a:gd name="T82" fmla="*/ 129 w 181"/>
                <a:gd name="T83" fmla="*/ 133 h 253"/>
                <a:gd name="T84" fmla="*/ 132 w 181"/>
                <a:gd name="T85" fmla="*/ 137 h 253"/>
                <a:gd name="T86" fmla="*/ 137 w 181"/>
                <a:gd name="T87" fmla="*/ 145 h 253"/>
                <a:gd name="T88" fmla="*/ 142 w 181"/>
                <a:gd name="T89" fmla="*/ 153 h 253"/>
                <a:gd name="T90" fmla="*/ 181 w 181"/>
                <a:gd name="T91" fmla="*/ 253 h 253"/>
                <a:gd name="T92" fmla="*/ 127 w 181"/>
                <a:gd name="T93" fmla="*/ 253 h 253"/>
                <a:gd name="T94" fmla="*/ 98 w 181"/>
                <a:gd name="T95" fmla="*/ 174 h 253"/>
                <a:gd name="T96" fmla="*/ 92 w 181"/>
                <a:gd name="T97" fmla="*/ 161 h 253"/>
                <a:gd name="T98" fmla="*/ 86 w 181"/>
                <a:gd name="T99" fmla="*/ 153 h 253"/>
                <a:gd name="T100" fmla="*/ 77 w 181"/>
                <a:gd name="T101" fmla="*/ 149 h 253"/>
                <a:gd name="T102" fmla="*/ 63 w 181"/>
                <a:gd name="T103" fmla="*/ 147 h 253"/>
                <a:gd name="T104" fmla="*/ 48 w 181"/>
                <a:gd name="T105" fmla="*/ 147 h 253"/>
                <a:gd name="T106" fmla="*/ 48 w 181"/>
                <a:gd name="T107" fmla="*/ 253 h 253"/>
                <a:gd name="T108" fmla="*/ 0 w 181"/>
                <a:gd name="T109" fmla="*/ 253 h 253"/>
                <a:gd name="T110" fmla="*/ 0 w 181"/>
                <a:gd name="T1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1" h="253">
                  <a:moveTo>
                    <a:pt x="48" y="39"/>
                  </a:moveTo>
                  <a:lnTo>
                    <a:pt x="48" y="108"/>
                  </a:lnTo>
                  <a:lnTo>
                    <a:pt x="64" y="108"/>
                  </a:lnTo>
                  <a:lnTo>
                    <a:pt x="83" y="106"/>
                  </a:lnTo>
                  <a:lnTo>
                    <a:pt x="89" y="105"/>
                  </a:lnTo>
                  <a:lnTo>
                    <a:pt x="94" y="104"/>
                  </a:lnTo>
                  <a:lnTo>
                    <a:pt x="99" y="102"/>
                  </a:lnTo>
                  <a:lnTo>
                    <a:pt x="103" y="99"/>
                  </a:lnTo>
                  <a:lnTo>
                    <a:pt x="107" y="95"/>
                  </a:lnTo>
                  <a:lnTo>
                    <a:pt x="111" y="91"/>
                  </a:lnTo>
                  <a:lnTo>
                    <a:pt x="115" y="83"/>
                  </a:lnTo>
                  <a:lnTo>
                    <a:pt x="116" y="72"/>
                  </a:lnTo>
                  <a:lnTo>
                    <a:pt x="115" y="62"/>
                  </a:lnTo>
                  <a:lnTo>
                    <a:pt x="111" y="54"/>
                  </a:lnTo>
                  <a:lnTo>
                    <a:pt x="107" y="49"/>
                  </a:lnTo>
                  <a:lnTo>
                    <a:pt x="103" y="46"/>
                  </a:lnTo>
                  <a:lnTo>
                    <a:pt x="99" y="44"/>
                  </a:lnTo>
                  <a:lnTo>
                    <a:pt x="91" y="41"/>
                  </a:lnTo>
                  <a:lnTo>
                    <a:pt x="83" y="40"/>
                  </a:lnTo>
                  <a:lnTo>
                    <a:pt x="64" y="39"/>
                  </a:lnTo>
                  <a:lnTo>
                    <a:pt x="48" y="39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92" y="0"/>
                  </a:lnTo>
                  <a:lnTo>
                    <a:pt x="111" y="3"/>
                  </a:lnTo>
                  <a:lnTo>
                    <a:pt x="129" y="7"/>
                  </a:lnTo>
                  <a:lnTo>
                    <a:pt x="139" y="12"/>
                  </a:lnTo>
                  <a:lnTo>
                    <a:pt x="148" y="19"/>
                  </a:lnTo>
                  <a:lnTo>
                    <a:pt x="155" y="28"/>
                  </a:lnTo>
                  <a:lnTo>
                    <a:pt x="161" y="38"/>
                  </a:lnTo>
                  <a:lnTo>
                    <a:pt x="165" y="51"/>
                  </a:lnTo>
                  <a:lnTo>
                    <a:pt x="166" y="68"/>
                  </a:lnTo>
                  <a:lnTo>
                    <a:pt x="165" y="83"/>
                  </a:lnTo>
                  <a:lnTo>
                    <a:pt x="160" y="95"/>
                  </a:lnTo>
                  <a:lnTo>
                    <a:pt x="152" y="106"/>
                  </a:lnTo>
                  <a:lnTo>
                    <a:pt x="143" y="116"/>
                  </a:lnTo>
                  <a:lnTo>
                    <a:pt x="131" y="123"/>
                  </a:lnTo>
                  <a:lnTo>
                    <a:pt x="116" y="127"/>
                  </a:lnTo>
                  <a:lnTo>
                    <a:pt x="116" y="127"/>
                  </a:lnTo>
                  <a:lnTo>
                    <a:pt x="121" y="128"/>
                  </a:lnTo>
                  <a:lnTo>
                    <a:pt x="125" y="130"/>
                  </a:lnTo>
                  <a:lnTo>
                    <a:pt x="129" y="133"/>
                  </a:lnTo>
                  <a:lnTo>
                    <a:pt x="132" y="137"/>
                  </a:lnTo>
                  <a:lnTo>
                    <a:pt x="137" y="145"/>
                  </a:lnTo>
                  <a:lnTo>
                    <a:pt x="142" y="153"/>
                  </a:lnTo>
                  <a:lnTo>
                    <a:pt x="181" y="253"/>
                  </a:lnTo>
                  <a:lnTo>
                    <a:pt x="127" y="253"/>
                  </a:lnTo>
                  <a:lnTo>
                    <a:pt x="98" y="174"/>
                  </a:lnTo>
                  <a:lnTo>
                    <a:pt x="92" y="161"/>
                  </a:lnTo>
                  <a:lnTo>
                    <a:pt x="86" y="153"/>
                  </a:lnTo>
                  <a:lnTo>
                    <a:pt x="77" y="149"/>
                  </a:lnTo>
                  <a:lnTo>
                    <a:pt x="63" y="147"/>
                  </a:lnTo>
                  <a:lnTo>
                    <a:pt x="48" y="147"/>
                  </a:lnTo>
                  <a:lnTo>
                    <a:pt x="48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" name="Freeform 186"/>
            <p:cNvSpPr>
              <a:spLocks noEditPoints="1"/>
            </p:cNvSpPr>
            <p:nvPr userDrawn="1"/>
          </p:nvSpPr>
          <p:spPr bwMode="auto">
            <a:xfrm>
              <a:off x="5166" y="3608"/>
              <a:ext cx="26" cy="40"/>
            </a:xfrm>
            <a:custGeom>
              <a:avLst/>
              <a:gdLst>
                <a:gd name="T0" fmla="*/ 38 w 128"/>
                <a:gd name="T1" fmla="*/ 31 h 200"/>
                <a:gd name="T2" fmla="*/ 38 w 128"/>
                <a:gd name="T3" fmla="*/ 92 h 200"/>
                <a:gd name="T4" fmla="*/ 51 w 128"/>
                <a:gd name="T5" fmla="*/ 92 h 200"/>
                <a:gd name="T6" fmla="*/ 65 w 128"/>
                <a:gd name="T7" fmla="*/ 91 h 200"/>
                <a:gd name="T8" fmla="*/ 78 w 128"/>
                <a:gd name="T9" fmla="*/ 86 h 200"/>
                <a:gd name="T10" fmla="*/ 83 w 128"/>
                <a:gd name="T11" fmla="*/ 80 h 200"/>
                <a:gd name="T12" fmla="*/ 87 w 128"/>
                <a:gd name="T13" fmla="*/ 72 h 200"/>
                <a:gd name="T14" fmla="*/ 88 w 128"/>
                <a:gd name="T15" fmla="*/ 62 h 200"/>
                <a:gd name="T16" fmla="*/ 88 w 128"/>
                <a:gd name="T17" fmla="*/ 57 h 200"/>
                <a:gd name="T18" fmla="*/ 87 w 128"/>
                <a:gd name="T19" fmla="*/ 51 h 200"/>
                <a:gd name="T20" fmla="*/ 85 w 128"/>
                <a:gd name="T21" fmla="*/ 47 h 200"/>
                <a:gd name="T22" fmla="*/ 83 w 128"/>
                <a:gd name="T23" fmla="*/ 43 h 200"/>
                <a:gd name="T24" fmla="*/ 81 w 128"/>
                <a:gd name="T25" fmla="*/ 40 h 200"/>
                <a:gd name="T26" fmla="*/ 78 w 128"/>
                <a:gd name="T27" fmla="*/ 38 h 200"/>
                <a:gd name="T28" fmla="*/ 65 w 128"/>
                <a:gd name="T29" fmla="*/ 33 h 200"/>
                <a:gd name="T30" fmla="*/ 51 w 128"/>
                <a:gd name="T31" fmla="*/ 31 h 200"/>
                <a:gd name="T32" fmla="*/ 38 w 128"/>
                <a:gd name="T33" fmla="*/ 31 h 200"/>
                <a:gd name="T34" fmla="*/ 0 w 128"/>
                <a:gd name="T35" fmla="*/ 0 h 200"/>
                <a:gd name="T36" fmla="*/ 48 w 128"/>
                <a:gd name="T37" fmla="*/ 0 h 200"/>
                <a:gd name="T38" fmla="*/ 69 w 128"/>
                <a:gd name="T39" fmla="*/ 1 h 200"/>
                <a:gd name="T40" fmla="*/ 87 w 128"/>
                <a:gd name="T41" fmla="*/ 5 h 200"/>
                <a:gd name="T42" fmla="*/ 103 w 128"/>
                <a:gd name="T43" fmla="*/ 12 h 200"/>
                <a:gd name="T44" fmla="*/ 114 w 128"/>
                <a:gd name="T45" fmla="*/ 19 h 200"/>
                <a:gd name="T46" fmla="*/ 122 w 128"/>
                <a:gd name="T47" fmla="*/ 30 h 200"/>
                <a:gd name="T48" fmla="*/ 126 w 128"/>
                <a:gd name="T49" fmla="*/ 43 h 200"/>
                <a:gd name="T50" fmla="*/ 128 w 128"/>
                <a:gd name="T51" fmla="*/ 60 h 200"/>
                <a:gd name="T52" fmla="*/ 127 w 128"/>
                <a:gd name="T53" fmla="*/ 76 h 200"/>
                <a:gd name="T54" fmla="*/ 123 w 128"/>
                <a:gd name="T55" fmla="*/ 90 h 200"/>
                <a:gd name="T56" fmla="*/ 116 w 128"/>
                <a:gd name="T57" fmla="*/ 100 h 200"/>
                <a:gd name="T58" fmla="*/ 106 w 128"/>
                <a:gd name="T59" fmla="*/ 108 h 200"/>
                <a:gd name="T60" fmla="*/ 92 w 128"/>
                <a:gd name="T61" fmla="*/ 117 h 200"/>
                <a:gd name="T62" fmla="*/ 75 w 128"/>
                <a:gd name="T63" fmla="*/ 122 h 200"/>
                <a:gd name="T64" fmla="*/ 54 w 128"/>
                <a:gd name="T65" fmla="*/ 123 h 200"/>
                <a:gd name="T66" fmla="*/ 38 w 128"/>
                <a:gd name="T67" fmla="*/ 123 h 200"/>
                <a:gd name="T68" fmla="*/ 38 w 128"/>
                <a:gd name="T69" fmla="*/ 200 h 200"/>
                <a:gd name="T70" fmla="*/ 0 w 128"/>
                <a:gd name="T71" fmla="*/ 200 h 200"/>
                <a:gd name="T72" fmla="*/ 0 w 128"/>
                <a:gd name="T7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200">
                  <a:moveTo>
                    <a:pt x="38" y="31"/>
                  </a:moveTo>
                  <a:lnTo>
                    <a:pt x="38" y="92"/>
                  </a:lnTo>
                  <a:lnTo>
                    <a:pt x="51" y="92"/>
                  </a:lnTo>
                  <a:lnTo>
                    <a:pt x="65" y="91"/>
                  </a:lnTo>
                  <a:lnTo>
                    <a:pt x="78" y="86"/>
                  </a:lnTo>
                  <a:lnTo>
                    <a:pt x="83" y="80"/>
                  </a:lnTo>
                  <a:lnTo>
                    <a:pt x="87" y="72"/>
                  </a:lnTo>
                  <a:lnTo>
                    <a:pt x="88" y="62"/>
                  </a:lnTo>
                  <a:lnTo>
                    <a:pt x="88" y="57"/>
                  </a:lnTo>
                  <a:lnTo>
                    <a:pt x="87" y="51"/>
                  </a:lnTo>
                  <a:lnTo>
                    <a:pt x="85" y="47"/>
                  </a:lnTo>
                  <a:lnTo>
                    <a:pt x="83" y="43"/>
                  </a:lnTo>
                  <a:lnTo>
                    <a:pt x="81" y="40"/>
                  </a:lnTo>
                  <a:lnTo>
                    <a:pt x="78" y="38"/>
                  </a:lnTo>
                  <a:lnTo>
                    <a:pt x="65" y="33"/>
                  </a:lnTo>
                  <a:lnTo>
                    <a:pt x="51" y="31"/>
                  </a:lnTo>
                  <a:lnTo>
                    <a:pt x="38" y="31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69" y="1"/>
                  </a:lnTo>
                  <a:lnTo>
                    <a:pt x="87" y="5"/>
                  </a:lnTo>
                  <a:lnTo>
                    <a:pt x="103" y="12"/>
                  </a:lnTo>
                  <a:lnTo>
                    <a:pt x="114" y="19"/>
                  </a:lnTo>
                  <a:lnTo>
                    <a:pt x="122" y="30"/>
                  </a:lnTo>
                  <a:lnTo>
                    <a:pt x="126" y="43"/>
                  </a:lnTo>
                  <a:lnTo>
                    <a:pt x="128" y="60"/>
                  </a:lnTo>
                  <a:lnTo>
                    <a:pt x="127" y="76"/>
                  </a:lnTo>
                  <a:lnTo>
                    <a:pt x="123" y="90"/>
                  </a:lnTo>
                  <a:lnTo>
                    <a:pt x="116" y="100"/>
                  </a:lnTo>
                  <a:lnTo>
                    <a:pt x="106" y="108"/>
                  </a:lnTo>
                  <a:lnTo>
                    <a:pt x="92" y="117"/>
                  </a:lnTo>
                  <a:lnTo>
                    <a:pt x="75" y="122"/>
                  </a:lnTo>
                  <a:lnTo>
                    <a:pt x="54" y="123"/>
                  </a:lnTo>
                  <a:lnTo>
                    <a:pt x="38" y="123"/>
                  </a:lnTo>
                  <a:lnTo>
                    <a:pt x="38" y="200"/>
                  </a:lnTo>
                  <a:lnTo>
                    <a:pt x="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" name="Freeform 187"/>
            <p:cNvSpPr>
              <a:spLocks/>
            </p:cNvSpPr>
            <p:nvPr userDrawn="1"/>
          </p:nvSpPr>
          <p:spPr bwMode="auto">
            <a:xfrm>
              <a:off x="5198" y="3618"/>
              <a:ext cx="16" cy="30"/>
            </a:xfrm>
            <a:custGeom>
              <a:avLst/>
              <a:gdLst>
                <a:gd name="T0" fmla="*/ 72 w 83"/>
                <a:gd name="T1" fmla="*/ 0 h 152"/>
                <a:gd name="T2" fmla="*/ 78 w 83"/>
                <a:gd name="T3" fmla="*/ 0 h 152"/>
                <a:gd name="T4" fmla="*/ 83 w 83"/>
                <a:gd name="T5" fmla="*/ 1 h 152"/>
                <a:gd name="T6" fmla="*/ 83 w 83"/>
                <a:gd name="T7" fmla="*/ 41 h 152"/>
                <a:gd name="T8" fmla="*/ 77 w 83"/>
                <a:gd name="T9" fmla="*/ 38 h 152"/>
                <a:gd name="T10" fmla="*/ 67 w 83"/>
                <a:gd name="T11" fmla="*/ 38 h 152"/>
                <a:gd name="T12" fmla="*/ 58 w 83"/>
                <a:gd name="T13" fmla="*/ 39 h 152"/>
                <a:gd name="T14" fmla="*/ 50 w 83"/>
                <a:gd name="T15" fmla="*/ 44 h 152"/>
                <a:gd name="T16" fmla="*/ 46 w 83"/>
                <a:gd name="T17" fmla="*/ 48 h 152"/>
                <a:gd name="T18" fmla="*/ 43 w 83"/>
                <a:gd name="T19" fmla="*/ 53 h 152"/>
                <a:gd name="T20" fmla="*/ 41 w 83"/>
                <a:gd name="T21" fmla="*/ 59 h 152"/>
                <a:gd name="T22" fmla="*/ 38 w 83"/>
                <a:gd name="T23" fmla="*/ 79 h 152"/>
                <a:gd name="T24" fmla="*/ 37 w 83"/>
                <a:gd name="T25" fmla="*/ 98 h 152"/>
                <a:gd name="T26" fmla="*/ 37 w 83"/>
                <a:gd name="T27" fmla="*/ 152 h 152"/>
                <a:gd name="T28" fmla="*/ 0 w 83"/>
                <a:gd name="T29" fmla="*/ 152 h 152"/>
                <a:gd name="T30" fmla="*/ 0 w 83"/>
                <a:gd name="T31" fmla="*/ 3 h 152"/>
                <a:gd name="T32" fmla="*/ 33 w 83"/>
                <a:gd name="T33" fmla="*/ 3 h 152"/>
                <a:gd name="T34" fmla="*/ 33 w 83"/>
                <a:gd name="T35" fmla="*/ 38 h 152"/>
                <a:gd name="T36" fmla="*/ 34 w 83"/>
                <a:gd name="T37" fmla="*/ 38 h 152"/>
                <a:gd name="T38" fmla="*/ 37 w 83"/>
                <a:gd name="T39" fmla="*/ 25 h 152"/>
                <a:gd name="T40" fmla="*/ 45 w 83"/>
                <a:gd name="T41" fmla="*/ 14 h 152"/>
                <a:gd name="T42" fmla="*/ 53 w 83"/>
                <a:gd name="T43" fmla="*/ 7 h 152"/>
                <a:gd name="T44" fmla="*/ 62 w 83"/>
                <a:gd name="T45" fmla="*/ 2 h 152"/>
                <a:gd name="T46" fmla="*/ 72 w 83"/>
                <a:gd name="T4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152">
                  <a:moveTo>
                    <a:pt x="72" y="0"/>
                  </a:moveTo>
                  <a:lnTo>
                    <a:pt x="78" y="0"/>
                  </a:lnTo>
                  <a:lnTo>
                    <a:pt x="83" y="1"/>
                  </a:lnTo>
                  <a:lnTo>
                    <a:pt x="83" y="41"/>
                  </a:lnTo>
                  <a:lnTo>
                    <a:pt x="77" y="38"/>
                  </a:lnTo>
                  <a:lnTo>
                    <a:pt x="67" y="38"/>
                  </a:lnTo>
                  <a:lnTo>
                    <a:pt x="58" y="39"/>
                  </a:lnTo>
                  <a:lnTo>
                    <a:pt x="50" y="44"/>
                  </a:lnTo>
                  <a:lnTo>
                    <a:pt x="46" y="48"/>
                  </a:lnTo>
                  <a:lnTo>
                    <a:pt x="43" y="53"/>
                  </a:lnTo>
                  <a:lnTo>
                    <a:pt x="41" y="59"/>
                  </a:lnTo>
                  <a:lnTo>
                    <a:pt x="38" y="79"/>
                  </a:lnTo>
                  <a:lnTo>
                    <a:pt x="37" y="98"/>
                  </a:lnTo>
                  <a:lnTo>
                    <a:pt x="37" y="152"/>
                  </a:lnTo>
                  <a:lnTo>
                    <a:pt x="0" y="152"/>
                  </a:lnTo>
                  <a:lnTo>
                    <a:pt x="0" y="3"/>
                  </a:lnTo>
                  <a:lnTo>
                    <a:pt x="33" y="3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7" y="25"/>
                  </a:lnTo>
                  <a:lnTo>
                    <a:pt x="45" y="14"/>
                  </a:lnTo>
                  <a:lnTo>
                    <a:pt x="53" y="7"/>
                  </a:lnTo>
                  <a:lnTo>
                    <a:pt x="6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" name="Freeform 188"/>
            <p:cNvSpPr>
              <a:spLocks noEditPoints="1"/>
            </p:cNvSpPr>
            <p:nvPr userDrawn="1"/>
          </p:nvSpPr>
          <p:spPr bwMode="auto">
            <a:xfrm>
              <a:off x="5217" y="3618"/>
              <a:ext cx="29" cy="31"/>
            </a:xfrm>
            <a:custGeom>
              <a:avLst/>
              <a:gdLst>
                <a:gd name="T0" fmla="*/ 74 w 147"/>
                <a:gd name="T1" fmla="*/ 30 h 155"/>
                <a:gd name="T2" fmla="*/ 64 w 147"/>
                <a:gd name="T3" fmla="*/ 31 h 155"/>
                <a:gd name="T4" fmla="*/ 54 w 147"/>
                <a:gd name="T5" fmla="*/ 37 h 155"/>
                <a:gd name="T6" fmla="*/ 47 w 147"/>
                <a:gd name="T7" fmla="*/ 44 h 155"/>
                <a:gd name="T8" fmla="*/ 41 w 147"/>
                <a:gd name="T9" fmla="*/ 57 h 155"/>
                <a:gd name="T10" fmla="*/ 39 w 147"/>
                <a:gd name="T11" fmla="*/ 74 h 155"/>
                <a:gd name="T12" fmla="*/ 39 w 147"/>
                <a:gd name="T13" fmla="*/ 82 h 155"/>
                <a:gd name="T14" fmla="*/ 41 w 147"/>
                <a:gd name="T15" fmla="*/ 92 h 155"/>
                <a:gd name="T16" fmla="*/ 43 w 147"/>
                <a:gd name="T17" fmla="*/ 101 h 155"/>
                <a:gd name="T18" fmla="*/ 46 w 147"/>
                <a:gd name="T19" fmla="*/ 108 h 155"/>
                <a:gd name="T20" fmla="*/ 49 w 147"/>
                <a:gd name="T21" fmla="*/ 113 h 155"/>
                <a:gd name="T22" fmla="*/ 52 w 147"/>
                <a:gd name="T23" fmla="*/ 118 h 155"/>
                <a:gd name="T24" fmla="*/ 58 w 147"/>
                <a:gd name="T25" fmla="*/ 121 h 155"/>
                <a:gd name="T26" fmla="*/ 65 w 147"/>
                <a:gd name="T27" fmla="*/ 124 h 155"/>
                <a:gd name="T28" fmla="*/ 74 w 147"/>
                <a:gd name="T29" fmla="*/ 125 h 155"/>
                <a:gd name="T30" fmla="*/ 84 w 147"/>
                <a:gd name="T31" fmla="*/ 124 h 155"/>
                <a:gd name="T32" fmla="*/ 92 w 147"/>
                <a:gd name="T33" fmla="*/ 121 h 155"/>
                <a:gd name="T34" fmla="*/ 96 w 147"/>
                <a:gd name="T35" fmla="*/ 118 h 155"/>
                <a:gd name="T36" fmla="*/ 99 w 147"/>
                <a:gd name="T37" fmla="*/ 113 h 155"/>
                <a:gd name="T38" fmla="*/ 102 w 147"/>
                <a:gd name="T39" fmla="*/ 109 h 155"/>
                <a:gd name="T40" fmla="*/ 107 w 147"/>
                <a:gd name="T41" fmla="*/ 101 h 155"/>
                <a:gd name="T42" fmla="*/ 109 w 147"/>
                <a:gd name="T43" fmla="*/ 93 h 155"/>
                <a:gd name="T44" fmla="*/ 110 w 147"/>
                <a:gd name="T45" fmla="*/ 74 h 155"/>
                <a:gd name="T46" fmla="*/ 108 w 147"/>
                <a:gd name="T47" fmla="*/ 57 h 155"/>
                <a:gd name="T48" fmla="*/ 101 w 147"/>
                <a:gd name="T49" fmla="*/ 43 h 155"/>
                <a:gd name="T50" fmla="*/ 94 w 147"/>
                <a:gd name="T51" fmla="*/ 37 h 155"/>
                <a:gd name="T52" fmla="*/ 85 w 147"/>
                <a:gd name="T53" fmla="*/ 31 h 155"/>
                <a:gd name="T54" fmla="*/ 74 w 147"/>
                <a:gd name="T55" fmla="*/ 30 h 155"/>
                <a:gd name="T56" fmla="*/ 74 w 147"/>
                <a:gd name="T57" fmla="*/ 0 h 155"/>
                <a:gd name="T58" fmla="*/ 94 w 147"/>
                <a:gd name="T59" fmla="*/ 2 h 155"/>
                <a:gd name="T60" fmla="*/ 112 w 147"/>
                <a:gd name="T61" fmla="*/ 10 h 155"/>
                <a:gd name="T62" fmla="*/ 127 w 147"/>
                <a:gd name="T63" fmla="*/ 21 h 155"/>
                <a:gd name="T64" fmla="*/ 138 w 147"/>
                <a:gd name="T65" fmla="*/ 37 h 155"/>
                <a:gd name="T66" fmla="*/ 145 w 147"/>
                <a:gd name="T67" fmla="*/ 56 h 155"/>
                <a:gd name="T68" fmla="*/ 147 w 147"/>
                <a:gd name="T69" fmla="*/ 79 h 155"/>
                <a:gd name="T70" fmla="*/ 145 w 147"/>
                <a:gd name="T71" fmla="*/ 99 h 155"/>
                <a:gd name="T72" fmla="*/ 139 w 147"/>
                <a:gd name="T73" fmla="*/ 116 h 155"/>
                <a:gd name="T74" fmla="*/ 129 w 147"/>
                <a:gd name="T75" fmla="*/ 132 h 155"/>
                <a:gd name="T76" fmla="*/ 118 w 147"/>
                <a:gd name="T77" fmla="*/ 142 h 155"/>
                <a:gd name="T78" fmla="*/ 106 w 147"/>
                <a:gd name="T79" fmla="*/ 149 h 155"/>
                <a:gd name="T80" fmla="*/ 90 w 147"/>
                <a:gd name="T81" fmla="*/ 153 h 155"/>
                <a:gd name="T82" fmla="*/ 74 w 147"/>
                <a:gd name="T83" fmla="*/ 155 h 155"/>
                <a:gd name="T84" fmla="*/ 58 w 147"/>
                <a:gd name="T85" fmla="*/ 153 h 155"/>
                <a:gd name="T86" fmla="*/ 43 w 147"/>
                <a:gd name="T87" fmla="*/ 149 h 155"/>
                <a:gd name="T88" fmla="*/ 30 w 147"/>
                <a:gd name="T89" fmla="*/ 142 h 155"/>
                <a:gd name="T90" fmla="*/ 20 w 147"/>
                <a:gd name="T91" fmla="*/ 132 h 155"/>
                <a:gd name="T92" fmla="*/ 10 w 147"/>
                <a:gd name="T93" fmla="*/ 116 h 155"/>
                <a:gd name="T94" fmla="*/ 2 w 147"/>
                <a:gd name="T95" fmla="*/ 99 h 155"/>
                <a:gd name="T96" fmla="*/ 0 w 147"/>
                <a:gd name="T97" fmla="*/ 79 h 155"/>
                <a:gd name="T98" fmla="*/ 3 w 147"/>
                <a:gd name="T99" fmla="*/ 56 h 155"/>
                <a:gd name="T100" fmla="*/ 10 w 147"/>
                <a:gd name="T101" fmla="*/ 37 h 155"/>
                <a:gd name="T102" fmla="*/ 22 w 147"/>
                <a:gd name="T103" fmla="*/ 21 h 155"/>
                <a:gd name="T104" fmla="*/ 37 w 147"/>
                <a:gd name="T105" fmla="*/ 10 h 155"/>
                <a:gd name="T106" fmla="*/ 54 w 147"/>
                <a:gd name="T107" fmla="*/ 2 h 155"/>
                <a:gd name="T108" fmla="*/ 74 w 147"/>
                <a:gd name="T10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" h="155">
                  <a:moveTo>
                    <a:pt x="74" y="30"/>
                  </a:moveTo>
                  <a:lnTo>
                    <a:pt x="64" y="31"/>
                  </a:lnTo>
                  <a:lnTo>
                    <a:pt x="54" y="37"/>
                  </a:lnTo>
                  <a:lnTo>
                    <a:pt x="47" y="44"/>
                  </a:lnTo>
                  <a:lnTo>
                    <a:pt x="41" y="57"/>
                  </a:lnTo>
                  <a:lnTo>
                    <a:pt x="39" y="74"/>
                  </a:lnTo>
                  <a:lnTo>
                    <a:pt x="39" y="82"/>
                  </a:lnTo>
                  <a:lnTo>
                    <a:pt x="41" y="92"/>
                  </a:lnTo>
                  <a:lnTo>
                    <a:pt x="43" y="101"/>
                  </a:lnTo>
                  <a:lnTo>
                    <a:pt x="46" y="108"/>
                  </a:lnTo>
                  <a:lnTo>
                    <a:pt x="49" y="113"/>
                  </a:lnTo>
                  <a:lnTo>
                    <a:pt x="52" y="118"/>
                  </a:lnTo>
                  <a:lnTo>
                    <a:pt x="58" y="121"/>
                  </a:lnTo>
                  <a:lnTo>
                    <a:pt x="65" y="124"/>
                  </a:lnTo>
                  <a:lnTo>
                    <a:pt x="74" y="125"/>
                  </a:lnTo>
                  <a:lnTo>
                    <a:pt x="84" y="124"/>
                  </a:lnTo>
                  <a:lnTo>
                    <a:pt x="92" y="121"/>
                  </a:lnTo>
                  <a:lnTo>
                    <a:pt x="96" y="118"/>
                  </a:lnTo>
                  <a:lnTo>
                    <a:pt x="99" y="113"/>
                  </a:lnTo>
                  <a:lnTo>
                    <a:pt x="102" y="109"/>
                  </a:lnTo>
                  <a:lnTo>
                    <a:pt x="107" y="101"/>
                  </a:lnTo>
                  <a:lnTo>
                    <a:pt x="109" y="93"/>
                  </a:lnTo>
                  <a:lnTo>
                    <a:pt x="110" y="74"/>
                  </a:lnTo>
                  <a:lnTo>
                    <a:pt x="108" y="57"/>
                  </a:lnTo>
                  <a:lnTo>
                    <a:pt x="101" y="43"/>
                  </a:lnTo>
                  <a:lnTo>
                    <a:pt x="94" y="37"/>
                  </a:lnTo>
                  <a:lnTo>
                    <a:pt x="85" y="31"/>
                  </a:lnTo>
                  <a:lnTo>
                    <a:pt x="74" y="30"/>
                  </a:lnTo>
                  <a:close/>
                  <a:moveTo>
                    <a:pt x="74" y="0"/>
                  </a:moveTo>
                  <a:lnTo>
                    <a:pt x="94" y="2"/>
                  </a:lnTo>
                  <a:lnTo>
                    <a:pt x="112" y="10"/>
                  </a:lnTo>
                  <a:lnTo>
                    <a:pt x="127" y="21"/>
                  </a:lnTo>
                  <a:lnTo>
                    <a:pt x="138" y="37"/>
                  </a:lnTo>
                  <a:lnTo>
                    <a:pt x="145" y="56"/>
                  </a:lnTo>
                  <a:lnTo>
                    <a:pt x="147" y="79"/>
                  </a:lnTo>
                  <a:lnTo>
                    <a:pt x="145" y="99"/>
                  </a:lnTo>
                  <a:lnTo>
                    <a:pt x="139" y="116"/>
                  </a:lnTo>
                  <a:lnTo>
                    <a:pt x="129" y="132"/>
                  </a:lnTo>
                  <a:lnTo>
                    <a:pt x="118" y="142"/>
                  </a:lnTo>
                  <a:lnTo>
                    <a:pt x="106" y="149"/>
                  </a:lnTo>
                  <a:lnTo>
                    <a:pt x="90" y="153"/>
                  </a:lnTo>
                  <a:lnTo>
                    <a:pt x="74" y="155"/>
                  </a:lnTo>
                  <a:lnTo>
                    <a:pt x="58" y="153"/>
                  </a:lnTo>
                  <a:lnTo>
                    <a:pt x="43" y="149"/>
                  </a:lnTo>
                  <a:lnTo>
                    <a:pt x="30" y="142"/>
                  </a:lnTo>
                  <a:lnTo>
                    <a:pt x="20" y="132"/>
                  </a:lnTo>
                  <a:lnTo>
                    <a:pt x="10" y="116"/>
                  </a:lnTo>
                  <a:lnTo>
                    <a:pt x="2" y="99"/>
                  </a:lnTo>
                  <a:lnTo>
                    <a:pt x="0" y="79"/>
                  </a:lnTo>
                  <a:lnTo>
                    <a:pt x="3" y="56"/>
                  </a:lnTo>
                  <a:lnTo>
                    <a:pt x="10" y="37"/>
                  </a:lnTo>
                  <a:lnTo>
                    <a:pt x="22" y="21"/>
                  </a:lnTo>
                  <a:lnTo>
                    <a:pt x="37" y="10"/>
                  </a:lnTo>
                  <a:lnTo>
                    <a:pt x="54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" name="Freeform 189"/>
            <p:cNvSpPr>
              <a:spLocks noEditPoints="1"/>
            </p:cNvSpPr>
            <p:nvPr userDrawn="1"/>
          </p:nvSpPr>
          <p:spPr bwMode="auto">
            <a:xfrm>
              <a:off x="5249" y="3606"/>
              <a:ext cx="12" cy="55"/>
            </a:xfrm>
            <a:custGeom>
              <a:avLst/>
              <a:gdLst>
                <a:gd name="T0" fmla="*/ 23 w 60"/>
                <a:gd name="T1" fmla="*/ 63 h 275"/>
                <a:gd name="T2" fmla="*/ 60 w 60"/>
                <a:gd name="T3" fmla="*/ 63 h 275"/>
                <a:gd name="T4" fmla="*/ 60 w 60"/>
                <a:gd name="T5" fmla="*/ 222 h 275"/>
                <a:gd name="T6" fmla="*/ 59 w 60"/>
                <a:gd name="T7" fmla="*/ 239 h 275"/>
                <a:gd name="T8" fmla="*/ 53 w 60"/>
                <a:gd name="T9" fmla="*/ 256 h 275"/>
                <a:gd name="T10" fmla="*/ 50 w 60"/>
                <a:gd name="T11" fmla="*/ 262 h 275"/>
                <a:gd name="T12" fmla="*/ 46 w 60"/>
                <a:gd name="T13" fmla="*/ 266 h 275"/>
                <a:gd name="T14" fmla="*/ 40 w 60"/>
                <a:gd name="T15" fmla="*/ 270 h 275"/>
                <a:gd name="T16" fmla="*/ 30 w 60"/>
                <a:gd name="T17" fmla="*/ 274 h 275"/>
                <a:gd name="T18" fmla="*/ 18 w 60"/>
                <a:gd name="T19" fmla="*/ 275 h 275"/>
                <a:gd name="T20" fmla="*/ 8 w 60"/>
                <a:gd name="T21" fmla="*/ 274 h 275"/>
                <a:gd name="T22" fmla="*/ 0 w 60"/>
                <a:gd name="T23" fmla="*/ 273 h 275"/>
                <a:gd name="T24" fmla="*/ 2 w 60"/>
                <a:gd name="T25" fmla="*/ 245 h 275"/>
                <a:gd name="T26" fmla="*/ 13 w 60"/>
                <a:gd name="T27" fmla="*/ 244 h 275"/>
                <a:gd name="T28" fmla="*/ 20 w 60"/>
                <a:gd name="T29" fmla="*/ 240 h 275"/>
                <a:gd name="T30" fmla="*/ 23 w 60"/>
                <a:gd name="T31" fmla="*/ 231 h 275"/>
                <a:gd name="T32" fmla="*/ 23 w 60"/>
                <a:gd name="T33" fmla="*/ 217 h 275"/>
                <a:gd name="T34" fmla="*/ 23 w 60"/>
                <a:gd name="T35" fmla="*/ 63 h 275"/>
                <a:gd name="T36" fmla="*/ 23 w 60"/>
                <a:gd name="T37" fmla="*/ 0 h 275"/>
                <a:gd name="T38" fmla="*/ 60 w 60"/>
                <a:gd name="T39" fmla="*/ 0 h 275"/>
                <a:gd name="T40" fmla="*/ 60 w 60"/>
                <a:gd name="T41" fmla="*/ 36 h 275"/>
                <a:gd name="T42" fmla="*/ 23 w 60"/>
                <a:gd name="T43" fmla="*/ 36 h 275"/>
                <a:gd name="T44" fmla="*/ 23 w 60"/>
                <a:gd name="T4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275">
                  <a:moveTo>
                    <a:pt x="23" y="63"/>
                  </a:moveTo>
                  <a:lnTo>
                    <a:pt x="60" y="63"/>
                  </a:lnTo>
                  <a:lnTo>
                    <a:pt x="60" y="222"/>
                  </a:lnTo>
                  <a:lnTo>
                    <a:pt x="59" y="239"/>
                  </a:lnTo>
                  <a:lnTo>
                    <a:pt x="53" y="256"/>
                  </a:lnTo>
                  <a:lnTo>
                    <a:pt x="50" y="262"/>
                  </a:lnTo>
                  <a:lnTo>
                    <a:pt x="46" y="266"/>
                  </a:lnTo>
                  <a:lnTo>
                    <a:pt x="40" y="270"/>
                  </a:lnTo>
                  <a:lnTo>
                    <a:pt x="30" y="274"/>
                  </a:lnTo>
                  <a:lnTo>
                    <a:pt x="18" y="275"/>
                  </a:lnTo>
                  <a:lnTo>
                    <a:pt x="8" y="274"/>
                  </a:lnTo>
                  <a:lnTo>
                    <a:pt x="0" y="273"/>
                  </a:lnTo>
                  <a:lnTo>
                    <a:pt x="2" y="245"/>
                  </a:lnTo>
                  <a:lnTo>
                    <a:pt x="13" y="244"/>
                  </a:lnTo>
                  <a:lnTo>
                    <a:pt x="20" y="240"/>
                  </a:lnTo>
                  <a:lnTo>
                    <a:pt x="23" y="231"/>
                  </a:lnTo>
                  <a:lnTo>
                    <a:pt x="23" y="217"/>
                  </a:lnTo>
                  <a:lnTo>
                    <a:pt x="23" y="63"/>
                  </a:lnTo>
                  <a:close/>
                  <a:moveTo>
                    <a:pt x="23" y="0"/>
                  </a:moveTo>
                  <a:lnTo>
                    <a:pt x="60" y="0"/>
                  </a:lnTo>
                  <a:lnTo>
                    <a:pt x="60" y="36"/>
                  </a:lnTo>
                  <a:lnTo>
                    <a:pt x="23" y="3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" name="Freeform 190"/>
            <p:cNvSpPr>
              <a:spLocks noEditPoints="1"/>
            </p:cNvSpPr>
            <p:nvPr userDrawn="1"/>
          </p:nvSpPr>
          <p:spPr bwMode="auto">
            <a:xfrm>
              <a:off x="5267" y="3618"/>
              <a:ext cx="26" cy="31"/>
            </a:xfrm>
            <a:custGeom>
              <a:avLst/>
              <a:gdLst>
                <a:gd name="T0" fmla="*/ 67 w 131"/>
                <a:gd name="T1" fmla="*/ 28 h 155"/>
                <a:gd name="T2" fmla="*/ 54 w 131"/>
                <a:gd name="T3" fmla="*/ 31 h 155"/>
                <a:gd name="T4" fmla="*/ 43 w 131"/>
                <a:gd name="T5" fmla="*/ 39 h 155"/>
                <a:gd name="T6" fmla="*/ 37 w 131"/>
                <a:gd name="T7" fmla="*/ 49 h 155"/>
                <a:gd name="T8" fmla="*/ 34 w 131"/>
                <a:gd name="T9" fmla="*/ 64 h 155"/>
                <a:gd name="T10" fmla="*/ 97 w 131"/>
                <a:gd name="T11" fmla="*/ 64 h 155"/>
                <a:gd name="T12" fmla="*/ 95 w 131"/>
                <a:gd name="T13" fmla="*/ 50 h 155"/>
                <a:gd name="T14" fmla="*/ 89 w 131"/>
                <a:gd name="T15" fmla="*/ 39 h 155"/>
                <a:gd name="T16" fmla="*/ 83 w 131"/>
                <a:gd name="T17" fmla="*/ 33 h 155"/>
                <a:gd name="T18" fmla="*/ 76 w 131"/>
                <a:gd name="T19" fmla="*/ 29 h 155"/>
                <a:gd name="T20" fmla="*/ 67 w 131"/>
                <a:gd name="T21" fmla="*/ 28 h 155"/>
                <a:gd name="T22" fmla="*/ 64 w 131"/>
                <a:gd name="T23" fmla="*/ 0 h 155"/>
                <a:gd name="T24" fmla="*/ 82 w 131"/>
                <a:gd name="T25" fmla="*/ 2 h 155"/>
                <a:gd name="T26" fmla="*/ 97 w 131"/>
                <a:gd name="T27" fmla="*/ 7 h 155"/>
                <a:gd name="T28" fmla="*/ 109 w 131"/>
                <a:gd name="T29" fmla="*/ 15 h 155"/>
                <a:gd name="T30" fmla="*/ 118 w 131"/>
                <a:gd name="T31" fmla="*/ 25 h 155"/>
                <a:gd name="T32" fmla="*/ 125 w 131"/>
                <a:gd name="T33" fmla="*/ 44 h 155"/>
                <a:gd name="T34" fmla="*/ 130 w 131"/>
                <a:gd name="T35" fmla="*/ 65 h 155"/>
                <a:gd name="T36" fmla="*/ 131 w 131"/>
                <a:gd name="T37" fmla="*/ 90 h 155"/>
                <a:gd name="T38" fmla="*/ 34 w 131"/>
                <a:gd name="T39" fmla="*/ 90 h 155"/>
                <a:gd name="T40" fmla="*/ 36 w 131"/>
                <a:gd name="T41" fmla="*/ 101 h 155"/>
                <a:gd name="T42" fmla="*/ 40 w 131"/>
                <a:gd name="T43" fmla="*/ 109 h 155"/>
                <a:gd name="T44" fmla="*/ 47 w 131"/>
                <a:gd name="T45" fmla="*/ 116 h 155"/>
                <a:gd name="T46" fmla="*/ 59 w 131"/>
                <a:gd name="T47" fmla="*/ 125 h 155"/>
                <a:gd name="T48" fmla="*/ 74 w 131"/>
                <a:gd name="T49" fmla="*/ 127 h 155"/>
                <a:gd name="T50" fmla="*/ 87 w 131"/>
                <a:gd name="T51" fmla="*/ 126 h 155"/>
                <a:gd name="T52" fmla="*/ 100 w 131"/>
                <a:gd name="T53" fmla="*/ 123 h 155"/>
                <a:gd name="T54" fmla="*/ 121 w 131"/>
                <a:gd name="T55" fmla="*/ 112 h 155"/>
                <a:gd name="T56" fmla="*/ 121 w 131"/>
                <a:gd name="T57" fmla="*/ 143 h 155"/>
                <a:gd name="T58" fmla="*/ 107 w 131"/>
                <a:gd name="T59" fmla="*/ 150 h 155"/>
                <a:gd name="T60" fmla="*/ 90 w 131"/>
                <a:gd name="T61" fmla="*/ 154 h 155"/>
                <a:gd name="T62" fmla="*/ 73 w 131"/>
                <a:gd name="T63" fmla="*/ 155 h 155"/>
                <a:gd name="T64" fmla="*/ 51 w 131"/>
                <a:gd name="T65" fmla="*/ 153 h 155"/>
                <a:gd name="T66" fmla="*/ 32 w 131"/>
                <a:gd name="T67" fmla="*/ 146 h 155"/>
                <a:gd name="T68" fmla="*/ 18 w 131"/>
                <a:gd name="T69" fmla="*/ 135 h 155"/>
                <a:gd name="T70" fmla="*/ 8 w 131"/>
                <a:gd name="T71" fmla="*/ 121 h 155"/>
                <a:gd name="T72" fmla="*/ 2 w 131"/>
                <a:gd name="T73" fmla="*/ 101 h 155"/>
                <a:gd name="T74" fmla="*/ 0 w 131"/>
                <a:gd name="T75" fmla="*/ 78 h 155"/>
                <a:gd name="T76" fmla="*/ 1 w 131"/>
                <a:gd name="T77" fmla="*/ 57 h 155"/>
                <a:gd name="T78" fmla="*/ 7 w 131"/>
                <a:gd name="T79" fmla="*/ 39 h 155"/>
                <a:gd name="T80" fmla="*/ 16 w 131"/>
                <a:gd name="T81" fmla="*/ 23 h 155"/>
                <a:gd name="T82" fmla="*/ 25 w 131"/>
                <a:gd name="T83" fmla="*/ 14 h 155"/>
                <a:gd name="T84" fmla="*/ 36 w 131"/>
                <a:gd name="T85" fmla="*/ 7 h 155"/>
                <a:gd name="T86" fmla="*/ 49 w 131"/>
                <a:gd name="T87" fmla="*/ 2 h 155"/>
                <a:gd name="T88" fmla="*/ 64 w 131"/>
                <a:gd name="T8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" h="155">
                  <a:moveTo>
                    <a:pt x="67" y="28"/>
                  </a:moveTo>
                  <a:lnTo>
                    <a:pt x="54" y="31"/>
                  </a:lnTo>
                  <a:lnTo>
                    <a:pt x="43" y="39"/>
                  </a:lnTo>
                  <a:lnTo>
                    <a:pt x="37" y="49"/>
                  </a:lnTo>
                  <a:lnTo>
                    <a:pt x="34" y="64"/>
                  </a:lnTo>
                  <a:lnTo>
                    <a:pt x="97" y="64"/>
                  </a:lnTo>
                  <a:lnTo>
                    <a:pt x="95" y="50"/>
                  </a:lnTo>
                  <a:lnTo>
                    <a:pt x="89" y="39"/>
                  </a:lnTo>
                  <a:lnTo>
                    <a:pt x="83" y="33"/>
                  </a:lnTo>
                  <a:lnTo>
                    <a:pt x="76" y="29"/>
                  </a:lnTo>
                  <a:lnTo>
                    <a:pt x="67" y="28"/>
                  </a:lnTo>
                  <a:close/>
                  <a:moveTo>
                    <a:pt x="64" y="0"/>
                  </a:moveTo>
                  <a:lnTo>
                    <a:pt x="82" y="2"/>
                  </a:lnTo>
                  <a:lnTo>
                    <a:pt x="97" y="7"/>
                  </a:lnTo>
                  <a:lnTo>
                    <a:pt x="109" y="15"/>
                  </a:lnTo>
                  <a:lnTo>
                    <a:pt x="118" y="25"/>
                  </a:lnTo>
                  <a:lnTo>
                    <a:pt x="125" y="44"/>
                  </a:lnTo>
                  <a:lnTo>
                    <a:pt x="130" y="65"/>
                  </a:lnTo>
                  <a:lnTo>
                    <a:pt x="131" y="90"/>
                  </a:lnTo>
                  <a:lnTo>
                    <a:pt x="34" y="90"/>
                  </a:lnTo>
                  <a:lnTo>
                    <a:pt x="36" y="101"/>
                  </a:lnTo>
                  <a:lnTo>
                    <a:pt x="40" y="109"/>
                  </a:lnTo>
                  <a:lnTo>
                    <a:pt x="47" y="116"/>
                  </a:lnTo>
                  <a:lnTo>
                    <a:pt x="59" y="125"/>
                  </a:lnTo>
                  <a:lnTo>
                    <a:pt x="74" y="127"/>
                  </a:lnTo>
                  <a:lnTo>
                    <a:pt x="87" y="126"/>
                  </a:lnTo>
                  <a:lnTo>
                    <a:pt x="100" y="123"/>
                  </a:lnTo>
                  <a:lnTo>
                    <a:pt x="121" y="112"/>
                  </a:lnTo>
                  <a:lnTo>
                    <a:pt x="121" y="143"/>
                  </a:lnTo>
                  <a:lnTo>
                    <a:pt x="107" y="150"/>
                  </a:lnTo>
                  <a:lnTo>
                    <a:pt x="90" y="154"/>
                  </a:lnTo>
                  <a:lnTo>
                    <a:pt x="73" y="155"/>
                  </a:lnTo>
                  <a:lnTo>
                    <a:pt x="51" y="153"/>
                  </a:lnTo>
                  <a:lnTo>
                    <a:pt x="32" y="146"/>
                  </a:lnTo>
                  <a:lnTo>
                    <a:pt x="18" y="135"/>
                  </a:lnTo>
                  <a:lnTo>
                    <a:pt x="8" y="121"/>
                  </a:lnTo>
                  <a:lnTo>
                    <a:pt x="2" y="101"/>
                  </a:lnTo>
                  <a:lnTo>
                    <a:pt x="0" y="78"/>
                  </a:lnTo>
                  <a:lnTo>
                    <a:pt x="1" y="57"/>
                  </a:lnTo>
                  <a:lnTo>
                    <a:pt x="7" y="39"/>
                  </a:lnTo>
                  <a:lnTo>
                    <a:pt x="16" y="23"/>
                  </a:lnTo>
                  <a:lnTo>
                    <a:pt x="25" y="14"/>
                  </a:lnTo>
                  <a:lnTo>
                    <a:pt x="36" y="7"/>
                  </a:lnTo>
                  <a:lnTo>
                    <a:pt x="49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" name="Freeform 191"/>
            <p:cNvSpPr>
              <a:spLocks/>
            </p:cNvSpPr>
            <p:nvPr userDrawn="1"/>
          </p:nvSpPr>
          <p:spPr bwMode="auto">
            <a:xfrm>
              <a:off x="5300" y="3605"/>
              <a:ext cx="27" cy="43"/>
            </a:xfrm>
            <a:custGeom>
              <a:avLst/>
              <a:gdLst>
                <a:gd name="T0" fmla="*/ 0 w 131"/>
                <a:gd name="T1" fmla="*/ 0 h 215"/>
                <a:gd name="T2" fmla="*/ 37 w 131"/>
                <a:gd name="T3" fmla="*/ 0 h 215"/>
                <a:gd name="T4" fmla="*/ 37 w 131"/>
                <a:gd name="T5" fmla="*/ 126 h 215"/>
                <a:gd name="T6" fmla="*/ 37 w 131"/>
                <a:gd name="T7" fmla="*/ 126 h 215"/>
                <a:gd name="T8" fmla="*/ 81 w 131"/>
                <a:gd name="T9" fmla="*/ 66 h 215"/>
                <a:gd name="T10" fmla="*/ 124 w 131"/>
                <a:gd name="T11" fmla="*/ 66 h 215"/>
                <a:gd name="T12" fmla="*/ 72 w 131"/>
                <a:gd name="T13" fmla="*/ 133 h 215"/>
                <a:gd name="T14" fmla="*/ 131 w 131"/>
                <a:gd name="T15" fmla="*/ 215 h 215"/>
                <a:gd name="T16" fmla="*/ 84 w 131"/>
                <a:gd name="T17" fmla="*/ 215 h 215"/>
                <a:gd name="T18" fmla="*/ 37 w 131"/>
                <a:gd name="T19" fmla="*/ 143 h 215"/>
                <a:gd name="T20" fmla="*/ 37 w 131"/>
                <a:gd name="T21" fmla="*/ 143 h 215"/>
                <a:gd name="T22" fmla="*/ 37 w 131"/>
                <a:gd name="T23" fmla="*/ 215 h 215"/>
                <a:gd name="T24" fmla="*/ 0 w 131"/>
                <a:gd name="T25" fmla="*/ 215 h 215"/>
                <a:gd name="T26" fmla="*/ 0 w 131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215">
                  <a:moveTo>
                    <a:pt x="0" y="0"/>
                  </a:moveTo>
                  <a:lnTo>
                    <a:pt x="37" y="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81" y="66"/>
                  </a:lnTo>
                  <a:lnTo>
                    <a:pt x="124" y="66"/>
                  </a:lnTo>
                  <a:lnTo>
                    <a:pt x="72" y="133"/>
                  </a:lnTo>
                  <a:lnTo>
                    <a:pt x="131" y="215"/>
                  </a:lnTo>
                  <a:lnTo>
                    <a:pt x="84" y="215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4" name="Freeform 192"/>
            <p:cNvSpPr>
              <a:spLocks/>
            </p:cNvSpPr>
            <p:nvPr userDrawn="1"/>
          </p:nvSpPr>
          <p:spPr bwMode="auto">
            <a:xfrm>
              <a:off x="5329" y="3610"/>
              <a:ext cx="19" cy="39"/>
            </a:xfrm>
            <a:custGeom>
              <a:avLst/>
              <a:gdLst>
                <a:gd name="T0" fmla="*/ 63 w 98"/>
                <a:gd name="T1" fmla="*/ 0 h 193"/>
                <a:gd name="T2" fmla="*/ 63 w 98"/>
                <a:gd name="T3" fmla="*/ 41 h 193"/>
                <a:gd name="T4" fmla="*/ 96 w 98"/>
                <a:gd name="T5" fmla="*/ 41 h 193"/>
                <a:gd name="T6" fmla="*/ 96 w 98"/>
                <a:gd name="T7" fmla="*/ 69 h 193"/>
                <a:gd name="T8" fmla="*/ 63 w 98"/>
                <a:gd name="T9" fmla="*/ 69 h 193"/>
                <a:gd name="T10" fmla="*/ 63 w 98"/>
                <a:gd name="T11" fmla="*/ 139 h 193"/>
                <a:gd name="T12" fmla="*/ 63 w 98"/>
                <a:gd name="T13" fmla="*/ 145 h 193"/>
                <a:gd name="T14" fmla="*/ 65 w 98"/>
                <a:gd name="T15" fmla="*/ 150 h 193"/>
                <a:gd name="T16" fmla="*/ 67 w 98"/>
                <a:gd name="T17" fmla="*/ 156 h 193"/>
                <a:gd name="T18" fmla="*/ 69 w 98"/>
                <a:gd name="T19" fmla="*/ 159 h 193"/>
                <a:gd name="T20" fmla="*/ 72 w 98"/>
                <a:gd name="T21" fmla="*/ 161 h 193"/>
                <a:gd name="T22" fmla="*/ 76 w 98"/>
                <a:gd name="T23" fmla="*/ 163 h 193"/>
                <a:gd name="T24" fmla="*/ 81 w 98"/>
                <a:gd name="T25" fmla="*/ 163 h 193"/>
                <a:gd name="T26" fmla="*/ 90 w 98"/>
                <a:gd name="T27" fmla="*/ 162 h 193"/>
                <a:gd name="T28" fmla="*/ 97 w 98"/>
                <a:gd name="T29" fmla="*/ 160 h 193"/>
                <a:gd name="T30" fmla="*/ 98 w 98"/>
                <a:gd name="T31" fmla="*/ 190 h 193"/>
                <a:gd name="T32" fmla="*/ 86 w 98"/>
                <a:gd name="T33" fmla="*/ 192 h 193"/>
                <a:gd name="T34" fmla="*/ 71 w 98"/>
                <a:gd name="T35" fmla="*/ 193 h 193"/>
                <a:gd name="T36" fmla="*/ 55 w 98"/>
                <a:gd name="T37" fmla="*/ 191 h 193"/>
                <a:gd name="T38" fmla="*/ 43 w 98"/>
                <a:gd name="T39" fmla="*/ 185 h 193"/>
                <a:gd name="T40" fmla="*/ 34 w 98"/>
                <a:gd name="T41" fmla="*/ 175 h 193"/>
                <a:gd name="T42" fmla="*/ 29 w 98"/>
                <a:gd name="T43" fmla="*/ 162 h 193"/>
                <a:gd name="T44" fmla="*/ 27 w 98"/>
                <a:gd name="T45" fmla="*/ 145 h 193"/>
                <a:gd name="T46" fmla="*/ 27 w 98"/>
                <a:gd name="T47" fmla="*/ 69 h 193"/>
                <a:gd name="T48" fmla="*/ 0 w 98"/>
                <a:gd name="T49" fmla="*/ 69 h 193"/>
                <a:gd name="T50" fmla="*/ 0 w 98"/>
                <a:gd name="T51" fmla="*/ 41 h 193"/>
                <a:gd name="T52" fmla="*/ 27 w 98"/>
                <a:gd name="T53" fmla="*/ 41 h 193"/>
                <a:gd name="T54" fmla="*/ 27 w 98"/>
                <a:gd name="T55" fmla="*/ 12 h 193"/>
                <a:gd name="T56" fmla="*/ 63 w 98"/>
                <a:gd name="T5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193">
                  <a:moveTo>
                    <a:pt x="63" y="0"/>
                  </a:moveTo>
                  <a:lnTo>
                    <a:pt x="63" y="41"/>
                  </a:lnTo>
                  <a:lnTo>
                    <a:pt x="96" y="41"/>
                  </a:lnTo>
                  <a:lnTo>
                    <a:pt x="96" y="69"/>
                  </a:lnTo>
                  <a:lnTo>
                    <a:pt x="63" y="69"/>
                  </a:lnTo>
                  <a:lnTo>
                    <a:pt x="63" y="139"/>
                  </a:lnTo>
                  <a:lnTo>
                    <a:pt x="63" y="145"/>
                  </a:lnTo>
                  <a:lnTo>
                    <a:pt x="65" y="150"/>
                  </a:lnTo>
                  <a:lnTo>
                    <a:pt x="67" y="156"/>
                  </a:lnTo>
                  <a:lnTo>
                    <a:pt x="69" y="159"/>
                  </a:lnTo>
                  <a:lnTo>
                    <a:pt x="72" y="161"/>
                  </a:lnTo>
                  <a:lnTo>
                    <a:pt x="76" y="163"/>
                  </a:lnTo>
                  <a:lnTo>
                    <a:pt x="81" y="163"/>
                  </a:lnTo>
                  <a:lnTo>
                    <a:pt x="90" y="162"/>
                  </a:lnTo>
                  <a:lnTo>
                    <a:pt x="97" y="160"/>
                  </a:lnTo>
                  <a:lnTo>
                    <a:pt x="98" y="190"/>
                  </a:lnTo>
                  <a:lnTo>
                    <a:pt x="86" y="192"/>
                  </a:lnTo>
                  <a:lnTo>
                    <a:pt x="71" y="193"/>
                  </a:lnTo>
                  <a:lnTo>
                    <a:pt x="55" y="191"/>
                  </a:lnTo>
                  <a:lnTo>
                    <a:pt x="43" y="185"/>
                  </a:lnTo>
                  <a:lnTo>
                    <a:pt x="34" y="175"/>
                  </a:lnTo>
                  <a:lnTo>
                    <a:pt x="29" y="162"/>
                  </a:lnTo>
                  <a:lnTo>
                    <a:pt x="27" y="145"/>
                  </a:lnTo>
                  <a:lnTo>
                    <a:pt x="27" y="69"/>
                  </a:lnTo>
                  <a:lnTo>
                    <a:pt x="0" y="69"/>
                  </a:lnTo>
                  <a:lnTo>
                    <a:pt x="0" y="41"/>
                  </a:lnTo>
                  <a:lnTo>
                    <a:pt x="27" y="41"/>
                  </a:lnTo>
                  <a:lnTo>
                    <a:pt x="27" y="1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" name="Freeform 193"/>
            <p:cNvSpPr>
              <a:spLocks/>
            </p:cNvSpPr>
            <p:nvPr userDrawn="1"/>
          </p:nvSpPr>
          <p:spPr bwMode="auto">
            <a:xfrm>
              <a:off x="5350" y="3610"/>
              <a:ext cx="20" cy="39"/>
            </a:xfrm>
            <a:custGeom>
              <a:avLst/>
              <a:gdLst>
                <a:gd name="T0" fmla="*/ 65 w 99"/>
                <a:gd name="T1" fmla="*/ 0 h 193"/>
                <a:gd name="T2" fmla="*/ 65 w 99"/>
                <a:gd name="T3" fmla="*/ 41 h 193"/>
                <a:gd name="T4" fmla="*/ 97 w 99"/>
                <a:gd name="T5" fmla="*/ 41 h 193"/>
                <a:gd name="T6" fmla="*/ 97 w 99"/>
                <a:gd name="T7" fmla="*/ 69 h 193"/>
                <a:gd name="T8" fmla="*/ 65 w 99"/>
                <a:gd name="T9" fmla="*/ 69 h 193"/>
                <a:gd name="T10" fmla="*/ 65 w 99"/>
                <a:gd name="T11" fmla="*/ 139 h 193"/>
                <a:gd name="T12" fmla="*/ 65 w 99"/>
                <a:gd name="T13" fmla="*/ 145 h 193"/>
                <a:gd name="T14" fmla="*/ 66 w 99"/>
                <a:gd name="T15" fmla="*/ 150 h 193"/>
                <a:gd name="T16" fmla="*/ 68 w 99"/>
                <a:gd name="T17" fmla="*/ 156 h 193"/>
                <a:gd name="T18" fmla="*/ 70 w 99"/>
                <a:gd name="T19" fmla="*/ 159 h 193"/>
                <a:gd name="T20" fmla="*/ 73 w 99"/>
                <a:gd name="T21" fmla="*/ 161 h 193"/>
                <a:gd name="T22" fmla="*/ 77 w 99"/>
                <a:gd name="T23" fmla="*/ 163 h 193"/>
                <a:gd name="T24" fmla="*/ 81 w 99"/>
                <a:gd name="T25" fmla="*/ 163 h 193"/>
                <a:gd name="T26" fmla="*/ 91 w 99"/>
                <a:gd name="T27" fmla="*/ 162 h 193"/>
                <a:gd name="T28" fmla="*/ 98 w 99"/>
                <a:gd name="T29" fmla="*/ 160 h 193"/>
                <a:gd name="T30" fmla="*/ 99 w 99"/>
                <a:gd name="T31" fmla="*/ 190 h 193"/>
                <a:gd name="T32" fmla="*/ 87 w 99"/>
                <a:gd name="T33" fmla="*/ 192 h 193"/>
                <a:gd name="T34" fmla="*/ 72 w 99"/>
                <a:gd name="T35" fmla="*/ 193 h 193"/>
                <a:gd name="T36" fmla="*/ 56 w 99"/>
                <a:gd name="T37" fmla="*/ 191 h 193"/>
                <a:gd name="T38" fmla="*/ 44 w 99"/>
                <a:gd name="T39" fmla="*/ 185 h 193"/>
                <a:gd name="T40" fmla="*/ 35 w 99"/>
                <a:gd name="T41" fmla="*/ 175 h 193"/>
                <a:gd name="T42" fmla="*/ 30 w 99"/>
                <a:gd name="T43" fmla="*/ 162 h 193"/>
                <a:gd name="T44" fmla="*/ 28 w 99"/>
                <a:gd name="T45" fmla="*/ 145 h 193"/>
                <a:gd name="T46" fmla="*/ 28 w 99"/>
                <a:gd name="T47" fmla="*/ 69 h 193"/>
                <a:gd name="T48" fmla="*/ 0 w 99"/>
                <a:gd name="T49" fmla="*/ 69 h 193"/>
                <a:gd name="T50" fmla="*/ 0 w 99"/>
                <a:gd name="T51" fmla="*/ 41 h 193"/>
                <a:gd name="T52" fmla="*/ 28 w 99"/>
                <a:gd name="T53" fmla="*/ 41 h 193"/>
                <a:gd name="T54" fmla="*/ 28 w 99"/>
                <a:gd name="T55" fmla="*/ 12 h 193"/>
                <a:gd name="T56" fmla="*/ 65 w 99"/>
                <a:gd name="T5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93">
                  <a:moveTo>
                    <a:pt x="65" y="0"/>
                  </a:moveTo>
                  <a:lnTo>
                    <a:pt x="65" y="41"/>
                  </a:lnTo>
                  <a:lnTo>
                    <a:pt x="97" y="41"/>
                  </a:lnTo>
                  <a:lnTo>
                    <a:pt x="97" y="69"/>
                  </a:lnTo>
                  <a:lnTo>
                    <a:pt x="65" y="69"/>
                  </a:lnTo>
                  <a:lnTo>
                    <a:pt x="65" y="139"/>
                  </a:lnTo>
                  <a:lnTo>
                    <a:pt x="65" y="145"/>
                  </a:lnTo>
                  <a:lnTo>
                    <a:pt x="66" y="150"/>
                  </a:lnTo>
                  <a:lnTo>
                    <a:pt x="68" y="156"/>
                  </a:lnTo>
                  <a:lnTo>
                    <a:pt x="70" y="159"/>
                  </a:lnTo>
                  <a:lnTo>
                    <a:pt x="73" y="161"/>
                  </a:lnTo>
                  <a:lnTo>
                    <a:pt x="77" y="163"/>
                  </a:lnTo>
                  <a:lnTo>
                    <a:pt x="81" y="163"/>
                  </a:lnTo>
                  <a:lnTo>
                    <a:pt x="91" y="162"/>
                  </a:lnTo>
                  <a:lnTo>
                    <a:pt x="98" y="160"/>
                  </a:lnTo>
                  <a:lnTo>
                    <a:pt x="99" y="190"/>
                  </a:lnTo>
                  <a:lnTo>
                    <a:pt x="87" y="192"/>
                  </a:lnTo>
                  <a:lnTo>
                    <a:pt x="72" y="193"/>
                  </a:lnTo>
                  <a:lnTo>
                    <a:pt x="56" y="191"/>
                  </a:lnTo>
                  <a:lnTo>
                    <a:pt x="44" y="185"/>
                  </a:lnTo>
                  <a:lnTo>
                    <a:pt x="35" y="175"/>
                  </a:lnTo>
                  <a:lnTo>
                    <a:pt x="30" y="162"/>
                  </a:lnTo>
                  <a:lnTo>
                    <a:pt x="28" y="145"/>
                  </a:lnTo>
                  <a:lnTo>
                    <a:pt x="28" y="69"/>
                  </a:lnTo>
                  <a:lnTo>
                    <a:pt x="0" y="69"/>
                  </a:lnTo>
                  <a:lnTo>
                    <a:pt x="0" y="41"/>
                  </a:lnTo>
                  <a:lnTo>
                    <a:pt x="28" y="41"/>
                  </a:lnTo>
                  <a:lnTo>
                    <a:pt x="28" y="1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6" name="Freeform 194"/>
            <p:cNvSpPr>
              <a:spLocks/>
            </p:cNvSpPr>
            <p:nvPr userDrawn="1"/>
          </p:nvSpPr>
          <p:spPr bwMode="auto">
            <a:xfrm>
              <a:off x="5376" y="3618"/>
              <a:ext cx="16" cy="30"/>
            </a:xfrm>
            <a:custGeom>
              <a:avLst/>
              <a:gdLst>
                <a:gd name="T0" fmla="*/ 71 w 83"/>
                <a:gd name="T1" fmla="*/ 0 h 152"/>
                <a:gd name="T2" fmla="*/ 77 w 83"/>
                <a:gd name="T3" fmla="*/ 0 h 152"/>
                <a:gd name="T4" fmla="*/ 83 w 83"/>
                <a:gd name="T5" fmla="*/ 1 h 152"/>
                <a:gd name="T6" fmla="*/ 83 w 83"/>
                <a:gd name="T7" fmla="*/ 41 h 152"/>
                <a:gd name="T8" fmla="*/ 76 w 83"/>
                <a:gd name="T9" fmla="*/ 38 h 152"/>
                <a:gd name="T10" fmla="*/ 66 w 83"/>
                <a:gd name="T11" fmla="*/ 38 h 152"/>
                <a:gd name="T12" fmla="*/ 57 w 83"/>
                <a:gd name="T13" fmla="*/ 39 h 152"/>
                <a:gd name="T14" fmla="*/ 50 w 83"/>
                <a:gd name="T15" fmla="*/ 44 h 152"/>
                <a:gd name="T16" fmla="*/ 46 w 83"/>
                <a:gd name="T17" fmla="*/ 48 h 152"/>
                <a:gd name="T18" fmla="*/ 43 w 83"/>
                <a:gd name="T19" fmla="*/ 53 h 152"/>
                <a:gd name="T20" fmla="*/ 41 w 83"/>
                <a:gd name="T21" fmla="*/ 59 h 152"/>
                <a:gd name="T22" fmla="*/ 38 w 83"/>
                <a:gd name="T23" fmla="*/ 79 h 152"/>
                <a:gd name="T24" fmla="*/ 37 w 83"/>
                <a:gd name="T25" fmla="*/ 98 h 152"/>
                <a:gd name="T26" fmla="*/ 37 w 83"/>
                <a:gd name="T27" fmla="*/ 152 h 152"/>
                <a:gd name="T28" fmla="*/ 0 w 83"/>
                <a:gd name="T29" fmla="*/ 152 h 152"/>
                <a:gd name="T30" fmla="*/ 0 w 83"/>
                <a:gd name="T31" fmla="*/ 3 h 152"/>
                <a:gd name="T32" fmla="*/ 33 w 83"/>
                <a:gd name="T33" fmla="*/ 3 h 152"/>
                <a:gd name="T34" fmla="*/ 33 w 83"/>
                <a:gd name="T35" fmla="*/ 38 h 152"/>
                <a:gd name="T36" fmla="*/ 34 w 83"/>
                <a:gd name="T37" fmla="*/ 38 h 152"/>
                <a:gd name="T38" fmla="*/ 37 w 83"/>
                <a:gd name="T39" fmla="*/ 25 h 152"/>
                <a:gd name="T40" fmla="*/ 45 w 83"/>
                <a:gd name="T41" fmla="*/ 14 h 152"/>
                <a:gd name="T42" fmla="*/ 53 w 83"/>
                <a:gd name="T43" fmla="*/ 7 h 152"/>
                <a:gd name="T44" fmla="*/ 61 w 83"/>
                <a:gd name="T45" fmla="*/ 2 h 152"/>
                <a:gd name="T46" fmla="*/ 71 w 83"/>
                <a:gd name="T4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152">
                  <a:moveTo>
                    <a:pt x="71" y="0"/>
                  </a:moveTo>
                  <a:lnTo>
                    <a:pt x="77" y="0"/>
                  </a:lnTo>
                  <a:lnTo>
                    <a:pt x="83" y="1"/>
                  </a:lnTo>
                  <a:lnTo>
                    <a:pt x="83" y="41"/>
                  </a:lnTo>
                  <a:lnTo>
                    <a:pt x="76" y="38"/>
                  </a:lnTo>
                  <a:lnTo>
                    <a:pt x="66" y="38"/>
                  </a:lnTo>
                  <a:lnTo>
                    <a:pt x="57" y="39"/>
                  </a:lnTo>
                  <a:lnTo>
                    <a:pt x="50" y="44"/>
                  </a:lnTo>
                  <a:lnTo>
                    <a:pt x="46" y="48"/>
                  </a:lnTo>
                  <a:lnTo>
                    <a:pt x="43" y="53"/>
                  </a:lnTo>
                  <a:lnTo>
                    <a:pt x="41" y="59"/>
                  </a:lnTo>
                  <a:lnTo>
                    <a:pt x="38" y="79"/>
                  </a:lnTo>
                  <a:lnTo>
                    <a:pt x="37" y="98"/>
                  </a:lnTo>
                  <a:lnTo>
                    <a:pt x="37" y="152"/>
                  </a:lnTo>
                  <a:lnTo>
                    <a:pt x="0" y="152"/>
                  </a:lnTo>
                  <a:lnTo>
                    <a:pt x="0" y="3"/>
                  </a:lnTo>
                  <a:lnTo>
                    <a:pt x="33" y="3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7" y="25"/>
                  </a:lnTo>
                  <a:lnTo>
                    <a:pt x="45" y="14"/>
                  </a:lnTo>
                  <a:lnTo>
                    <a:pt x="53" y="7"/>
                  </a:lnTo>
                  <a:lnTo>
                    <a:pt x="61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7" name="Freeform 195"/>
            <p:cNvSpPr>
              <a:spLocks noEditPoints="1"/>
            </p:cNvSpPr>
            <p:nvPr userDrawn="1"/>
          </p:nvSpPr>
          <p:spPr bwMode="auto">
            <a:xfrm>
              <a:off x="5396" y="3606"/>
              <a:ext cx="25" cy="43"/>
            </a:xfrm>
            <a:custGeom>
              <a:avLst/>
              <a:gdLst>
                <a:gd name="T0" fmla="*/ 63 w 128"/>
                <a:gd name="T1" fmla="*/ 141 h 212"/>
                <a:gd name="T2" fmla="*/ 49 w 128"/>
                <a:gd name="T3" fmla="*/ 144 h 212"/>
                <a:gd name="T4" fmla="*/ 42 w 128"/>
                <a:gd name="T5" fmla="*/ 149 h 212"/>
                <a:gd name="T6" fmla="*/ 37 w 128"/>
                <a:gd name="T7" fmla="*/ 156 h 212"/>
                <a:gd name="T8" fmla="*/ 35 w 128"/>
                <a:gd name="T9" fmla="*/ 166 h 212"/>
                <a:gd name="T10" fmla="*/ 37 w 128"/>
                <a:gd name="T11" fmla="*/ 173 h 212"/>
                <a:gd name="T12" fmla="*/ 42 w 128"/>
                <a:gd name="T13" fmla="*/ 180 h 212"/>
                <a:gd name="T14" fmla="*/ 58 w 128"/>
                <a:gd name="T15" fmla="*/ 184 h 212"/>
                <a:gd name="T16" fmla="*/ 78 w 128"/>
                <a:gd name="T17" fmla="*/ 178 h 212"/>
                <a:gd name="T18" fmla="*/ 90 w 128"/>
                <a:gd name="T19" fmla="*/ 157 h 212"/>
                <a:gd name="T20" fmla="*/ 69 w 128"/>
                <a:gd name="T21" fmla="*/ 140 h 212"/>
                <a:gd name="T22" fmla="*/ 83 w 128"/>
                <a:gd name="T23" fmla="*/ 59 h 212"/>
                <a:gd name="T24" fmla="*/ 110 w 128"/>
                <a:gd name="T25" fmla="*/ 73 h 212"/>
                <a:gd name="T26" fmla="*/ 123 w 128"/>
                <a:gd name="T27" fmla="*/ 101 h 212"/>
                <a:gd name="T28" fmla="*/ 124 w 128"/>
                <a:gd name="T29" fmla="*/ 138 h 212"/>
                <a:gd name="T30" fmla="*/ 126 w 128"/>
                <a:gd name="T31" fmla="*/ 176 h 212"/>
                <a:gd name="T32" fmla="*/ 95 w 128"/>
                <a:gd name="T33" fmla="*/ 209 h 212"/>
                <a:gd name="T34" fmla="*/ 93 w 128"/>
                <a:gd name="T35" fmla="*/ 186 h 212"/>
                <a:gd name="T36" fmla="*/ 85 w 128"/>
                <a:gd name="T37" fmla="*/ 197 h 212"/>
                <a:gd name="T38" fmla="*/ 62 w 128"/>
                <a:gd name="T39" fmla="*/ 210 h 212"/>
                <a:gd name="T40" fmla="*/ 32 w 128"/>
                <a:gd name="T41" fmla="*/ 209 h 212"/>
                <a:gd name="T42" fmla="*/ 7 w 128"/>
                <a:gd name="T43" fmla="*/ 192 h 212"/>
                <a:gd name="T44" fmla="*/ 0 w 128"/>
                <a:gd name="T45" fmla="*/ 168 h 212"/>
                <a:gd name="T46" fmla="*/ 7 w 128"/>
                <a:gd name="T47" fmla="*/ 141 h 212"/>
                <a:gd name="T48" fmla="*/ 24 w 128"/>
                <a:gd name="T49" fmla="*/ 126 h 212"/>
                <a:gd name="T50" fmla="*/ 47 w 128"/>
                <a:gd name="T51" fmla="*/ 118 h 212"/>
                <a:gd name="T52" fmla="*/ 92 w 128"/>
                <a:gd name="T53" fmla="*/ 117 h 212"/>
                <a:gd name="T54" fmla="*/ 88 w 128"/>
                <a:gd name="T55" fmla="*/ 99 h 212"/>
                <a:gd name="T56" fmla="*/ 74 w 128"/>
                <a:gd name="T57" fmla="*/ 87 h 212"/>
                <a:gd name="T58" fmla="*/ 44 w 128"/>
                <a:gd name="T59" fmla="*/ 87 h 212"/>
                <a:gd name="T60" fmla="*/ 16 w 128"/>
                <a:gd name="T61" fmla="*/ 102 h 212"/>
                <a:gd name="T62" fmla="*/ 40 w 128"/>
                <a:gd name="T63" fmla="*/ 60 h 212"/>
                <a:gd name="T64" fmla="*/ 81 w 128"/>
                <a:gd name="T65" fmla="*/ 0 h 212"/>
                <a:gd name="T66" fmla="*/ 112 w 128"/>
                <a:gd name="T67" fmla="*/ 33 h 212"/>
                <a:gd name="T68" fmla="*/ 81 w 128"/>
                <a:gd name="T69" fmla="*/ 0 h 212"/>
                <a:gd name="T70" fmla="*/ 54 w 128"/>
                <a:gd name="T71" fmla="*/ 0 h 212"/>
                <a:gd name="T72" fmla="*/ 22 w 128"/>
                <a:gd name="T73" fmla="*/ 3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212">
                  <a:moveTo>
                    <a:pt x="69" y="140"/>
                  </a:moveTo>
                  <a:lnTo>
                    <a:pt x="63" y="141"/>
                  </a:lnTo>
                  <a:lnTo>
                    <a:pt x="56" y="142"/>
                  </a:lnTo>
                  <a:lnTo>
                    <a:pt x="49" y="144"/>
                  </a:lnTo>
                  <a:lnTo>
                    <a:pt x="46" y="147"/>
                  </a:lnTo>
                  <a:lnTo>
                    <a:pt x="42" y="149"/>
                  </a:lnTo>
                  <a:lnTo>
                    <a:pt x="40" y="152"/>
                  </a:lnTo>
                  <a:lnTo>
                    <a:pt x="37" y="156"/>
                  </a:lnTo>
                  <a:lnTo>
                    <a:pt x="36" y="160"/>
                  </a:lnTo>
                  <a:lnTo>
                    <a:pt x="35" y="166"/>
                  </a:lnTo>
                  <a:lnTo>
                    <a:pt x="36" y="170"/>
                  </a:lnTo>
                  <a:lnTo>
                    <a:pt x="37" y="173"/>
                  </a:lnTo>
                  <a:lnTo>
                    <a:pt x="39" y="177"/>
                  </a:lnTo>
                  <a:lnTo>
                    <a:pt x="42" y="180"/>
                  </a:lnTo>
                  <a:lnTo>
                    <a:pt x="49" y="183"/>
                  </a:lnTo>
                  <a:lnTo>
                    <a:pt x="58" y="184"/>
                  </a:lnTo>
                  <a:lnTo>
                    <a:pt x="68" y="183"/>
                  </a:lnTo>
                  <a:lnTo>
                    <a:pt x="78" y="178"/>
                  </a:lnTo>
                  <a:lnTo>
                    <a:pt x="84" y="170"/>
                  </a:lnTo>
                  <a:lnTo>
                    <a:pt x="90" y="157"/>
                  </a:lnTo>
                  <a:lnTo>
                    <a:pt x="92" y="140"/>
                  </a:lnTo>
                  <a:lnTo>
                    <a:pt x="69" y="140"/>
                  </a:lnTo>
                  <a:close/>
                  <a:moveTo>
                    <a:pt x="64" y="57"/>
                  </a:moveTo>
                  <a:lnTo>
                    <a:pt x="83" y="59"/>
                  </a:lnTo>
                  <a:lnTo>
                    <a:pt x="98" y="64"/>
                  </a:lnTo>
                  <a:lnTo>
                    <a:pt x="110" y="73"/>
                  </a:lnTo>
                  <a:lnTo>
                    <a:pt x="118" y="84"/>
                  </a:lnTo>
                  <a:lnTo>
                    <a:pt x="123" y="101"/>
                  </a:lnTo>
                  <a:lnTo>
                    <a:pt x="124" y="120"/>
                  </a:lnTo>
                  <a:lnTo>
                    <a:pt x="124" y="138"/>
                  </a:lnTo>
                  <a:lnTo>
                    <a:pt x="126" y="159"/>
                  </a:lnTo>
                  <a:lnTo>
                    <a:pt x="126" y="176"/>
                  </a:lnTo>
                  <a:lnTo>
                    <a:pt x="128" y="209"/>
                  </a:lnTo>
                  <a:lnTo>
                    <a:pt x="95" y="209"/>
                  </a:lnTo>
                  <a:lnTo>
                    <a:pt x="94" y="196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85" y="197"/>
                  </a:lnTo>
                  <a:lnTo>
                    <a:pt x="74" y="205"/>
                  </a:lnTo>
                  <a:lnTo>
                    <a:pt x="62" y="210"/>
                  </a:lnTo>
                  <a:lnTo>
                    <a:pt x="49" y="212"/>
                  </a:lnTo>
                  <a:lnTo>
                    <a:pt x="32" y="209"/>
                  </a:lnTo>
                  <a:lnTo>
                    <a:pt x="15" y="200"/>
                  </a:lnTo>
                  <a:lnTo>
                    <a:pt x="7" y="192"/>
                  </a:lnTo>
                  <a:lnTo>
                    <a:pt x="2" y="181"/>
                  </a:lnTo>
                  <a:lnTo>
                    <a:pt x="0" y="168"/>
                  </a:lnTo>
                  <a:lnTo>
                    <a:pt x="2" y="153"/>
                  </a:lnTo>
                  <a:lnTo>
                    <a:pt x="7" y="141"/>
                  </a:lnTo>
                  <a:lnTo>
                    <a:pt x="14" y="132"/>
                  </a:lnTo>
                  <a:lnTo>
                    <a:pt x="24" y="126"/>
                  </a:lnTo>
                  <a:lnTo>
                    <a:pt x="36" y="122"/>
                  </a:lnTo>
                  <a:lnTo>
                    <a:pt x="47" y="118"/>
                  </a:lnTo>
                  <a:lnTo>
                    <a:pt x="71" y="117"/>
                  </a:lnTo>
                  <a:lnTo>
                    <a:pt x="92" y="117"/>
                  </a:lnTo>
                  <a:lnTo>
                    <a:pt x="91" y="107"/>
                  </a:lnTo>
                  <a:lnTo>
                    <a:pt x="88" y="99"/>
                  </a:lnTo>
                  <a:lnTo>
                    <a:pt x="84" y="93"/>
                  </a:lnTo>
                  <a:lnTo>
                    <a:pt x="74" y="87"/>
                  </a:lnTo>
                  <a:lnTo>
                    <a:pt x="60" y="85"/>
                  </a:lnTo>
                  <a:lnTo>
                    <a:pt x="44" y="87"/>
                  </a:lnTo>
                  <a:lnTo>
                    <a:pt x="30" y="93"/>
                  </a:lnTo>
                  <a:lnTo>
                    <a:pt x="16" y="102"/>
                  </a:lnTo>
                  <a:lnTo>
                    <a:pt x="15" y="69"/>
                  </a:lnTo>
                  <a:lnTo>
                    <a:pt x="40" y="60"/>
                  </a:lnTo>
                  <a:lnTo>
                    <a:pt x="64" y="57"/>
                  </a:lnTo>
                  <a:close/>
                  <a:moveTo>
                    <a:pt x="81" y="0"/>
                  </a:moveTo>
                  <a:lnTo>
                    <a:pt x="112" y="0"/>
                  </a:lnTo>
                  <a:lnTo>
                    <a:pt x="112" y="33"/>
                  </a:lnTo>
                  <a:lnTo>
                    <a:pt x="81" y="33"/>
                  </a:lnTo>
                  <a:lnTo>
                    <a:pt x="81" y="0"/>
                  </a:lnTo>
                  <a:close/>
                  <a:moveTo>
                    <a:pt x="22" y="0"/>
                  </a:moveTo>
                  <a:lnTo>
                    <a:pt x="54" y="0"/>
                  </a:lnTo>
                  <a:lnTo>
                    <a:pt x="54" y="33"/>
                  </a:lnTo>
                  <a:lnTo>
                    <a:pt x="22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8" name="Freeform 196"/>
            <p:cNvSpPr>
              <a:spLocks noEditPoints="1"/>
            </p:cNvSpPr>
            <p:nvPr userDrawn="1"/>
          </p:nvSpPr>
          <p:spPr bwMode="auto">
            <a:xfrm>
              <a:off x="5427" y="3618"/>
              <a:ext cx="28" cy="43"/>
            </a:xfrm>
            <a:custGeom>
              <a:avLst/>
              <a:gdLst>
                <a:gd name="T0" fmla="*/ 59 w 138"/>
                <a:gd name="T1" fmla="*/ 32 h 215"/>
                <a:gd name="T2" fmla="*/ 45 w 138"/>
                <a:gd name="T3" fmla="*/ 45 h 215"/>
                <a:gd name="T4" fmla="*/ 38 w 138"/>
                <a:gd name="T5" fmla="*/ 77 h 215"/>
                <a:gd name="T6" fmla="*/ 46 w 138"/>
                <a:gd name="T7" fmla="*/ 107 h 215"/>
                <a:gd name="T8" fmla="*/ 52 w 138"/>
                <a:gd name="T9" fmla="*/ 114 h 215"/>
                <a:gd name="T10" fmla="*/ 60 w 138"/>
                <a:gd name="T11" fmla="*/ 120 h 215"/>
                <a:gd name="T12" fmla="*/ 70 w 138"/>
                <a:gd name="T13" fmla="*/ 122 h 215"/>
                <a:gd name="T14" fmla="*/ 88 w 138"/>
                <a:gd name="T15" fmla="*/ 115 h 215"/>
                <a:gd name="T16" fmla="*/ 99 w 138"/>
                <a:gd name="T17" fmla="*/ 94 h 215"/>
                <a:gd name="T18" fmla="*/ 99 w 138"/>
                <a:gd name="T19" fmla="*/ 58 h 215"/>
                <a:gd name="T20" fmla="*/ 88 w 138"/>
                <a:gd name="T21" fmla="*/ 37 h 215"/>
                <a:gd name="T22" fmla="*/ 71 w 138"/>
                <a:gd name="T23" fmla="*/ 30 h 215"/>
                <a:gd name="T24" fmla="*/ 77 w 138"/>
                <a:gd name="T25" fmla="*/ 3 h 215"/>
                <a:gd name="T26" fmla="*/ 102 w 138"/>
                <a:gd name="T27" fmla="*/ 24 h 215"/>
                <a:gd name="T28" fmla="*/ 103 w 138"/>
                <a:gd name="T29" fmla="*/ 4 h 215"/>
                <a:gd name="T30" fmla="*/ 138 w 138"/>
                <a:gd name="T31" fmla="*/ 137 h 215"/>
                <a:gd name="T32" fmla="*/ 136 w 138"/>
                <a:gd name="T33" fmla="*/ 159 h 215"/>
                <a:gd name="T34" fmla="*/ 130 w 138"/>
                <a:gd name="T35" fmla="*/ 180 h 215"/>
                <a:gd name="T36" fmla="*/ 114 w 138"/>
                <a:gd name="T37" fmla="*/ 201 h 215"/>
                <a:gd name="T38" fmla="*/ 84 w 138"/>
                <a:gd name="T39" fmla="*/ 213 h 215"/>
                <a:gd name="T40" fmla="*/ 41 w 138"/>
                <a:gd name="T41" fmla="*/ 213 h 215"/>
                <a:gd name="T42" fmla="*/ 19 w 138"/>
                <a:gd name="T43" fmla="*/ 172 h 215"/>
                <a:gd name="T44" fmla="*/ 49 w 138"/>
                <a:gd name="T45" fmla="*/ 184 h 215"/>
                <a:gd name="T46" fmla="*/ 73 w 138"/>
                <a:gd name="T47" fmla="*/ 184 h 215"/>
                <a:gd name="T48" fmla="*/ 88 w 138"/>
                <a:gd name="T49" fmla="*/ 176 h 215"/>
                <a:gd name="T50" fmla="*/ 96 w 138"/>
                <a:gd name="T51" fmla="*/ 166 h 215"/>
                <a:gd name="T52" fmla="*/ 101 w 138"/>
                <a:gd name="T53" fmla="*/ 148 h 215"/>
                <a:gd name="T54" fmla="*/ 101 w 138"/>
                <a:gd name="T55" fmla="*/ 128 h 215"/>
                <a:gd name="T56" fmla="*/ 94 w 138"/>
                <a:gd name="T57" fmla="*/ 137 h 215"/>
                <a:gd name="T58" fmla="*/ 85 w 138"/>
                <a:gd name="T59" fmla="*/ 144 h 215"/>
                <a:gd name="T60" fmla="*/ 57 w 138"/>
                <a:gd name="T61" fmla="*/ 152 h 215"/>
                <a:gd name="T62" fmla="*/ 31 w 138"/>
                <a:gd name="T63" fmla="*/ 146 h 215"/>
                <a:gd name="T64" fmla="*/ 13 w 138"/>
                <a:gd name="T65" fmla="*/ 129 h 215"/>
                <a:gd name="T66" fmla="*/ 1 w 138"/>
                <a:gd name="T67" fmla="*/ 97 h 215"/>
                <a:gd name="T68" fmla="*/ 1 w 138"/>
                <a:gd name="T69" fmla="*/ 58 h 215"/>
                <a:gd name="T70" fmla="*/ 13 w 138"/>
                <a:gd name="T71" fmla="*/ 25 h 215"/>
                <a:gd name="T72" fmla="*/ 33 w 138"/>
                <a:gd name="T73" fmla="*/ 7 h 215"/>
                <a:gd name="T74" fmla="*/ 59 w 138"/>
                <a:gd name="T7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215">
                  <a:moveTo>
                    <a:pt x="71" y="30"/>
                  </a:moveTo>
                  <a:lnTo>
                    <a:pt x="59" y="32"/>
                  </a:lnTo>
                  <a:lnTo>
                    <a:pt x="51" y="37"/>
                  </a:lnTo>
                  <a:lnTo>
                    <a:pt x="45" y="45"/>
                  </a:lnTo>
                  <a:lnTo>
                    <a:pt x="40" y="59"/>
                  </a:lnTo>
                  <a:lnTo>
                    <a:pt x="38" y="77"/>
                  </a:lnTo>
                  <a:lnTo>
                    <a:pt x="40" y="93"/>
                  </a:lnTo>
                  <a:lnTo>
                    <a:pt x="46" y="107"/>
                  </a:lnTo>
                  <a:lnTo>
                    <a:pt x="49" y="111"/>
                  </a:lnTo>
                  <a:lnTo>
                    <a:pt x="52" y="114"/>
                  </a:lnTo>
                  <a:lnTo>
                    <a:pt x="56" y="118"/>
                  </a:lnTo>
                  <a:lnTo>
                    <a:pt x="60" y="120"/>
                  </a:lnTo>
                  <a:lnTo>
                    <a:pt x="65" y="122"/>
                  </a:lnTo>
                  <a:lnTo>
                    <a:pt x="70" y="122"/>
                  </a:lnTo>
                  <a:lnTo>
                    <a:pt x="80" y="120"/>
                  </a:lnTo>
                  <a:lnTo>
                    <a:pt x="88" y="115"/>
                  </a:lnTo>
                  <a:lnTo>
                    <a:pt x="94" y="108"/>
                  </a:lnTo>
                  <a:lnTo>
                    <a:pt x="99" y="94"/>
                  </a:lnTo>
                  <a:lnTo>
                    <a:pt x="101" y="76"/>
                  </a:lnTo>
                  <a:lnTo>
                    <a:pt x="99" y="58"/>
                  </a:lnTo>
                  <a:lnTo>
                    <a:pt x="94" y="44"/>
                  </a:lnTo>
                  <a:lnTo>
                    <a:pt x="88" y="37"/>
                  </a:lnTo>
                  <a:lnTo>
                    <a:pt x="81" y="31"/>
                  </a:lnTo>
                  <a:lnTo>
                    <a:pt x="71" y="30"/>
                  </a:lnTo>
                  <a:close/>
                  <a:moveTo>
                    <a:pt x="59" y="0"/>
                  </a:moveTo>
                  <a:lnTo>
                    <a:pt x="77" y="3"/>
                  </a:lnTo>
                  <a:lnTo>
                    <a:pt x="91" y="11"/>
                  </a:lnTo>
                  <a:lnTo>
                    <a:pt x="102" y="24"/>
                  </a:lnTo>
                  <a:lnTo>
                    <a:pt x="103" y="24"/>
                  </a:lnTo>
                  <a:lnTo>
                    <a:pt x="103" y="4"/>
                  </a:lnTo>
                  <a:lnTo>
                    <a:pt x="138" y="3"/>
                  </a:lnTo>
                  <a:lnTo>
                    <a:pt x="138" y="137"/>
                  </a:lnTo>
                  <a:lnTo>
                    <a:pt x="137" y="152"/>
                  </a:lnTo>
                  <a:lnTo>
                    <a:pt x="136" y="159"/>
                  </a:lnTo>
                  <a:lnTo>
                    <a:pt x="135" y="166"/>
                  </a:lnTo>
                  <a:lnTo>
                    <a:pt x="130" y="180"/>
                  </a:lnTo>
                  <a:lnTo>
                    <a:pt x="123" y="191"/>
                  </a:lnTo>
                  <a:lnTo>
                    <a:pt x="114" y="201"/>
                  </a:lnTo>
                  <a:lnTo>
                    <a:pt x="100" y="208"/>
                  </a:lnTo>
                  <a:lnTo>
                    <a:pt x="84" y="213"/>
                  </a:lnTo>
                  <a:lnTo>
                    <a:pt x="63" y="215"/>
                  </a:lnTo>
                  <a:lnTo>
                    <a:pt x="41" y="213"/>
                  </a:lnTo>
                  <a:lnTo>
                    <a:pt x="15" y="205"/>
                  </a:lnTo>
                  <a:lnTo>
                    <a:pt x="19" y="172"/>
                  </a:lnTo>
                  <a:lnTo>
                    <a:pt x="39" y="181"/>
                  </a:lnTo>
                  <a:lnTo>
                    <a:pt x="49" y="184"/>
                  </a:lnTo>
                  <a:lnTo>
                    <a:pt x="59" y="185"/>
                  </a:lnTo>
                  <a:lnTo>
                    <a:pt x="73" y="184"/>
                  </a:lnTo>
                  <a:lnTo>
                    <a:pt x="83" y="180"/>
                  </a:lnTo>
                  <a:lnTo>
                    <a:pt x="88" y="176"/>
                  </a:lnTo>
                  <a:lnTo>
                    <a:pt x="92" y="171"/>
                  </a:lnTo>
                  <a:lnTo>
                    <a:pt x="96" y="166"/>
                  </a:lnTo>
                  <a:lnTo>
                    <a:pt x="99" y="157"/>
                  </a:lnTo>
                  <a:lnTo>
                    <a:pt x="101" y="148"/>
                  </a:lnTo>
                  <a:lnTo>
                    <a:pt x="101" y="128"/>
                  </a:lnTo>
                  <a:lnTo>
                    <a:pt x="101" y="128"/>
                  </a:lnTo>
                  <a:lnTo>
                    <a:pt x="98" y="133"/>
                  </a:lnTo>
                  <a:lnTo>
                    <a:pt x="94" y="137"/>
                  </a:lnTo>
                  <a:lnTo>
                    <a:pt x="90" y="140"/>
                  </a:lnTo>
                  <a:lnTo>
                    <a:pt x="85" y="144"/>
                  </a:lnTo>
                  <a:lnTo>
                    <a:pt x="72" y="150"/>
                  </a:lnTo>
                  <a:lnTo>
                    <a:pt x="57" y="152"/>
                  </a:lnTo>
                  <a:lnTo>
                    <a:pt x="43" y="150"/>
                  </a:lnTo>
                  <a:lnTo>
                    <a:pt x="31" y="146"/>
                  </a:lnTo>
                  <a:lnTo>
                    <a:pt x="21" y="138"/>
                  </a:lnTo>
                  <a:lnTo>
                    <a:pt x="13" y="129"/>
                  </a:lnTo>
                  <a:lnTo>
                    <a:pt x="5" y="113"/>
                  </a:lnTo>
                  <a:lnTo>
                    <a:pt x="1" y="97"/>
                  </a:lnTo>
                  <a:lnTo>
                    <a:pt x="0" y="77"/>
                  </a:lnTo>
                  <a:lnTo>
                    <a:pt x="1" y="58"/>
                  </a:lnTo>
                  <a:lnTo>
                    <a:pt x="6" y="42"/>
                  </a:lnTo>
                  <a:lnTo>
                    <a:pt x="13" y="25"/>
                  </a:lnTo>
                  <a:lnTo>
                    <a:pt x="23" y="15"/>
                  </a:lnTo>
                  <a:lnTo>
                    <a:pt x="33" y="7"/>
                  </a:lnTo>
                  <a:lnTo>
                    <a:pt x="45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9" name="Freeform 197"/>
            <p:cNvSpPr>
              <a:spLocks noEditPoints="1"/>
            </p:cNvSpPr>
            <p:nvPr userDrawn="1"/>
          </p:nvSpPr>
          <p:spPr bwMode="auto">
            <a:xfrm>
              <a:off x="5461" y="3618"/>
              <a:ext cx="27" cy="31"/>
            </a:xfrm>
            <a:custGeom>
              <a:avLst/>
              <a:gdLst>
                <a:gd name="T0" fmla="*/ 67 w 132"/>
                <a:gd name="T1" fmla="*/ 28 h 155"/>
                <a:gd name="T2" fmla="*/ 54 w 132"/>
                <a:gd name="T3" fmla="*/ 31 h 155"/>
                <a:gd name="T4" fmla="*/ 45 w 132"/>
                <a:gd name="T5" fmla="*/ 39 h 155"/>
                <a:gd name="T6" fmla="*/ 38 w 132"/>
                <a:gd name="T7" fmla="*/ 49 h 155"/>
                <a:gd name="T8" fmla="*/ 35 w 132"/>
                <a:gd name="T9" fmla="*/ 64 h 155"/>
                <a:gd name="T10" fmla="*/ 98 w 132"/>
                <a:gd name="T11" fmla="*/ 64 h 155"/>
                <a:gd name="T12" fmla="*/ 96 w 132"/>
                <a:gd name="T13" fmla="*/ 50 h 155"/>
                <a:gd name="T14" fmla="*/ 90 w 132"/>
                <a:gd name="T15" fmla="*/ 39 h 155"/>
                <a:gd name="T16" fmla="*/ 85 w 132"/>
                <a:gd name="T17" fmla="*/ 33 h 155"/>
                <a:gd name="T18" fmla="*/ 77 w 132"/>
                <a:gd name="T19" fmla="*/ 29 h 155"/>
                <a:gd name="T20" fmla="*/ 67 w 132"/>
                <a:gd name="T21" fmla="*/ 28 h 155"/>
                <a:gd name="T22" fmla="*/ 65 w 132"/>
                <a:gd name="T23" fmla="*/ 0 h 155"/>
                <a:gd name="T24" fmla="*/ 83 w 132"/>
                <a:gd name="T25" fmla="*/ 2 h 155"/>
                <a:gd name="T26" fmla="*/ 98 w 132"/>
                <a:gd name="T27" fmla="*/ 7 h 155"/>
                <a:gd name="T28" fmla="*/ 110 w 132"/>
                <a:gd name="T29" fmla="*/ 15 h 155"/>
                <a:gd name="T30" fmla="*/ 118 w 132"/>
                <a:gd name="T31" fmla="*/ 25 h 155"/>
                <a:gd name="T32" fmla="*/ 126 w 132"/>
                <a:gd name="T33" fmla="*/ 44 h 155"/>
                <a:gd name="T34" fmla="*/ 131 w 132"/>
                <a:gd name="T35" fmla="*/ 65 h 155"/>
                <a:gd name="T36" fmla="*/ 132 w 132"/>
                <a:gd name="T37" fmla="*/ 90 h 155"/>
                <a:gd name="T38" fmla="*/ 35 w 132"/>
                <a:gd name="T39" fmla="*/ 90 h 155"/>
                <a:gd name="T40" fmla="*/ 37 w 132"/>
                <a:gd name="T41" fmla="*/ 101 h 155"/>
                <a:gd name="T42" fmla="*/ 41 w 132"/>
                <a:gd name="T43" fmla="*/ 109 h 155"/>
                <a:gd name="T44" fmla="*/ 48 w 132"/>
                <a:gd name="T45" fmla="*/ 116 h 155"/>
                <a:gd name="T46" fmla="*/ 60 w 132"/>
                <a:gd name="T47" fmla="*/ 125 h 155"/>
                <a:gd name="T48" fmla="*/ 75 w 132"/>
                <a:gd name="T49" fmla="*/ 127 h 155"/>
                <a:gd name="T50" fmla="*/ 89 w 132"/>
                <a:gd name="T51" fmla="*/ 126 h 155"/>
                <a:gd name="T52" fmla="*/ 101 w 132"/>
                <a:gd name="T53" fmla="*/ 123 h 155"/>
                <a:gd name="T54" fmla="*/ 122 w 132"/>
                <a:gd name="T55" fmla="*/ 112 h 155"/>
                <a:gd name="T56" fmla="*/ 122 w 132"/>
                <a:gd name="T57" fmla="*/ 143 h 155"/>
                <a:gd name="T58" fmla="*/ 108 w 132"/>
                <a:gd name="T59" fmla="*/ 150 h 155"/>
                <a:gd name="T60" fmla="*/ 92 w 132"/>
                <a:gd name="T61" fmla="*/ 154 h 155"/>
                <a:gd name="T62" fmla="*/ 73 w 132"/>
                <a:gd name="T63" fmla="*/ 155 h 155"/>
                <a:gd name="T64" fmla="*/ 52 w 132"/>
                <a:gd name="T65" fmla="*/ 153 h 155"/>
                <a:gd name="T66" fmla="*/ 33 w 132"/>
                <a:gd name="T67" fmla="*/ 146 h 155"/>
                <a:gd name="T68" fmla="*/ 19 w 132"/>
                <a:gd name="T69" fmla="*/ 135 h 155"/>
                <a:gd name="T70" fmla="*/ 9 w 132"/>
                <a:gd name="T71" fmla="*/ 121 h 155"/>
                <a:gd name="T72" fmla="*/ 3 w 132"/>
                <a:gd name="T73" fmla="*/ 101 h 155"/>
                <a:gd name="T74" fmla="*/ 0 w 132"/>
                <a:gd name="T75" fmla="*/ 78 h 155"/>
                <a:gd name="T76" fmla="*/ 2 w 132"/>
                <a:gd name="T77" fmla="*/ 57 h 155"/>
                <a:gd name="T78" fmla="*/ 7 w 132"/>
                <a:gd name="T79" fmla="*/ 39 h 155"/>
                <a:gd name="T80" fmla="*/ 16 w 132"/>
                <a:gd name="T81" fmla="*/ 23 h 155"/>
                <a:gd name="T82" fmla="*/ 25 w 132"/>
                <a:gd name="T83" fmla="*/ 14 h 155"/>
                <a:gd name="T84" fmla="*/ 37 w 132"/>
                <a:gd name="T85" fmla="*/ 7 h 155"/>
                <a:gd name="T86" fmla="*/ 50 w 132"/>
                <a:gd name="T87" fmla="*/ 2 h 155"/>
                <a:gd name="T88" fmla="*/ 65 w 132"/>
                <a:gd name="T8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2" h="155">
                  <a:moveTo>
                    <a:pt x="67" y="28"/>
                  </a:moveTo>
                  <a:lnTo>
                    <a:pt x="54" y="31"/>
                  </a:lnTo>
                  <a:lnTo>
                    <a:pt x="45" y="39"/>
                  </a:lnTo>
                  <a:lnTo>
                    <a:pt x="38" y="49"/>
                  </a:lnTo>
                  <a:lnTo>
                    <a:pt x="35" y="64"/>
                  </a:lnTo>
                  <a:lnTo>
                    <a:pt x="98" y="64"/>
                  </a:lnTo>
                  <a:lnTo>
                    <a:pt x="96" y="50"/>
                  </a:lnTo>
                  <a:lnTo>
                    <a:pt x="90" y="39"/>
                  </a:lnTo>
                  <a:lnTo>
                    <a:pt x="85" y="33"/>
                  </a:lnTo>
                  <a:lnTo>
                    <a:pt x="77" y="29"/>
                  </a:lnTo>
                  <a:lnTo>
                    <a:pt x="67" y="28"/>
                  </a:lnTo>
                  <a:close/>
                  <a:moveTo>
                    <a:pt x="65" y="0"/>
                  </a:moveTo>
                  <a:lnTo>
                    <a:pt x="83" y="2"/>
                  </a:lnTo>
                  <a:lnTo>
                    <a:pt x="98" y="7"/>
                  </a:lnTo>
                  <a:lnTo>
                    <a:pt x="110" y="15"/>
                  </a:lnTo>
                  <a:lnTo>
                    <a:pt x="118" y="25"/>
                  </a:lnTo>
                  <a:lnTo>
                    <a:pt x="126" y="44"/>
                  </a:lnTo>
                  <a:lnTo>
                    <a:pt x="131" y="65"/>
                  </a:lnTo>
                  <a:lnTo>
                    <a:pt x="132" y="90"/>
                  </a:lnTo>
                  <a:lnTo>
                    <a:pt x="35" y="90"/>
                  </a:lnTo>
                  <a:lnTo>
                    <a:pt x="37" y="101"/>
                  </a:lnTo>
                  <a:lnTo>
                    <a:pt x="41" y="109"/>
                  </a:lnTo>
                  <a:lnTo>
                    <a:pt x="48" y="116"/>
                  </a:lnTo>
                  <a:lnTo>
                    <a:pt x="60" y="125"/>
                  </a:lnTo>
                  <a:lnTo>
                    <a:pt x="75" y="127"/>
                  </a:lnTo>
                  <a:lnTo>
                    <a:pt x="89" y="126"/>
                  </a:lnTo>
                  <a:lnTo>
                    <a:pt x="101" y="123"/>
                  </a:lnTo>
                  <a:lnTo>
                    <a:pt x="122" y="112"/>
                  </a:lnTo>
                  <a:lnTo>
                    <a:pt x="122" y="143"/>
                  </a:lnTo>
                  <a:lnTo>
                    <a:pt x="108" y="150"/>
                  </a:lnTo>
                  <a:lnTo>
                    <a:pt x="92" y="154"/>
                  </a:lnTo>
                  <a:lnTo>
                    <a:pt x="73" y="155"/>
                  </a:lnTo>
                  <a:lnTo>
                    <a:pt x="52" y="153"/>
                  </a:lnTo>
                  <a:lnTo>
                    <a:pt x="33" y="146"/>
                  </a:lnTo>
                  <a:lnTo>
                    <a:pt x="19" y="135"/>
                  </a:lnTo>
                  <a:lnTo>
                    <a:pt x="9" y="121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7" y="39"/>
                  </a:lnTo>
                  <a:lnTo>
                    <a:pt x="16" y="23"/>
                  </a:lnTo>
                  <a:lnTo>
                    <a:pt x="25" y="14"/>
                  </a:lnTo>
                  <a:lnTo>
                    <a:pt x="37" y="7"/>
                  </a:lnTo>
                  <a:lnTo>
                    <a:pt x="50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0" name="Freeform 198"/>
            <p:cNvSpPr>
              <a:spLocks/>
            </p:cNvSpPr>
            <p:nvPr userDrawn="1"/>
          </p:nvSpPr>
          <p:spPr bwMode="auto">
            <a:xfrm>
              <a:off x="5495" y="3618"/>
              <a:ext cx="16" cy="30"/>
            </a:xfrm>
            <a:custGeom>
              <a:avLst/>
              <a:gdLst>
                <a:gd name="T0" fmla="*/ 72 w 83"/>
                <a:gd name="T1" fmla="*/ 0 h 152"/>
                <a:gd name="T2" fmla="*/ 77 w 83"/>
                <a:gd name="T3" fmla="*/ 0 h 152"/>
                <a:gd name="T4" fmla="*/ 83 w 83"/>
                <a:gd name="T5" fmla="*/ 1 h 152"/>
                <a:gd name="T6" fmla="*/ 83 w 83"/>
                <a:gd name="T7" fmla="*/ 41 h 152"/>
                <a:gd name="T8" fmla="*/ 76 w 83"/>
                <a:gd name="T9" fmla="*/ 38 h 152"/>
                <a:gd name="T10" fmla="*/ 67 w 83"/>
                <a:gd name="T11" fmla="*/ 38 h 152"/>
                <a:gd name="T12" fmla="*/ 56 w 83"/>
                <a:gd name="T13" fmla="*/ 39 h 152"/>
                <a:gd name="T14" fmla="*/ 49 w 83"/>
                <a:gd name="T15" fmla="*/ 44 h 152"/>
                <a:gd name="T16" fmla="*/ 45 w 83"/>
                <a:gd name="T17" fmla="*/ 48 h 152"/>
                <a:gd name="T18" fmla="*/ 43 w 83"/>
                <a:gd name="T19" fmla="*/ 53 h 152"/>
                <a:gd name="T20" fmla="*/ 40 w 83"/>
                <a:gd name="T21" fmla="*/ 59 h 152"/>
                <a:gd name="T22" fmla="*/ 37 w 83"/>
                <a:gd name="T23" fmla="*/ 79 h 152"/>
                <a:gd name="T24" fmla="*/ 36 w 83"/>
                <a:gd name="T25" fmla="*/ 98 h 152"/>
                <a:gd name="T26" fmla="*/ 36 w 83"/>
                <a:gd name="T27" fmla="*/ 152 h 152"/>
                <a:gd name="T28" fmla="*/ 0 w 83"/>
                <a:gd name="T29" fmla="*/ 152 h 152"/>
                <a:gd name="T30" fmla="*/ 0 w 83"/>
                <a:gd name="T31" fmla="*/ 3 h 152"/>
                <a:gd name="T32" fmla="*/ 32 w 83"/>
                <a:gd name="T33" fmla="*/ 3 h 152"/>
                <a:gd name="T34" fmla="*/ 32 w 83"/>
                <a:gd name="T35" fmla="*/ 38 h 152"/>
                <a:gd name="T36" fmla="*/ 33 w 83"/>
                <a:gd name="T37" fmla="*/ 38 h 152"/>
                <a:gd name="T38" fmla="*/ 37 w 83"/>
                <a:gd name="T39" fmla="*/ 25 h 152"/>
                <a:gd name="T40" fmla="*/ 45 w 83"/>
                <a:gd name="T41" fmla="*/ 14 h 152"/>
                <a:gd name="T42" fmla="*/ 52 w 83"/>
                <a:gd name="T43" fmla="*/ 7 h 152"/>
                <a:gd name="T44" fmla="*/ 61 w 83"/>
                <a:gd name="T45" fmla="*/ 2 h 152"/>
                <a:gd name="T46" fmla="*/ 72 w 83"/>
                <a:gd name="T4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152">
                  <a:moveTo>
                    <a:pt x="72" y="0"/>
                  </a:moveTo>
                  <a:lnTo>
                    <a:pt x="77" y="0"/>
                  </a:lnTo>
                  <a:lnTo>
                    <a:pt x="83" y="1"/>
                  </a:lnTo>
                  <a:lnTo>
                    <a:pt x="83" y="41"/>
                  </a:lnTo>
                  <a:lnTo>
                    <a:pt x="76" y="38"/>
                  </a:lnTo>
                  <a:lnTo>
                    <a:pt x="67" y="38"/>
                  </a:lnTo>
                  <a:lnTo>
                    <a:pt x="56" y="39"/>
                  </a:lnTo>
                  <a:lnTo>
                    <a:pt x="49" y="44"/>
                  </a:lnTo>
                  <a:lnTo>
                    <a:pt x="45" y="48"/>
                  </a:lnTo>
                  <a:lnTo>
                    <a:pt x="43" y="53"/>
                  </a:lnTo>
                  <a:lnTo>
                    <a:pt x="40" y="59"/>
                  </a:lnTo>
                  <a:lnTo>
                    <a:pt x="37" y="79"/>
                  </a:lnTo>
                  <a:lnTo>
                    <a:pt x="36" y="98"/>
                  </a:lnTo>
                  <a:lnTo>
                    <a:pt x="36" y="152"/>
                  </a:lnTo>
                  <a:lnTo>
                    <a:pt x="0" y="152"/>
                  </a:lnTo>
                  <a:lnTo>
                    <a:pt x="0" y="3"/>
                  </a:lnTo>
                  <a:lnTo>
                    <a:pt x="32" y="3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7" y="25"/>
                  </a:lnTo>
                  <a:lnTo>
                    <a:pt x="45" y="14"/>
                  </a:lnTo>
                  <a:lnTo>
                    <a:pt x="52" y="7"/>
                  </a:lnTo>
                  <a:lnTo>
                    <a:pt x="61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22" name="Textplatzhalter 221"/>
          <p:cNvSpPr>
            <a:spLocks noGrp="1"/>
          </p:cNvSpPr>
          <p:nvPr>
            <p:ph type="body" sz="quarter" idx="15" hasCustomPrompt="1"/>
          </p:nvPr>
        </p:nvSpPr>
        <p:spPr>
          <a:xfrm>
            <a:off x="393700" y="5484018"/>
            <a:ext cx="3335338" cy="1133475"/>
          </a:xfrm>
          <a:prstGeom prst="rect">
            <a:avLst/>
          </a:prstGeom>
        </p:spPr>
        <p:txBody>
          <a:bodyPr/>
          <a:lstStyle>
            <a:lvl1pPr>
              <a:defRPr lang="de-DE" sz="1600" b="0" i="0" u="none" strike="noStrike" baseline="0" smtClean="0"/>
            </a:lvl1pPr>
          </a:lstStyle>
          <a:p>
            <a:pPr lvl="0"/>
            <a:r>
              <a:rPr lang="de-DE" smtClean="0"/>
              <a:t>Vorname Nachname</a:t>
            </a:r>
          </a:p>
          <a:p>
            <a:pPr lvl="0"/>
            <a:r>
              <a:rPr lang="de-DE" smtClean="0"/>
              <a:t>Position – Abteilung</a:t>
            </a:r>
          </a:p>
          <a:p>
            <a:pPr lvl="0"/>
            <a:r>
              <a:rPr lang="de-DE" smtClean="0"/>
              <a:t>XX.XX.XXXX</a:t>
            </a:r>
          </a:p>
        </p:txBody>
      </p:sp>
    </p:spTree>
    <p:extLst>
      <p:ext uri="{BB962C8B-B14F-4D97-AF65-F5344CB8AC3E}">
        <p14:creationId xmlns:p14="http://schemas.microsoft.com/office/powerpoint/2010/main" val="279218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100869"/>
          </a:xfrm>
          <a:prstGeom prst="rect">
            <a:avLst/>
          </a:prstGeom>
          <a:solidFill>
            <a:srgbClr val="A2C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35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6121400" y="1789908"/>
            <a:ext cx="2628900" cy="40012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1094874" y="6356350"/>
            <a:ext cx="7655426" cy="1"/>
          </a:xfrm>
          <a:prstGeom prst="line">
            <a:avLst/>
          </a:prstGeom>
          <a:ln w="6350">
            <a:gradFill flip="none" rotWithShape="1">
              <a:gsLst>
                <a:gs pos="0">
                  <a:srgbClr val="4B95CC"/>
                </a:gs>
                <a:gs pos="100000">
                  <a:srgbClr val="A1C757"/>
                </a:gs>
              </a:gsLst>
              <a:lin ang="0" scaled="1"/>
              <a:tileRect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50020" y="840998"/>
            <a:ext cx="8636000" cy="404813"/>
          </a:xfrm>
          <a:prstGeom prst="rect">
            <a:avLst/>
          </a:prstGeom>
        </p:spPr>
        <p:txBody>
          <a:bodyPr lIns="0" rIns="0"/>
          <a:lstStyle>
            <a:lvl1pPr>
              <a:defRPr sz="3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Hier steht eine längere Überschrift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249238" y="1365250"/>
            <a:ext cx="8636000" cy="269875"/>
          </a:xfrm>
          <a:prstGeom prst="rect">
            <a:avLst/>
          </a:prstGeom>
        </p:spPr>
        <p:txBody>
          <a:bodyPr lIns="0" rIns="0"/>
          <a:lstStyle>
            <a:lvl1pPr>
              <a:defRPr sz="1800">
                <a:solidFill>
                  <a:srgbClr val="4078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Hier steht eine längere Unterüberschrift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49238" y="281754"/>
            <a:ext cx="8013700" cy="361770"/>
          </a:xfrm>
          <a:prstGeom prst="rect">
            <a:avLst/>
          </a:prstGeom>
        </p:spPr>
        <p:txBody>
          <a:bodyPr lIns="0" rIns="0"/>
          <a:lstStyle>
            <a:lvl1pPr>
              <a:defRPr sz="1800">
                <a:solidFill>
                  <a:srgbClr val="4078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Kapitel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249238" y="1789908"/>
            <a:ext cx="5592762" cy="400129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de-DE" sz="160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z="1600" b="0" i="0" u="none" strike="noStrike" baseline="0" smtClean="0">
                <a:solidFill>
                  <a:srgbClr val="333333"/>
                </a:solidFill>
                <a:latin typeface="Verdana" panose="020B0604030504040204" pitchFamily="34" charset="0"/>
              </a:rPr>
              <a:t>Soluptatium faces apiciis nonsequae nullam, conserum fugit, na </a:t>
            </a:r>
            <a:r>
              <a:rPr lang="fr-FR" sz="1600" b="0" i="0" u="none" strike="noStrike" baseline="0" smtClean="0">
                <a:solidFill>
                  <a:srgbClr val="333333"/>
                </a:solidFill>
                <a:latin typeface="Verdana" panose="020B0604030504040204" pitchFamily="34" charset="0"/>
              </a:rPr>
              <a:t>nonectusae voluptibea dolendae prates ant exerspitio</a:t>
            </a: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8" y="6356351"/>
            <a:ext cx="761333" cy="25922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2683043" y="6424863"/>
            <a:ext cx="6063916" cy="252663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algn="r"/>
            <a:fld id="{1935B933-B5AB-4EB7-959D-6D33EEDC8519}" type="slidenum">
              <a:rPr lang="de-DE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‹Nr.›</a:t>
            </a:fld>
            <a:endParaRPr lang="de-DE" sz="10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7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en-US" noProof="0" dirty="0" smtClean="0"/>
              <a:t>Click to add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46">
                    <a:tint val="75000"/>
                  </a:srgbClr>
                </a:solidFill>
              </a:rPr>
              <a:t>Internal</a:t>
            </a:r>
            <a:endParaRPr lang="en-US" dirty="0" smtClean="0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46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775200" y="6386310"/>
            <a:ext cx="191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5680-F5FB-401A-9528-D2B9BE7A8E8A}" type="datetime3">
              <a:rPr lang="en-US" smtClean="0">
                <a:solidFill>
                  <a:srgbClr val="464646">
                    <a:tint val="75000"/>
                  </a:srgbClr>
                </a:solidFill>
              </a:rPr>
              <a:pPr/>
              <a:t>22 February 2018</a:t>
            </a:fld>
            <a:endParaRPr lang="en-US" dirty="0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14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438"/>
            <a:ext cx="5486400" cy="1143000"/>
          </a:xfrm>
        </p:spPr>
        <p:txBody>
          <a:bodyPr anchor="b"/>
          <a:lstStyle/>
          <a:p>
            <a:r>
              <a:rPr lang="en-US" noProof="0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812"/>
            <a:ext cx="8229600" cy="4525963"/>
          </a:xfrm>
        </p:spPr>
        <p:txBody>
          <a:bodyPr/>
          <a:lstStyle>
            <a:lvl5pPr>
              <a:defRPr/>
            </a:lvl5pPr>
            <a:lvl6pPr marL="2457450" indent="-171450">
              <a:buFont typeface="Arial" pitchFamily="34" charset="0"/>
              <a:buChar char="–"/>
              <a:defRPr sz="1200"/>
            </a:lvl6pPr>
            <a:lvl7pPr>
              <a:defRPr sz="1200"/>
            </a:lvl7pPr>
            <a:lvl8pPr marL="3429000" indent="-228600">
              <a:buFont typeface="Arial" pitchFamily="34" charset="0"/>
              <a:buChar char="–"/>
              <a:defRPr sz="1200" baseline="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46">
                    <a:tint val="75000"/>
                  </a:srgbClr>
                </a:solidFill>
              </a:rPr>
              <a:t>Internal</a:t>
            </a:r>
            <a:endParaRPr lang="en-US" dirty="0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775200" y="6386310"/>
            <a:ext cx="191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5680-F5FB-401A-9528-D2B9BE7A8E8A}" type="datetime3">
              <a:rPr lang="en-US" smtClean="0">
                <a:solidFill>
                  <a:srgbClr val="464646">
                    <a:tint val="75000"/>
                  </a:srgbClr>
                </a:solidFill>
              </a:rPr>
              <a:pPr/>
              <a:t>22 February 2018</a:t>
            </a:fld>
            <a:endParaRPr lang="en-US" dirty="0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63" y="6381750"/>
            <a:ext cx="479779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464646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9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solidFill>
                  <a:srgbClr val="51A00B"/>
                </a:solidFill>
              </a:defRPr>
            </a:lvl1pPr>
          </a:lstStyle>
          <a:p>
            <a:r>
              <a:rPr lang="en-US" noProof="0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46">
                    <a:tint val="75000"/>
                  </a:srgbClr>
                </a:solidFill>
              </a:rPr>
              <a:t>Internal</a:t>
            </a:r>
            <a:endParaRPr lang="en-US" dirty="0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46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775200" y="6386310"/>
            <a:ext cx="191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5680-F5FB-401A-9528-D2B9BE7A8E8A}" type="datetime3">
              <a:rPr lang="en-US" smtClean="0">
                <a:solidFill>
                  <a:srgbClr val="464646">
                    <a:tint val="75000"/>
                  </a:srgbClr>
                </a:solidFill>
              </a:rPr>
              <a:pPr/>
              <a:t>22 February 2018</a:t>
            </a:fld>
            <a:endParaRPr lang="en-US" dirty="0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4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en-US" noProof="0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 baseline="0"/>
            </a:lvl6pPr>
            <a:lvl7pPr>
              <a:defRPr sz="12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46">
                    <a:tint val="75000"/>
                  </a:srgbClr>
                </a:solidFill>
              </a:rPr>
              <a:t>Internal</a:t>
            </a:r>
            <a:endParaRPr lang="en-US" dirty="0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46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775200" y="6386310"/>
            <a:ext cx="191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5680-F5FB-401A-9528-D2B9BE7A8E8A}" type="datetime3">
              <a:rPr lang="en-US" smtClean="0">
                <a:solidFill>
                  <a:srgbClr val="464646">
                    <a:tint val="75000"/>
                  </a:srgbClr>
                </a:solidFill>
              </a:rPr>
              <a:pPr/>
              <a:t>22 February 2018</a:t>
            </a:fld>
            <a:endParaRPr lang="en-US" dirty="0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12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en-US" noProof="0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033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010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30338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010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 marL="2571750" indent="-285750">
              <a:buFont typeface="Arial" pitchFamily="34" charset="0"/>
              <a:buChar char="–"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46">
                    <a:tint val="75000"/>
                  </a:srgbClr>
                </a:solidFill>
              </a:rPr>
              <a:t>Internal</a:t>
            </a:r>
            <a:endParaRPr lang="en-US" dirty="0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46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6775200" y="6386310"/>
            <a:ext cx="191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5680-F5FB-401A-9528-D2B9BE7A8E8A}" type="datetime3">
              <a:rPr lang="en-US" smtClean="0">
                <a:solidFill>
                  <a:srgbClr val="464646">
                    <a:tint val="75000"/>
                  </a:srgbClr>
                </a:solidFill>
              </a:rPr>
              <a:pPr/>
              <a:t>22 February 2018</a:t>
            </a:fld>
            <a:endParaRPr lang="en-US" dirty="0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8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PMFina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_centerslo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895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logo_centerslo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895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_centersloga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895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64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464496"/>
          </a:xfrm>
        </p:spPr>
        <p:txBody>
          <a:bodyPr/>
          <a:lstStyle>
            <a:lvl1pPr marL="342900" indent="-342900"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"/>
              <a:defRPr lang="de-DE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5333-62CF-4DBE-A736-5F4C3592B476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08609"/>
            <a:ext cx="1386550" cy="616028"/>
          </a:xfrm>
          <a:prstGeom prst="rect">
            <a:avLst/>
          </a:prstGeom>
        </p:spPr>
      </p:pic>
      <p:sp>
        <p:nvSpPr>
          <p:cNvPr id="11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0" y="724637"/>
            <a:ext cx="9146250" cy="482625"/>
          </a:xfrm>
          <a:noFill/>
          <a:ln>
            <a:noFill/>
          </a:ln>
        </p:spPr>
        <p:txBody>
          <a:bodyPr>
            <a:normAutofit/>
          </a:bodyPr>
          <a:lstStyle>
            <a:lvl1pPr marL="179388" indent="0">
              <a:buNone/>
              <a:tabLst/>
              <a:defRPr sz="2400" b="1">
                <a:solidFill>
                  <a:srgbClr val="0066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cxnSp>
        <p:nvCxnSpPr>
          <p:cNvPr id="27" name="Gerade Verbindung 26"/>
          <p:cNvCxnSpPr/>
          <p:nvPr/>
        </p:nvCxnSpPr>
        <p:spPr>
          <a:xfrm>
            <a:off x="0" y="1213720"/>
            <a:ext cx="9144000" cy="138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pieren 44"/>
          <p:cNvGrpSpPr/>
          <p:nvPr/>
        </p:nvGrpSpPr>
        <p:grpSpPr>
          <a:xfrm>
            <a:off x="-5428" y="636697"/>
            <a:ext cx="1054355" cy="87940"/>
            <a:chOff x="-4466" y="1169728"/>
            <a:chExt cx="1054355" cy="87940"/>
          </a:xfrm>
        </p:grpSpPr>
        <p:grpSp>
          <p:nvGrpSpPr>
            <p:cNvPr id="30" name="Gruppieren 29"/>
            <p:cNvGrpSpPr>
              <a:grpSpLocks noChangeAspect="1"/>
            </p:cNvGrpSpPr>
            <p:nvPr userDrawn="1"/>
          </p:nvGrpSpPr>
          <p:grpSpPr>
            <a:xfrm>
              <a:off x="-4466" y="1169772"/>
              <a:ext cx="351405" cy="87896"/>
              <a:chOff x="40491" y="862711"/>
              <a:chExt cx="1133547" cy="283534"/>
            </a:xfrm>
          </p:grpSpPr>
          <p:sp>
            <p:nvSpPr>
              <p:cNvPr id="31" name="Ellipse 30"/>
              <p:cNvSpPr>
                <a:spLocks noChangeAspect="1"/>
              </p:cNvSpPr>
              <p:nvPr userDrawn="1"/>
            </p:nvSpPr>
            <p:spPr>
              <a:xfrm>
                <a:off x="40491" y="862711"/>
                <a:ext cx="283464" cy="2834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Ellipse 31"/>
              <p:cNvSpPr>
                <a:spLocks noChangeAspect="1"/>
              </p:cNvSpPr>
              <p:nvPr userDrawn="1"/>
            </p:nvSpPr>
            <p:spPr>
              <a:xfrm>
                <a:off x="320474" y="862781"/>
                <a:ext cx="283464" cy="28346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Ellipse 32"/>
              <p:cNvSpPr>
                <a:spLocks noChangeAspect="1"/>
              </p:cNvSpPr>
              <p:nvPr userDrawn="1"/>
            </p:nvSpPr>
            <p:spPr>
              <a:xfrm>
                <a:off x="611393" y="862781"/>
                <a:ext cx="283464" cy="28346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Ellipse 33"/>
              <p:cNvSpPr>
                <a:spLocks noChangeAspect="1"/>
              </p:cNvSpPr>
              <p:nvPr userDrawn="1"/>
            </p:nvSpPr>
            <p:spPr>
              <a:xfrm>
                <a:off x="890574" y="862711"/>
                <a:ext cx="283464" cy="28346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5" name="Gruppieren 34"/>
            <p:cNvGrpSpPr>
              <a:grpSpLocks noChangeAspect="1"/>
            </p:cNvGrpSpPr>
            <p:nvPr userDrawn="1"/>
          </p:nvGrpSpPr>
          <p:grpSpPr>
            <a:xfrm>
              <a:off x="347079" y="1169750"/>
              <a:ext cx="351405" cy="87896"/>
              <a:chOff x="40491" y="862711"/>
              <a:chExt cx="1133547" cy="283534"/>
            </a:xfrm>
          </p:grpSpPr>
          <p:sp>
            <p:nvSpPr>
              <p:cNvPr id="36" name="Ellipse 35"/>
              <p:cNvSpPr>
                <a:spLocks noChangeAspect="1"/>
              </p:cNvSpPr>
              <p:nvPr userDrawn="1"/>
            </p:nvSpPr>
            <p:spPr>
              <a:xfrm>
                <a:off x="40491" y="862711"/>
                <a:ext cx="283464" cy="2834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Ellipse 36"/>
              <p:cNvSpPr>
                <a:spLocks noChangeAspect="1"/>
              </p:cNvSpPr>
              <p:nvPr userDrawn="1"/>
            </p:nvSpPr>
            <p:spPr>
              <a:xfrm>
                <a:off x="320474" y="862781"/>
                <a:ext cx="283464" cy="28346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Ellipse 37"/>
              <p:cNvSpPr>
                <a:spLocks noChangeAspect="1"/>
              </p:cNvSpPr>
              <p:nvPr userDrawn="1"/>
            </p:nvSpPr>
            <p:spPr>
              <a:xfrm>
                <a:off x="611393" y="862781"/>
                <a:ext cx="283464" cy="28346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Ellipse 38"/>
              <p:cNvSpPr>
                <a:spLocks noChangeAspect="1"/>
              </p:cNvSpPr>
              <p:nvPr userDrawn="1"/>
            </p:nvSpPr>
            <p:spPr>
              <a:xfrm>
                <a:off x="890574" y="862711"/>
                <a:ext cx="283464" cy="28346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39"/>
            <p:cNvGrpSpPr>
              <a:grpSpLocks noChangeAspect="1"/>
            </p:cNvGrpSpPr>
            <p:nvPr userDrawn="1"/>
          </p:nvGrpSpPr>
          <p:grpSpPr>
            <a:xfrm>
              <a:off x="698484" y="1169728"/>
              <a:ext cx="351405" cy="87896"/>
              <a:chOff x="40491" y="862711"/>
              <a:chExt cx="1133547" cy="283534"/>
            </a:xfrm>
          </p:grpSpPr>
          <p:sp>
            <p:nvSpPr>
              <p:cNvPr id="41" name="Ellipse 40"/>
              <p:cNvSpPr>
                <a:spLocks noChangeAspect="1"/>
              </p:cNvSpPr>
              <p:nvPr userDrawn="1"/>
            </p:nvSpPr>
            <p:spPr>
              <a:xfrm>
                <a:off x="40491" y="862711"/>
                <a:ext cx="283464" cy="2834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Ellipse 41"/>
              <p:cNvSpPr>
                <a:spLocks noChangeAspect="1"/>
              </p:cNvSpPr>
              <p:nvPr userDrawn="1"/>
            </p:nvSpPr>
            <p:spPr>
              <a:xfrm>
                <a:off x="320474" y="862781"/>
                <a:ext cx="283464" cy="28346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Ellipse 42"/>
              <p:cNvSpPr>
                <a:spLocks noChangeAspect="1"/>
              </p:cNvSpPr>
              <p:nvPr userDrawn="1"/>
            </p:nvSpPr>
            <p:spPr>
              <a:xfrm>
                <a:off x="611393" y="862781"/>
                <a:ext cx="283464" cy="28346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Ellipse 43"/>
              <p:cNvSpPr>
                <a:spLocks noChangeAspect="1"/>
              </p:cNvSpPr>
              <p:nvPr userDrawn="1"/>
            </p:nvSpPr>
            <p:spPr>
              <a:xfrm>
                <a:off x="890574" y="862711"/>
                <a:ext cx="283464" cy="28346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905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43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08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14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94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99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36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41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2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51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2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97A9-C1CC-4206-8B10-544DD7F8E94B}" type="datetimeFigureOut">
              <a:rPr lang="de-DE" smtClean="0"/>
              <a:t>22.02.2018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5333-62CF-4DBE-A736-5F4C3592B4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579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15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100869"/>
          </a:xfrm>
          <a:prstGeom prst="rect">
            <a:avLst/>
          </a:prstGeom>
          <a:solidFill>
            <a:srgbClr val="A2C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6121400" y="1789908"/>
            <a:ext cx="2628900" cy="40012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1094874" y="6356350"/>
            <a:ext cx="7655426" cy="1"/>
          </a:xfrm>
          <a:prstGeom prst="line">
            <a:avLst/>
          </a:prstGeom>
          <a:ln w="6350">
            <a:gradFill flip="none" rotWithShape="1">
              <a:gsLst>
                <a:gs pos="0">
                  <a:srgbClr val="4B95CC"/>
                </a:gs>
                <a:gs pos="100000">
                  <a:srgbClr val="A1C757"/>
                </a:gs>
              </a:gsLst>
              <a:lin ang="0" scaled="1"/>
              <a:tileRect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50020" y="840998"/>
            <a:ext cx="8636000" cy="404813"/>
          </a:xfrm>
          <a:prstGeom prst="rect">
            <a:avLst/>
          </a:prstGeom>
        </p:spPr>
        <p:txBody>
          <a:bodyPr lIns="0" rIns="0"/>
          <a:lstStyle>
            <a:lvl1pPr>
              <a:defRPr sz="3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Hier steht eine längere Überschrift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249238" y="1365250"/>
            <a:ext cx="8636000" cy="269875"/>
          </a:xfrm>
          <a:prstGeom prst="rect">
            <a:avLst/>
          </a:prstGeom>
        </p:spPr>
        <p:txBody>
          <a:bodyPr lIns="0" rIns="0"/>
          <a:lstStyle>
            <a:lvl1pPr>
              <a:defRPr sz="1800">
                <a:solidFill>
                  <a:srgbClr val="4078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Hier steht eine längere Unterüberschrift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49238" y="281754"/>
            <a:ext cx="8013700" cy="361770"/>
          </a:xfrm>
          <a:prstGeom prst="rect">
            <a:avLst/>
          </a:prstGeom>
        </p:spPr>
        <p:txBody>
          <a:bodyPr lIns="0" rIns="0"/>
          <a:lstStyle>
            <a:lvl1pPr>
              <a:defRPr sz="1800">
                <a:solidFill>
                  <a:srgbClr val="4078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Kapitel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249238" y="1789908"/>
            <a:ext cx="5592762" cy="400129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de-DE" sz="160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z="1600" b="0" i="0" u="none" strike="noStrike" baseline="0" smtClean="0">
                <a:solidFill>
                  <a:srgbClr val="333333"/>
                </a:solidFill>
                <a:latin typeface="Verdana" panose="020B0604030504040204" pitchFamily="34" charset="0"/>
              </a:rPr>
              <a:t>Soluptatium faces apiciis nonsequae nullam, conserum fugit, na </a:t>
            </a:r>
            <a:r>
              <a:rPr lang="fr-FR" sz="1600" b="0" i="0" u="none" strike="noStrike" baseline="0" smtClean="0">
                <a:solidFill>
                  <a:srgbClr val="333333"/>
                </a:solidFill>
                <a:latin typeface="Verdana" panose="020B0604030504040204" pitchFamily="34" charset="0"/>
              </a:rPr>
              <a:t>nonectusae voluptibea dolendae prates ant exerspitio</a:t>
            </a: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8" y="6356351"/>
            <a:ext cx="761333" cy="2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8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4000" cy="100869"/>
          </a:xfrm>
          <a:prstGeom prst="rect">
            <a:avLst/>
          </a:prstGeom>
          <a:solidFill>
            <a:srgbClr val="A2C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49238" y="281754"/>
            <a:ext cx="8636000" cy="361770"/>
          </a:xfrm>
          <a:prstGeom prst="rect">
            <a:avLst/>
          </a:prstGeom>
        </p:spPr>
        <p:txBody>
          <a:bodyPr lIns="0" rIns="0"/>
          <a:lstStyle>
            <a:lvl1pPr>
              <a:defRPr sz="1800">
                <a:solidFill>
                  <a:srgbClr val="4078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Kapitel</a:t>
            </a:r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249237" y="4402888"/>
            <a:ext cx="2854325" cy="469900"/>
          </a:xfrm>
          <a:prstGeom prst="rect">
            <a:avLst/>
          </a:prstGeom>
        </p:spPr>
        <p:txBody>
          <a:bodyPr anchor="ctr"/>
          <a:lstStyle>
            <a:lvl1pPr algn="ct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sz="16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Soluptatium</a:t>
            </a:r>
            <a:endParaRPr lang="de-DE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139783" y="4402888"/>
            <a:ext cx="2854909" cy="469900"/>
          </a:xfrm>
          <a:prstGeom prst="rect">
            <a:avLst/>
          </a:prstGeom>
        </p:spPr>
        <p:txBody>
          <a:bodyPr anchor="ctr"/>
          <a:lstStyle>
            <a:lvl1pPr algn="ct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sz="16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Olorepel eatem</a:t>
            </a:r>
            <a:endParaRPr lang="de-DE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6030329" y="4402888"/>
            <a:ext cx="2854909" cy="469900"/>
          </a:xfrm>
          <a:prstGeom prst="rect">
            <a:avLst/>
          </a:prstGeom>
        </p:spPr>
        <p:txBody>
          <a:bodyPr anchor="ctr"/>
          <a:lstStyle>
            <a:lvl1pPr algn="ct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sz="16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non con res</a:t>
            </a:r>
            <a:endParaRPr lang="de-DE"/>
          </a:p>
        </p:txBody>
      </p:sp>
      <p:sp>
        <p:nvSpPr>
          <p:cNvPr id="10" name="Textplatzhalt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249238" y="4872789"/>
            <a:ext cx="2854325" cy="148356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lang="de-DE" sz="1600" b="0" i="0" u="none" strike="noStrike" baseline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e-DE" sz="1600" b="0" i="0" u="none" strike="noStrike" baseline="0" smtClean="0">
                <a:solidFill>
                  <a:srgbClr val="333333"/>
                </a:solidFill>
                <a:latin typeface="Verdana" panose="020B0604030504040204" pitchFamily="34" charset="0"/>
              </a:rPr>
              <a:t>faces apiciis nonsequae nullam, conserum fugit, na nonectusae volupt</a:t>
            </a:r>
            <a:endParaRPr lang="de-DE" smtClean="0"/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3140367" y="4872788"/>
            <a:ext cx="2854325" cy="148356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lang="de-DE" sz="1600" b="0" i="0" u="none" strike="noStrike" baseline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e-DE" sz="1600" b="0" i="0" u="none" strike="noStrike" baseline="0" smtClean="0">
                <a:solidFill>
                  <a:srgbClr val="333333"/>
                </a:solidFill>
                <a:latin typeface="Verdana" panose="020B0604030504040204" pitchFamily="34" charset="0"/>
              </a:rPr>
              <a:t>repudis tiosae nonectusae voluptibea dolendae prates ant repelitis</a:t>
            </a:r>
            <a:endParaRPr lang="de-DE" smtClean="0"/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6030913" y="4872788"/>
            <a:ext cx="2854325" cy="148356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lang="de-DE" sz="1600" b="0" i="0" u="none" strike="noStrike" baseline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e-DE" sz="1600" b="0" i="0" u="none" strike="noStrike" baseline="0" smtClean="0">
                <a:solidFill>
                  <a:srgbClr val="333333"/>
                </a:solidFill>
                <a:latin typeface="Verdana" panose="020B0604030504040204" pitchFamily="34" charset="0"/>
              </a:rPr>
              <a:t>ratenist ut quatur, tem</a:t>
            </a:r>
            <a:r>
              <a:rPr lang="fr-FR" sz="1600" b="0" i="0" u="none" strike="noStrike" baseline="0" smtClean="0">
                <a:solidFill>
                  <a:srgbClr val="333333"/>
                </a:solidFill>
                <a:latin typeface="Verdana" panose="020B0604030504040204" pitchFamily="34" charset="0"/>
              </a:rPr>
              <a:t>ium la vit res aut est liquisi </a:t>
            </a:r>
            <a:r>
              <a:rPr lang="de-DE" sz="1600" b="0" i="0" u="none" strike="noStrike" baseline="0" smtClean="0">
                <a:solidFill>
                  <a:srgbClr val="333333"/>
                </a:solidFill>
                <a:latin typeface="Verdana" panose="020B0604030504040204" pitchFamily="34" charset="0"/>
              </a:rPr>
              <a:t>re et essit</a:t>
            </a:r>
            <a:endParaRPr lang="de-DE" smtClean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25"/>
          </p:nvPr>
        </p:nvSpPr>
        <p:spPr>
          <a:xfrm>
            <a:off x="393698" y="850775"/>
            <a:ext cx="2590133" cy="3344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Bildplatzhalter 13"/>
          <p:cNvSpPr>
            <a:spLocks noGrp="1"/>
          </p:cNvSpPr>
          <p:nvPr>
            <p:ph type="pic" sz="quarter" idx="26"/>
          </p:nvPr>
        </p:nvSpPr>
        <p:spPr>
          <a:xfrm>
            <a:off x="3272170" y="850775"/>
            <a:ext cx="2590133" cy="3344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7" name="Bildplatzhalter 13"/>
          <p:cNvSpPr>
            <a:spLocks noGrp="1"/>
          </p:cNvSpPr>
          <p:nvPr>
            <p:ph type="pic" sz="quarter" idx="27"/>
          </p:nvPr>
        </p:nvSpPr>
        <p:spPr>
          <a:xfrm>
            <a:off x="6162716" y="850775"/>
            <a:ext cx="2590133" cy="3344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1094874" y="6356350"/>
            <a:ext cx="7655426" cy="1"/>
          </a:xfrm>
          <a:prstGeom prst="line">
            <a:avLst/>
          </a:prstGeom>
          <a:ln w="6350">
            <a:gradFill flip="none" rotWithShape="1">
              <a:gsLst>
                <a:gs pos="0">
                  <a:srgbClr val="4B95CC"/>
                </a:gs>
                <a:gs pos="100000">
                  <a:srgbClr val="A1C757"/>
                </a:gs>
              </a:gsLst>
              <a:lin ang="0" scaled="1"/>
              <a:tileRect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8" y="6356351"/>
            <a:ext cx="761333" cy="2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20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0" y="733366"/>
            <a:ext cx="9144000" cy="1047016"/>
            <a:chOff x="0" y="733366"/>
            <a:chExt cx="9144000" cy="1047016"/>
          </a:xfrm>
        </p:grpSpPr>
        <p:sp>
          <p:nvSpPr>
            <p:cNvPr id="15" name="Rechteck 14"/>
            <p:cNvSpPr/>
            <p:nvPr userDrawn="1"/>
          </p:nvSpPr>
          <p:spPr>
            <a:xfrm>
              <a:off x="0" y="1679513"/>
              <a:ext cx="9144000" cy="100869"/>
            </a:xfrm>
            <a:prstGeom prst="rect">
              <a:avLst/>
            </a:prstGeom>
            <a:solidFill>
              <a:srgbClr val="A2C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350">
                <a:solidFill>
                  <a:prstClr val="white"/>
                </a:solidFill>
              </a:endParaRPr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0" y="733366"/>
              <a:ext cx="9144000" cy="957323"/>
            </a:xfrm>
            <a:prstGeom prst="rect">
              <a:avLst/>
            </a:prstGeom>
            <a:solidFill>
              <a:srgbClr val="4B95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350">
                <a:solidFill>
                  <a:prstClr val="white"/>
                </a:solidFill>
              </a:endParaRPr>
            </a:p>
          </p:txBody>
        </p:sp>
      </p:grp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393700" y="1780382"/>
            <a:ext cx="8356600" cy="3479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cxnSp>
        <p:nvCxnSpPr>
          <p:cNvPr id="29" name="Gerader Verbinder 28"/>
          <p:cNvCxnSpPr/>
          <p:nvPr userDrawn="1"/>
        </p:nvCxnSpPr>
        <p:spPr>
          <a:xfrm flipV="1">
            <a:off x="4065218" y="5473702"/>
            <a:ext cx="4685082" cy="10316"/>
          </a:xfrm>
          <a:prstGeom prst="line">
            <a:avLst/>
          </a:prstGeom>
          <a:ln w="6350">
            <a:gradFill flip="none" rotWithShape="1">
              <a:gsLst>
                <a:gs pos="0">
                  <a:srgbClr val="4B95CC"/>
                </a:gs>
                <a:gs pos="100000">
                  <a:srgbClr val="A1C757"/>
                </a:gs>
              </a:gsLst>
              <a:lin ang="0" scaled="1"/>
              <a:tileRect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3700" y="755297"/>
            <a:ext cx="8356600" cy="505177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de-DE" smtClean="0"/>
              <a:t>Hier steht eine längere Überschrift</a:t>
            </a:r>
            <a:br>
              <a:rPr lang="de-DE" smtClean="0"/>
            </a:br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393700" y="1261037"/>
            <a:ext cx="8356600" cy="376128"/>
          </a:xfrm>
          <a:prstGeom prst="rect">
            <a:avLst/>
          </a:prstGeom>
        </p:spPr>
        <p:txBody>
          <a:bodyPr lIns="0" rIns="0"/>
          <a:lstStyle>
            <a:lvl1pPr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Hier steht eine längere Unterüberschrift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6350753" y="5640262"/>
            <a:ext cx="1265238" cy="901700"/>
            <a:chOff x="2432" y="3553"/>
            <a:chExt cx="797" cy="56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432" y="3553"/>
              <a:ext cx="797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2432" y="3553"/>
              <a:ext cx="797" cy="568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2432" y="3556"/>
              <a:ext cx="791" cy="562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697" y="3866"/>
              <a:ext cx="19" cy="27"/>
            </a:xfrm>
            <a:custGeom>
              <a:avLst/>
              <a:gdLst>
                <a:gd name="T0" fmla="*/ 70 w 93"/>
                <a:gd name="T1" fmla="*/ 89 h 136"/>
                <a:gd name="T2" fmla="*/ 69 w 93"/>
                <a:gd name="T3" fmla="*/ 101 h 136"/>
                <a:gd name="T4" fmla="*/ 64 w 93"/>
                <a:gd name="T5" fmla="*/ 109 h 136"/>
                <a:gd name="T6" fmla="*/ 58 w 93"/>
                <a:gd name="T7" fmla="*/ 115 h 136"/>
                <a:gd name="T8" fmla="*/ 51 w 93"/>
                <a:gd name="T9" fmla="*/ 118 h 136"/>
                <a:gd name="T10" fmla="*/ 43 w 93"/>
                <a:gd name="T11" fmla="*/ 119 h 136"/>
                <a:gd name="T12" fmla="*/ 34 w 93"/>
                <a:gd name="T13" fmla="*/ 118 h 136"/>
                <a:gd name="T14" fmla="*/ 26 w 93"/>
                <a:gd name="T15" fmla="*/ 112 h 136"/>
                <a:gd name="T16" fmla="*/ 23 w 93"/>
                <a:gd name="T17" fmla="*/ 103 h 136"/>
                <a:gd name="T18" fmla="*/ 22 w 93"/>
                <a:gd name="T19" fmla="*/ 92 h 136"/>
                <a:gd name="T20" fmla="*/ 22 w 93"/>
                <a:gd name="T21" fmla="*/ 0 h 136"/>
                <a:gd name="T22" fmla="*/ 0 w 93"/>
                <a:gd name="T23" fmla="*/ 0 h 136"/>
                <a:gd name="T24" fmla="*/ 0 w 93"/>
                <a:gd name="T25" fmla="*/ 102 h 136"/>
                <a:gd name="T26" fmla="*/ 2 w 93"/>
                <a:gd name="T27" fmla="*/ 117 h 136"/>
                <a:gd name="T28" fmla="*/ 10 w 93"/>
                <a:gd name="T29" fmla="*/ 128 h 136"/>
                <a:gd name="T30" fmla="*/ 20 w 93"/>
                <a:gd name="T31" fmla="*/ 134 h 136"/>
                <a:gd name="T32" fmla="*/ 35 w 93"/>
                <a:gd name="T33" fmla="*/ 136 h 136"/>
                <a:gd name="T34" fmla="*/ 48 w 93"/>
                <a:gd name="T35" fmla="*/ 134 h 136"/>
                <a:gd name="T36" fmla="*/ 60 w 93"/>
                <a:gd name="T37" fmla="*/ 128 h 136"/>
                <a:gd name="T38" fmla="*/ 69 w 93"/>
                <a:gd name="T39" fmla="*/ 118 h 136"/>
                <a:gd name="T40" fmla="*/ 70 w 93"/>
                <a:gd name="T41" fmla="*/ 118 h 136"/>
                <a:gd name="T42" fmla="*/ 70 w 93"/>
                <a:gd name="T43" fmla="*/ 134 h 136"/>
                <a:gd name="T44" fmla="*/ 93 w 93"/>
                <a:gd name="T45" fmla="*/ 134 h 136"/>
                <a:gd name="T46" fmla="*/ 92 w 93"/>
                <a:gd name="T47" fmla="*/ 106 h 136"/>
                <a:gd name="T48" fmla="*/ 92 w 93"/>
                <a:gd name="T49" fmla="*/ 0 h 136"/>
                <a:gd name="T50" fmla="*/ 70 w 93"/>
                <a:gd name="T51" fmla="*/ 0 h 136"/>
                <a:gd name="T52" fmla="*/ 70 w 93"/>
                <a:gd name="T53" fmla="*/ 8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36">
                  <a:moveTo>
                    <a:pt x="70" y="89"/>
                  </a:moveTo>
                  <a:lnTo>
                    <a:pt x="69" y="101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1" y="118"/>
                  </a:lnTo>
                  <a:lnTo>
                    <a:pt x="43" y="119"/>
                  </a:lnTo>
                  <a:lnTo>
                    <a:pt x="34" y="118"/>
                  </a:lnTo>
                  <a:lnTo>
                    <a:pt x="26" y="112"/>
                  </a:lnTo>
                  <a:lnTo>
                    <a:pt x="23" y="103"/>
                  </a:lnTo>
                  <a:lnTo>
                    <a:pt x="22" y="92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2" y="117"/>
                  </a:lnTo>
                  <a:lnTo>
                    <a:pt x="10" y="128"/>
                  </a:lnTo>
                  <a:lnTo>
                    <a:pt x="20" y="134"/>
                  </a:lnTo>
                  <a:lnTo>
                    <a:pt x="35" y="136"/>
                  </a:lnTo>
                  <a:lnTo>
                    <a:pt x="48" y="134"/>
                  </a:lnTo>
                  <a:lnTo>
                    <a:pt x="60" y="128"/>
                  </a:lnTo>
                  <a:lnTo>
                    <a:pt x="69" y="118"/>
                  </a:lnTo>
                  <a:lnTo>
                    <a:pt x="70" y="118"/>
                  </a:lnTo>
                  <a:lnTo>
                    <a:pt x="70" y="134"/>
                  </a:lnTo>
                  <a:lnTo>
                    <a:pt x="93" y="134"/>
                  </a:lnTo>
                  <a:lnTo>
                    <a:pt x="92" y="106"/>
                  </a:lnTo>
                  <a:lnTo>
                    <a:pt x="92" y="0"/>
                  </a:lnTo>
                  <a:lnTo>
                    <a:pt x="70" y="0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723" y="3866"/>
              <a:ext cx="19" cy="27"/>
            </a:xfrm>
            <a:custGeom>
              <a:avLst/>
              <a:gdLst>
                <a:gd name="T0" fmla="*/ 94 w 94"/>
                <a:gd name="T1" fmla="*/ 136 h 136"/>
                <a:gd name="T2" fmla="*/ 94 w 94"/>
                <a:gd name="T3" fmla="*/ 44 h 136"/>
                <a:gd name="T4" fmla="*/ 93 w 94"/>
                <a:gd name="T5" fmla="*/ 29 h 136"/>
                <a:gd name="T6" fmla="*/ 89 w 94"/>
                <a:gd name="T7" fmla="*/ 17 h 136"/>
                <a:gd name="T8" fmla="*/ 83 w 94"/>
                <a:gd name="T9" fmla="*/ 9 h 136"/>
                <a:gd name="T10" fmla="*/ 74 w 94"/>
                <a:gd name="T11" fmla="*/ 2 h 136"/>
                <a:gd name="T12" fmla="*/ 58 w 94"/>
                <a:gd name="T13" fmla="*/ 0 h 136"/>
                <a:gd name="T14" fmla="*/ 44 w 94"/>
                <a:gd name="T15" fmla="*/ 2 h 136"/>
                <a:gd name="T16" fmla="*/ 33 w 94"/>
                <a:gd name="T17" fmla="*/ 9 h 136"/>
                <a:gd name="T18" fmla="*/ 23 w 94"/>
                <a:gd name="T19" fmla="*/ 21 h 136"/>
                <a:gd name="T20" fmla="*/ 22 w 94"/>
                <a:gd name="T21" fmla="*/ 21 h 136"/>
                <a:gd name="T22" fmla="*/ 22 w 94"/>
                <a:gd name="T23" fmla="*/ 2 h 136"/>
                <a:gd name="T24" fmla="*/ 0 w 94"/>
                <a:gd name="T25" fmla="*/ 2 h 136"/>
                <a:gd name="T26" fmla="*/ 1 w 94"/>
                <a:gd name="T27" fmla="*/ 30 h 136"/>
                <a:gd name="T28" fmla="*/ 1 w 94"/>
                <a:gd name="T29" fmla="*/ 136 h 136"/>
                <a:gd name="T30" fmla="*/ 22 w 94"/>
                <a:gd name="T31" fmla="*/ 136 h 136"/>
                <a:gd name="T32" fmla="*/ 22 w 94"/>
                <a:gd name="T33" fmla="*/ 57 h 136"/>
                <a:gd name="T34" fmla="*/ 23 w 94"/>
                <a:gd name="T35" fmla="*/ 47 h 136"/>
                <a:gd name="T36" fmla="*/ 24 w 94"/>
                <a:gd name="T37" fmla="*/ 39 h 136"/>
                <a:gd name="T38" fmla="*/ 27 w 94"/>
                <a:gd name="T39" fmla="*/ 30 h 136"/>
                <a:gd name="T40" fmla="*/ 32 w 94"/>
                <a:gd name="T41" fmla="*/ 24 h 136"/>
                <a:gd name="T42" fmla="*/ 39 w 94"/>
                <a:gd name="T43" fmla="*/ 19 h 136"/>
                <a:gd name="T44" fmla="*/ 50 w 94"/>
                <a:gd name="T45" fmla="*/ 18 h 136"/>
                <a:gd name="T46" fmla="*/ 61 w 94"/>
                <a:gd name="T47" fmla="*/ 19 h 136"/>
                <a:gd name="T48" fmla="*/ 68 w 94"/>
                <a:gd name="T49" fmla="*/ 25 h 136"/>
                <a:gd name="T50" fmla="*/ 71 w 94"/>
                <a:gd name="T51" fmla="*/ 34 h 136"/>
                <a:gd name="T52" fmla="*/ 73 w 94"/>
                <a:gd name="T53" fmla="*/ 44 h 136"/>
                <a:gd name="T54" fmla="*/ 73 w 94"/>
                <a:gd name="T55" fmla="*/ 136 h 136"/>
                <a:gd name="T56" fmla="*/ 94 w 94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36">
                  <a:moveTo>
                    <a:pt x="94" y="136"/>
                  </a:moveTo>
                  <a:lnTo>
                    <a:pt x="94" y="44"/>
                  </a:lnTo>
                  <a:lnTo>
                    <a:pt x="93" y="29"/>
                  </a:lnTo>
                  <a:lnTo>
                    <a:pt x="89" y="17"/>
                  </a:lnTo>
                  <a:lnTo>
                    <a:pt x="83" y="9"/>
                  </a:lnTo>
                  <a:lnTo>
                    <a:pt x="74" y="2"/>
                  </a:lnTo>
                  <a:lnTo>
                    <a:pt x="58" y="0"/>
                  </a:lnTo>
                  <a:lnTo>
                    <a:pt x="44" y="2"/>
                  </a:lnTo>
                  <a:lnTo>
                    <a:pt x="33" y="9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"/>
                  </a:lnTo>
                  <a:lnTo>
                    <a:pt x="0" y="2"/>
                  </a:lnTo>
                  <a:lnTo>
                    <a:pt x="1" y="30"/>
                  </a:lnTo>
                  <a:lnTo>
                    <a:pt x="1" y="136"/>
                  </a:lnTo>
                  <a:lnTo>
                    <a:pt x="22" y="136"/>
                  </a:lnTo>
                  <a:lnTo>
                    <a:pt x="22" y="57"/>
                  </a:lnTo>
                  <a:lnTo>
                    <a:pt x="23" y="47"/>
                  </a:lnTo>
                  <a:lnTo>
                    <a:pt x="24" y="39"/>
                  </a:lnTo>
                  <a:lnTo>
                    <a:pt x="27" y="30"/>
                  </a:lnTo>
                  <a:lnTo>
                    <a:pt x="32" y="24"/>
                  </a:lnTo>
                  <a:lnTo>
                    <a:pt x="39" y="19"/>
                  </a:lnTo>
                  <a:lnTo>
                    <a:pt x="50" y="18"/>
                  </a:lnTo>
                  <a:lnTo>
                    <a:pt x="61" y="19"/>
                  </a:lnTo>
                  <a:lnTo>
                    <a:pt x="68" y="25"/>
                  </a:lnTo>
                  <a:lnTo>
                    <a:pt x="71" y="34"/>
                  </a:lnTo>
                  <a:lnTo>
                    <a:pt x="73" y="44"/>
                  </a:lnTo>
                  <a:lnTo>
                    <a:pt x="73" y="136"/>
                  </a:lnTo>
                  <a:lnTo>
                    <a:pt x="94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2748" y="3855"/>
              <a:ext cx="19" cy="38"/>
            </a:xfrm>
            <a:custGeom>
              <a:avLst/>
              <a:gdLst>
                <a:gd name="T0" fmla="*/ 73 w 95"/>
                <a:gd name="T1" fmla="*/ 118 h 192"/>
                <a:gd name="T2" fmla="*/ 73 w 95"/>
                <a:gd name="T3" fmla="*/ 132 h 192"/>
                <a:gd name="T4" fmla="*/ 72 w 95"/>
                <a:gd name="T5" fmla="*/ 145 h 192"/>
                <a:gd name="T6" fmla="*/ 71 w 95"/>
                <a:gd name="T7" fmla="*/ 156 h 192"/>
                <a:gd name="T8" fmla="*/ 66 w 95"/>
                <a:gd name="T9" fmla="*/ 165 h 192"/>
                <a:gd name="T10" fmla="*/ 59 w 95"/>
                <a:gd name="T11" fmla="*/ 173 h 192"/>
                <a:gd name="T12" fmla="*/ 49 w 95"/>
                <a:gd name="T13" fmla="*/ 174 h 192"/>
                <a:gd name="T14" fmla="*/ 38 w 95"/>
                <a:gd name="T15" fmla="*/ 173 h 192"/>
                <a:gd name="T16" fmla="*/ 30 w 95"/>
                <a:gd name="T17" fmla="*/ 167 h 192"/>
                <a:gd name="T18" fmla="*/ 26 w 95"/>
                <a:gd name="T19" fmla="*/ 157 h 192"/>
                <a:gd name="T20" fmla="*/ 24 w 95"/>
                <a:gd name="T21" fmla="*/ 147 h 192"/>
                <a:gd name="T22" fmla="*/ 23 w 95"/>
                <a:gd name="T23" fmla="*/ 136 h 192"/>
                <a:gd name="T24" fmla="*/ 23 w 95"/>
                <a:gd name="T25" fmla="*/ 125 h 192"/>
                <a:gd name="T26" fmla="*/ 23 w 95"/>
                <a:gd name="T27" fmla="*/ 106 h 192"/>
                <a:gd name="T28" fmla="*/ 25 w 95"/>
                <a:gd name="T29" fmla="*/ 92 h 192"/>
                <a:gd name="T30" fmla="*/ 30 w 95"/>
                <a:gd name="T31" fmla="*/ 81 h 192"/>
                <a:gd name="T32" fmla="*/ 37 w 95"/>
                <a:gd name="T33" fmla="*/ 75 h 192"/>
                <a:gd name="T34" fmla="*/ 48 w 95"/>
                <a:gd name="T35" fmla="*/ 72 h 192"/>
                <a:gd name="T36" fmla="*/ 59 w 95"/>
                <a:gd name="T37" fmla="*/ 75 h 192"/>
                <a:gd name="T38" fmla="*/ 66 w 95"/>
                <a:gd name="T39" fmla="*/ 79 h 192"/>
                <a:gd name="T40" fmla="*/ 70 w 95"/>
                <a:gd name="T41" fmla="*/ 88 h 192"/>
                <a:gd name="T42" fmla="*/ 72 w 95"/>
                <a:gd name="T43" fmla="*/ 98 h 192"/>
                <a:gd name="T44" fmla="*/ 73 w 95"/>
                <a:gd name="T45" fmla="*/ 109 h 192"/>
                <a:gd name="T46" fmla="*/ 73 w 95"/>
                <a:gd name="T47" fmla="*/ 118 h 192"/>
                <a:gd name="T48" fmla="*/ 73 w 95"/>
                <a:gd name="T49" fmla="*/ 70 h 192"/>
                <a:gd name="T50" fmla="*/ 72 w 95"/>
                <a:gd name="T51" fmla="*/ 70 h 192"/>
                <a:gd name="T52" fmla="*/ 65 w 95"/>
                <a:gd name="T53" fmla="*/ 61 h 192"/>
                <a:gd name="T54" fmla="*/ 55 w 95"/>
                <a:gd name="T55" fmla="*/ 56 h 192"/>
                <a:gd name="T56" fmla="*/ 43 w 95"/>
                <a:gd name="T57" fmla="*/ 54 h 192"/>
                <a:gd name="T58" fmla="*/ 30 w 95"/>
                <a:gd name="T59" fmla="*/ 56 h 192"/>
                <a:gd name="T60" fmla="*/ 19 w 95"/>
                <a:gd name="T61" fmla="*/ 61 h 192"/>
                <a:gd name="T62" fmla="*/ 11 w 95"/>
                <a:gd name="T63" fmla="*/ 69 h 192"/>
                <a:gd name="T64" fmla="*/ 6 w 95"/>
                <a:gd name="T65" fmla="*/ 77 h 192"/>
                <a:gd name="T66" fmla="*/ 2 w 95"/>
                <a:gd name="T67" fmla="*/ 88 h 192"/>
                <a:gd name="T68" fmla="*/ 1 w 95"/>
                <a:gd name="T69" fmla="*/ 100 h 192"/>
                <a:gd name="T70" fmla="*/ 0 w 95"/>
                <a:gd name="T71" fmla="*/ 113 h 192"/>
                <a:gd name="T72" fmla="*/ 0 w 95"/>
                <a:gd name="T73" fmla="*/ 125 h 192"/>
                <a:gd name="T74" fmla="*/ 1 w 95"/>
                <a:gd name="T75" fmla="*/ 147 h 192"/>
                <a:gd name="T76" fmla="*/ 5 w 95"/>
                <a:gd name="T77" fmla="*/ 164 h 192"/>
                <a:gd name="T78" fmla="*/ 11 w 95"/>
                <a:gd name="T79" fmla="*/ 176 h 192"/>
                <a:gd name="T80" fmla="*/ 17 w 95"/>
                <a:gd name="T81" fmla="*/ 184 h 192"/>
                <a:gd name="T82" fmla="*/ 25 w 95"/>
                <a:gd name="T83" fmla="*/ 188 h 192"/>
                <a:gd name="T84" fmla="*/ 34 w 95"/>
                <a:gd name="T85" fmla="*/ 191 h 192"/>
                <a:gd name="T86" fmla="*/ 42 w 95"/>
                <a:gd name="T87" fmla="*/ 192 h 192"/>
                <a:gd name="T88" fmla="*/ 55 w 95"/>
                <a:gd name="T89" fmla="*/ 190 h 192"/>
                <a:gd name="T90" fmla="*/ 65 w 95"/>
                <a:gd name="T91" fmla="*/ 184 h 192"/>
                <a:gd name="T92" fmla="*/ 73 w 95"/>
                <a:gd name="T93" fmla="*/ 174 h 192"/>
                <a:gd name="T94" fmla="*/ 73 w 95"/>
                <a:gd name="T95" fmla="*/ 174 h 192"/>
                <a:gd name="T96" fmla="*/ 73 w 95"/>
                <a:gd name="T97" fmla="*/ 190 h 192"/>
                <a:gd name="T98" fmla="*/ 95 w 95"/>
                <a:gd name="T99" fmla="*/ 190 h 192"/>
                <a:gd name="T100" fmla="*/ 95 w 95"/>
                <a:gd name="T101" fmla="*/ 0 h 192"/>
                <a:gd name="T102" fmla="*/ 73 w 95"/>
                <a:gd name="T103" fmla="*/ 0 h 192"/>
                <a:gd name="T104" fmla="*/ 73 w 95"/>
                <a:gd name="T10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92">
                  <a:moveTo>
                    <a:pt x="73" y="118"/>
                  </a:moveTo>
                  <a:lnTo>
                    <a:pt x="73" y="132"/>
                  </a:lnTo>
                  <a:lnTo>
                    <a:pt x="72" y="145"/>
                  </a:lnTo>
                  <a:lnTo>
                    <a:pt x="71" y="156"/>
                  </a:lnTo>
                  <a:lnTo>
                    <a:pt x="66" y="165"/>
                  </a:lnTo>
                  <a:lnTo>
                    <a:pt x="59" y="173"/>
                  </a:lnTo>
                  <a:lnTo>
                    <a:pt x="49" y="174"/>
                  </a:lnTo>
                  <a:lnTo>
                    <a:pt x="38" y="173"/>
                  </a:lnTo>
                  <a:lnTo>
                    <a:pt x="30" y="167"/>
                  </a:lnTo>
                  <a:lnTo>
                    <a:pt x="26" y="157"/>
                  </a:lnTo>
                  <a:lnTo>
                    <a:pt x="24" y="147"/>
                  </a:lnTo>
                  <a:lnTo>
                    <a:pt x="23" y="136"/>
                  </a:lnTo>
                  <a:lnTo>
                    <a:pt x="23" y="125"/>
                  </a:lnTo>
                  <a:lnTo>
                    <a:pt x="23" y="106"/>
                  </a:lnTo>
                  <a:lnTo>
                    <a:pt x="25" y="92"/>
                  </a:lnTo>
                  <a:lnTo>
                    <a:pt x="30" y="81"/>
                  </a:lnTo>
                  <a:lnTo>
                    <a:pt x="37" y="75"/>
                  </a:lnTo>
                  <a:lnTo>
                    <a:pt x="48" y="72"/>
                  </a:lnTo>
                  <a:lnTo>
                    <a:pt x="59" y="75"/>
                  </a:lnTo>
                  <a:lnTo>
                    <a:pt x="66" y="79"/>
                  </a:lnTo>
                  <a:lnTo>
                    <a:pt x="70" y="88"/>
                  </a:lnTo>
                  <a:lnTo>
                    <a:pt x="72" y="98"/>
                  </a:lnTo>
                  <a:lnTo>
                    <a:pt x="73" y="109"/>
                  </a:lnTo>
                  <a:lnTo>
                    <a:pt x="73" y="118"/>
                  </a:lnTo>
                  <a:close/>
                  <a:moveTo>
                    <a:pt x="73" y="70"/>
                  </a:moveTo>
                  <a:lnTo>
                    <a:pt x="72" y="70"/>
                  </a:lnTo>
                  <a:lnTo>
                    <a:pt x="65" y="61"/>
                  </a:lnTo>
                  <a:lnTo>
                    <a:pt x="55" y="56"/>
                  </a:lnTo>
                  <a:lnTo>
                    <a:pt x="43" y="54"/>
                  </a:lnTo>
                  <a:lnTo>
                    <a:pt x="30" y="56"/>
                  </a:lnTo>
                  <a:lnTo>
                    <a:pt x="19" y="61"/>
                  </a:lnTo>
                  <a:lnTo>
                    <a:pt x="11" y="69"/>
                  </a:lnTo>
                  <a:lnTo>
                    <a:pt x="6" y="77"/>
                  </a:lnTo>
                  <a:lnTo>
                    <a:pt x="2" y="88"/>
                  </a:lnTo>
                  <a:lnTo>
                    <a:pt x="1" y="100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1" y="147"/>
                  </a:lnTo>
                  <a:lnTo>
                    <a:pt x="5" y="164"/>
                  </a:lnTo>
                  <a:lnTo>
                    <a:pt x="11" y="176"/>
                  </a:lnTo>
                  <a:lnTo>
                    <a:pt x="17" y="184"/>
                  </a:lnTo>
                  <a:lnTo>
                    <a:pt x="25" y="188"/>
                  </a:lnTo>
                  <a:lnTo>
                    <a:pt x="34" y="191"/>
                  </a:lnTo>
                  <a:lnTo>
                    <a:pt x="42" y="192"/>
                  </a:lnTo>
                  <a:lnTo>
                    <a:pt x="55" y="190"/>
                  </a:lnTo>
                  <a:lnTo>
                    <a:pt x="65" y="184"/>
                  </a:lnTo>
                  <a:lnTo>
                    <a:pt x="73" y="174"/>
                  </a:lnTo>
                  <a:lnTo>
                    <a:pt x="73" y="174"/>
                  </a:lnTo>
                  <a:lnTo>
                    <a:pt x="73" y="190"/>
                  </a:lnTo>
                  <a:lnTo>
                    <a:pt x="95" y="190"/>
                  </a:lnTo>
                  <a:lnTo>
                    <a:pt x="95" y="0"/>
                  </a:lnTo>
                  <a:lnTo>
                    <a:pt x="73" y="0"/>
                  </a:lnTo>
                  <a:lnTo>
                    <a:pt x="73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785" y="3855"/>
              <a:ext cx="19" cy="38"/>
            </a:xfrm>
            <a:custGeom>
              <a:avLst/>
              <a:gdLst>
                <a:gd name="T0" fmla="*/ 25 w 95"/>
                <a:gd name="T1" fmla="*/ 190 h 190"/>
                <a:gd name="T2" fmla="*/ 25 w 95"/>
                <a:gd name="T3" fmla="*/ 102 h 190"/>
                <a:gd name="T4" fmla="*/ 91 w 95"/>
                <a:gd name="T5" fmla="*/ 102 h 190"/>
                <a:gd name="T6" fmla="*/ 91 w 95"/>
                <a:gd name="T7" fmla="*/ 82 h 190"/>
                <a:gd name="T8" fmla="*/ 25 w 95"/>
                <a:gd name="T9" fmla="*/ 82 h 190"/>
                <a:gd name="T10" fmla="*/ 25 w 95"/>
                <a:gd name="T11" fmla="*/ 21 h 190"/>
                <a:gd name="T12" fmla="*/ 95 w 95"/>
                <a:gd name="T13" fmla="*/ 21 h 190"/>
                <a:gd name="T14" fmla="*/ 95 w 95"/>
                <a:gd name="T15" fmla="*/ 0 h 190"/>
                <a:gd name="T16" fmla="*/ 0 w 95"/>
                <a:gd name="T17" fmla="*/ 0 h 190"/>
                <a:gd name="T18" fmla="*/ 0 w 95"/>
                <a:gd name="T19" fmla="*/ 190 h 190"/>
                <a:gd name="T20" fmla="*/ 25 w 95"/>
                <a:gd name="T2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90">
                  <a:moveTo>
                    <a:pt x="25" y="190"/>
                  </a:moveTo>
                  <a:lnTo>
                    <a:pt x="25" y="102"/>
                  </a:lnTo>
                  <a:lnTo>
                    <a:pt x="91" y="102"/>
                  </a:lnTo>
                  <a:lnTo>
                    <a:pt x="91" y="82"/>
                  </a:lnTo>
                  <a:lnTo>
                    <a:pt x="25" y="82"/>
                  </a:lnTo>
                  <a:lnTo>
                    <a:pt x="25" y="21"/>
                  </a:lnTo>
                  <a:lnTo>
                    <a:pt x="95" y="21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25" y="1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2807" y="3866"/>
              <a:ext cx="20" cy="27"/>
            </a:xfrm>
            <a:custGeom>
              <a:avLst/>
              <a:gdLst>
                <a:gd name="T0" fmla="*/ 51 w 101"/>
                <a:gd name="T1" fmla="*/ 120 h 138"/>
                <a:gd name="T2" fmla="*/ 39 w 101"/>
                <a:gd name="T3" fmla="*/ 119 h 138"/>
                <a:gd name="T4" fmla="*/ 31 w 101"/>
                <a:gd name="T5" fmla="*/ 113 h 138"/>
                <a:gd name="T6" fmla="*/ 26 w 101"/>
                <a:gd name="T7" fmla="*/ 102 h 138"/>
                <a:gd name="T8" fmla="*/ 23 w 101"/>
                <a:gd name="T9" fmla="*/ 85 h 138"/>
                <a:gd name="T10" fmla="*/ 23 w 101"/>
                <a:gd name="T11" fmla="*/ 62 h 138"/>
                <a:gd name="T12" fmla="*/ 25 w 101"/>
                <a:gd name="T13" fmla="*/ 44 h 138"/>
                <a:gd name="T14" fmla="*/ 28 w 101"/>
                <a:gd name="T15" fmla="*/ 30 h 138"/>
                <a:gd name="T16" fmla="*/ 34 w 101"/>
                <a:gd name="T17" fmla="*/ 23 h 138"/>
                <a:gd name="T18" fmla="*/ 41 w 101"/>
                <a:gd name="T19" fmla="*/ 19 h 138"/>
                <a:gd name="T20" fmla="*/ 51 w 101"/>
                <a:gd name="T21" fmla="*/ 18 h 138"/>
                <a:gd name="T22" fmla="*/ 60 w 101"/>
                <a:gd name="T23" fmla="*/ 19 h 138"/>
                <a:gd name="T24" fmla="*/ 67 w 101"/>
                <a:gd name="T25" fmla="*/ 23 h 138"/>
                <a:gd name="T26" fmla="*/ 73 w 101"/>
                <a:gd name="T27" fmla="*/ 30 h 138"/>
                <a:gd name="T28" fmla="*/ 76 w 101"/>
                <a:gd name="T29" fmla="*/ 44 h 138"/>
                <a:gd name="T30" fmla="*/ 78 w 101"/>
                <a:gd name="T31" fmla="*/ 62 h 138"/>
                <a:gd name="T32" fmla="*/ 78 w 101"/>
                <a:gd name="T33" fmla="*/ 85 h 138"/>
                <a:gd name="T34" fmla="*/ 75 w 101"/>
                <a:gd name="T35" fmla="*/ 102 h 138"/>
                <a:gd name="T36" fmla="*/ 70 w 101"/>
                <a:gd name="T37" fmla="*/ 113 h 138"/>
                <a:gd name="T38" fmla="*/ 62 w 101"/>
                <a:gd name="T39" fmla="*/ 119 h 138"/>
                <a:gd name="T40" fmla="*/ 51 w 101"/>
                <a:gd name="T41" fmla="*/ 120 h 138"/>
                <a:gd name="T42" fmla="*/ 51 w 101"/>
                <a:gd name="T43" fmla="*/ 138 h 138"/>
                <a:gd name="T44" fmla="*/ 62 w 101"/>
                <a:gd name="T45" fmla="*/ 137 h 138"/>
                <a:gd name="T46" fmla="*/ 73 w 101"/>
                <a:gd name="T47" fmla="*/ 134 h 138"/>
                <a:gd name="T48" fmla="*/ 82 w 101"/>
                <a:gd name="T49" fmla="*/ 130 h 138"/>
                <a:gd name="T50" fmla="*/ 90 w 101"/>
                <a:gd name="T51" fmla="*/ 122 h 138"/>
                <a:gd name="T52" fmla="*/ 96 w 101"/>
                <a:gd name="T53" fmla="*/ 110 h 138"/>
                <a:gd name="T54" fmla="*/ 99 w 101"/>
                <a:gd name="T55" fmla="*/ 93 h 138"/>
                <a:gd name="T56" fmla="*/ 101 w 101"/>
                <a:gd name="T57" fmla="*/ 71 h 138"/>
                <a:gd name="T58" fmla="*/ 101 w 101"/>
                <a:gd name="T59" fmla="*/ 55 h 138"/>
                <a:gd name="T60" fmla="*/ 98 w 101"/>
                <a:gd name="T61" fmla="*/ 40 h 138"/>
                <a:gd name="T62" fmla="*/ 96 w 101"/>
                <a:gd name="T63" fmla="*/ 27 h 138"/>
                <a:gd name="T64" fmla="*/ 90 w 101"/>
                <a:gd name="T65" fmla="*/ 16 h 138"/>
                <a:gd name="T66" fmla="*/ 80 w 101"/>
                <a:gd name="T67" fmla="*/ 7 h 138"/>
                <a:gd name="T68" fmla="*/ 68 w 101"/>
                <a:gd name="T69" fmla="*/ 2 h 138"/>
                <a:gd name="T70" fmla="*/ 51 w 101"/>
                <a:gd name="T71" fmla="*/ 0 h 138"/>
                <a:gd name="T72" fmla="*/ 33 w 101"/>
                <a:gd name="T73" fmla="*/ 2 h 138"/>
                <a:gd name="T74" fmla="*/ 21 w 101"/>
                <a:gd name="T75" fmla="*/ 7 h 138"/>
                <a:gd name="T76" fmla="*/ 11 w 101"/>
                <a:gd name="T77" fmla="*/ 16 h 138"/>
                <a:gd name="T78" fmla="*/ 5 w 101"/>
                <a:gd name="T79" fmla="*/ 27 h 138"/>
                <a:gd name="T80" fmla="*/ 3 w 101"/>
                <a:gd name="T81" fmla="*/ 40 h 138"/>
                <a:gd name="T82" fmla="*/ 0 w 101"/>
                <a:gd name="T83" fmla="*/ 55 h 138"/>
                <a:gd name="T84" fmla="*/ 0 w 101"/>
                <a:gd name="T85" fmla="*/ 71 h 138"/>
                <a:gd name="T86" fmla="*/ 2 w 101"/>
                <a:gd name="T87" fmla="*/ 93 h 138"/>
                <a:gd name="T88" fmla="*/ 5 w 101"/>
                <a:gd name="T89" fmla="*/ 110 h 138"/>
                <a:gd name="T90" fmla="*/ 11 w 101"/>
                <a:gd name="T91" fmla="*/ 122 h 138"/>
                <a:gd name="T92" fmla="*/ 18 w 101"/>
                <a:gd name="T93" fmla="*/ 130 h 138"/>
                <a:gd name="T94" fmla="*/ 28 w 101"/>
                <a:gd name="T95" fmla="*/ 134 h 138"/>
                <a:gd name="T96" fmla="*/ 39 w 101"/>
                <a:gd name="T97" fmla="*/ 137 h 138"/>
                <a:gd name="T98" fmla="*/ 51 w 101"/>
                <a:gd name="T9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38">
                  <a:moveTo>
                    <a:pt x="51" y="120"/>
                  </a:moveTo>
                  <a:lnTo>
                    <a:pt x="39" y="119"/>
                  </a:lnTo>
                  <a:lnTo>
                    <a:pt x="31" y="113"/>
                  </a:lnTo>
                  <a:lnTo>
                    <a:pt x="26" y="102"/>
                  </a:lnTo>
                  <a:lnTo>
                    <a:pt x="23" y="85"/>
                  </a:lnTo>
                  <a:lnTo>
                    <a:pt x="23" y="62"/>
                  </a:lnTo>
                  <a:lnTo>
                    <a:pt x="25" y="44"/>
                  </a:lnTo>
                  <a:lnTo>
                    <a:pt x="28" y="30"/>
                  </a:lnTo>
                  <a:lnTo>
                    <a:pt x="34" y="23"/>
                  </a:lnTo>
                  <a:lnTo>
                    <a:pt x="41" y="19"/>
                  </a:lnTo>
                  <a:lnTo>
                    <a:pt x="51" y="18"/>
                  </a:lnTo>
                  <a:lnTo>
                    <a:pt x="60" y="19"/>
                  </a:lnTo>
                  <a:lnTo>
                    <a:pt x="67" y="23"/>
                  </a:lnTo>
                  <a:lnTo>
                    <a:pt x="73" y="30"/>
                  </a:lnTo>
                  <a:lnTo>
                    <a:pt x="76" y="44"/>
                  </a:lnTo>
                  <a:lnTo>
                    <a:pt x="78" y="62"/>
                  </a:lnTo>
                  <a:lnTo>
                    <a:pt x="78" y="85"/>
                  </a:lnTo>
                  <a:lnTo>
                    <a:pt x="75" y="102"/>
                  </a:lnTo>
                  <a:lnTo>
                    <a:pt x="70" y="113"/>
                  </a:lnTo>
                  <a:lnTo>
                    <a:pt x="62" y="119"/>
                  </a:lnTo>
                  <a:lnTo>
                    <a:pt x="51" y="120"/>
                  </a:lnTo>
                  <a:close/>
                  <a:moveTo>
                    <a:pt x="51" y="138"/>
                  </a:moveTo>
                  <a:lnTo>
                    <a:pt x="62" y="137"/>
                  </a:lnTo>
                  <a:lnTo>
                    <a:pt x="73" y="134"/>
                  </a:lnTo>
                  <a:lnTo>
                    <a:pt x="82" y="130"/>
                  </a:lnTo>
                  <a:lnTo>
                    <a:pt x="90" y="122"/>
                  </a:lnTo>
                  <a:lnTo>
                    <a:pt x="96" y="110"/>
                  </a:lnTo>
                  <a:lnTo>
                    <a:pt x="99" y="93"/>
                  </a:lnTo>
                  <a:lnTo>
                    <a:pt x="101" y="71"/>
                  </a:lnTo>
                  <a:lnTo>
                    <a:pt x="101" y="55"/>
                  </a:lnTo>
                  <a:lnTo>
                    <a:pt x="98" y="40"/>
                  </a:lnTo>
                  <a:lnTo>
                    <a:pt x="96" y="27"/>
                  </a:lnTo>
                  <a:lnTo>
                    <a:pt x="90" y="16"/>
                  </a:lnTo>
                  <a:lnTo>
                    <a:pt x="80" y="7"/>
                  </a:lnTo>
                  <a:lnTo>
                    <a:pt x="68" y="2"/>
                  </a:lnTo>
                  <a:lnTo>
                    <a:pt x="51" y="0"/>
                  </a:lnTo>
                  <a:lnTo>
                    <a:pt x="33" y="2"/>
                  </a:lnTo>
                  <a:lnTo>
                    <a:pt x="21" y="7"/>
                  </a:lnTo>
                  <a:lnTo>
                    <a:pt x="11" y="16"/>
                  </a:lnTo>
                  <a:lnTo>
                    <a:pt x="5" y="27"/>
                  </a:lnTo>
                  <a:lnTo>
                    <a:pt x="3" y="40"/>
                  </a:lnTo>
                  <a:lnTo>
                    <a:pt x="0" y="55"/>
                  </a:lnTo>
                  <a:lnTo>
                    <a:pt x="0" y="71"/>
                  </a:lnTo>
                  <a:lnTo>
                    <a:pt x="2" y="93"/>
                  </a:lnTo>
                  <a:lnTo>
                    <a:pt x="5" y="110"/>
                  </a:lnTo>
                  <a:lnTo>
                    <a:pt x="11" y="122"/>
                  </a:lnTo>
                  <a:lnTo>
                    <a:pt x="18" y="130"/>
                  </a:lnTo>
                  <a:lnTo>
                    <a:pt x="28" y="134"/>
                  </a:lnTo>
                  <a:lnTo>
                    <a:pt x="39" y="137"/>
                  </a:lnTo>
                  <a:lnTo>
                    <a:pt x="51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2834" y="3866"/>
              <a:ext cx="12" cy="27"/>
            </a:xfrm>
            <a:custGeom>
              <a:avLst/>
              <a:gdLst>
                <a:gd name="T0" fmla="*/ 22 w 63"/>
                <a:gd name="T1" fmla="*/ 2 h 136"/>
                <a:gd name="T2" fmla="*/ 0 w 63"/>
                <a:gd name="T3" fmla="*/ 2 h 136"/>
                <a:gd name="T4" fmla="*/ 0 w 63"/>
                <a:gd name="T5" fmla="*/ 136 h 136"/>
                <a:gd name="T6" fmla="*/ 22 w 63"/>
                <a:gd name="T7" fmla="*/ 136 h 136"/>
                <a:gd name="T8" fmla="*/ 22 w 63"/>
                <a:gd name="T9" fmla="*/ 57 h 136"/>
                <a:gd name="T10" fmla="*/ 22 w 63"/>
                <a:gd name="T11" fmla="*/ 47 h 136"/>
                <a:gd name="T12" fmla="*/ 26 w 63"/>
                <a:gd name="T13" fmla="*/ 36 h 136"/>
                <a:gd name="T14" fmla="*/ 31 w 63"/>
                <a:gd name="T15" fmla="*/ 29 h 136"/>
                <a:gd name="T16" fmla="*/ 39 w 63"/>
                <a:gd name="T17" fmla="*/ 23 h 136"/>
                <a:gd name="T18" fmla="*/ 51 w 63"/>
                <a:gd name="T19" fmla="*/ 22 h 136"/>
                <a:gd name="T20" fmla="*/ 57 w 63"/>
                <a:gd name="T21" fmla="*/ 22 h 136"/>
                <a:gd name="T22" fmla="*/ 63 w 63"/>
                <a:gd name="T23" fmla="*/ 23 h 136"/>
                <a:gd name="T24" fmla="*/ 63 w 63"/>
                <a:gd name="T25" fmla="*/ 0 h 136"/>
                <a:gd name="T26" fmla="*/ 49 w 63"/>
                <a:gd name="T27" fmla="*/ 1 h 136"/>
                <a:gd name="T28" fmla="*/ 38 w 63"/>
                <a:gd name="T29" fmla="*/ 4 h 136"/>
                <a:gd name="T30" fmla="*/ 29 w 63"/>
                <a:gd name="T31" fmla="*/ 11 h 136"/>
                <a:gd name="T32" fmla="*/ 22 w 63"/>
                <a:gd name="T33" fmla="*/ 23 h 136"/>
                <a:gd name="T34" fmla="*/ 22 w 63"/>
                <a:gd name="T35" fmla="*/ 23 h 136"/>
                <a:gd name="T36" fmla="*/ 22 w 63"/>
                <a:gd name="T37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136">
                  <a:moveTo>
                    <a:pt x="22" y="2"/>
                  </a:moveTo>
                  <a:lnTo>
                    <a:pt x="0" y="2"/>
                  </a:lnTo>
                  <a:lnTo>
                    <a:pt x="0" y="136"/>
                  </a:lnTo>
                  <a:lnTo>
                    <a:pt x="22" y="136"/>
                  </a:lnTo>
                  <a:lnTo>
                    <a:pt x="22" y="57"/>
                  </a:lnTo>
                  <a:lnTo>
                    <a:pt x="22" y="47"/>
                  </a:lnTo>
                  <a:lnTo>
                    <a:pt x="26" y="36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51" y="22"/>
                  </a:lnTo>
                  <a:lnTo>
                    <a:pt x="57" y="22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29" y="1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850" y="3866"/>
              <a:ext cx="18" cy="27"/>
            </a:xfrm>
            <a:custGeom>
              <a:avLst/>
              <a:gdLst>
                <a:gd name="T0" fmla="*/ 90 w 90"/>
                <a:gd name="T1" fmla="*/ 98 h 138"/>
                <a:gd name="T2" fmla="*/ 89 w 90"/>
                <a:gd name="T3" fmla="*/ 86 h 138"/>
                <a:gd name="T4" fmla="*/ 83 w 90"/>
                <a:gd name="T5" fmla="*/ 76 h 138"/>
                <a:gd name="T6" fmla="*/ 74 w 90"/>
                <a:gd name="T7" fmla="*/ 69 h 138"/>
                <a:gd name="T8" fmla="*/ 64 w 90"/>
                <a:gd name="T9" fmla="*/ 62 h 138"/>
                <a:gd name="T10" fmla="*/ 53 w 90"/>
                <a:gd name="T11" fmla="*/ 57 h 138"/>
                <a:gd name="T12" fmla="*/ 42 w 90"/>
                <a:gd name="T13" fmla="*/ 52 h 138"/>
                <a:gd name="T14" fmla="*/ 34 w 90"/>
                <a:gd name="T15" fmla="*/ 47 h 138"/>
                <a:gd name="T16" fmla="*/ 28 w 90"/>
                <a:gd name="T17" fmla="*/ 41 h 138"/>
                <a:gd name="T18" fmla="*/ 25 w 90"/>
                <a:gd name="T19" fmla="*/ 34 h 138"/>
                <a:gd name="T20" fmla="*/ 28 w 90"/>
                <a:gd name="T21" fmla="*/ 24 h 138"/>
                <a:gd name="T22" fmla="*/ 35 w 90"/>
                <a:gd name="T23" fmla="*/ 18 h 138"/>
                <a:gd name="T24" fmla="*/ 46 w 90"/>
                <a:gd name="T25" fmla="*/ 17 h 138"/>
                <a:gd name="T26" fmla="*/ 57 w 90"/>
                <a:gd name="T27" fmla="*/ 19 h 138"/>
                <a:gd name="T28" fmla="*/ 64 w 90"/>
                <a:gd name="T29" fmla="*/ 27 h 138"/>
                <a:gd name="T30" fmla="*/ 66 w 90"/>
                <a:gd name="T31" fmla="*/ 38 h 138"/>
                <a:gd name="T32" fmla="*/ 90 w 90"/>
                <a:gd name="T33" fmla="*/ 38 h 138"/>
                <a:gd name="T34" fmla="*/ 88 w 90"/>
                <a:gd name="T35" fmla="*/ 24 h 138"/>
                <a:gd name="T36" fmla="*/ 83 w 90"/>
                <a:gd name="T37" fmla="*/ 13 h 138"/>
                <a:gd name="T38" fmla="*/ 74 w 90"/>
                <a:gd name="T39" fmla="*/ 6 h 138"/>
                <a:gd name="T40" fmla="*/ 61 w 90"/>
                <a:gd name="T41" fmla="*/ 1 h 138"/>
                <a:gd name="T42" fmla="*/ 48 w 90"/>
                <a:gd name="T43" fmla="*/ 0 h 138"/>
                <a:gd name="T44" fmla="*/ 31 w 90"/>
                <a:gd name="T45" fmla="*/ 2 h 138"/>
                <a:gd name="T46" fmla="*/ 20 w 90"/>
                <a:gd name="T47" fmla="*/ 6 h 138"/>
                <a:gd name="T48" fmla="*/ 12 w 90"/>
                <a:gd name="T49" fmla="*/ 13 h 138"/>
                <a:gd name="T50" fmla="*/ 6 w 90"/>
                <a:gd name="T51" fmla="*/ 21 h 138"/>
                <a:gd name="T52" fmla="*/ 4 w 90"/>
                <a:gd name="T53" fmla="*/ 29 h 138"/>
                <a:gd name="T54" fmla="*/ 2 w 90"/>
                <a:gd name="T55" fmla="*/ 36 h 138"/>
                <a:gd name="T56" fmla="*/ 5 w 90"/>
                <a:gd name="T57" fmla="*/ 48 h 138"/>
                <a:gd name="T58" fmla="*/ 11 w 90"/>
                <a:gd name="T59" fmla="*/ 58 h 138"/>
                <a:gd name="T60" fmla="*/ 19 w 90"/>
                <a:gd name="T61" fmla="*/ 65 h 138"/>
                <a:gd name="T62" fmla="*/ 30 w 90"/>
                <a:gd name="T63" fmla="*/ 71 h 138"/>
                <a:gd name="T64" fmla="*/ 41 w 90"/>
                <a:gd name="T65" fmla="*/ 78 h 138"/>
                <a:gd name="T66" fmla="*/ 52 w 90"/>
                <a:gd name="T67" fmla="*/ 82 h 138"/>
                <a:gd name="T68" fmla="*/ 60 w 90"/>
                <a:gd name="T69" fmla="*/ 87 h 138"/>
                <a:gd name="T70" fmla="*/ 66 w 90"/>
                <a:gd name="T71" fmla="*/ 93 h 138"/>
                <a:gd name="T72" fmla="*/ 69 w 90"/>
                <a:gd name="T73" fmla="*/ 101 h 138"/>
                <a:gd name="T74" fmla="*/ 66 w 90"/>
                <a:gd name="T75" fmla="*/ 109 h 138"/>
                <a:gd name="T76" fmla="*/ 61 w 90"/>
                <a:gd name="T77" fmla="*/ 115 h 138"/>
                <a:gd name="T78" fmla="*/ 54 w 90"/>
                <a:gd name="T79" fmla="*/ 119 h 138"/>
                <a:gd name="T80" fmla="*/ 46 w 90"/>
                <a:gd name="T81" fmla="*/ 120 h 138"/>
                <a:gd name="T82" fmla="*/ 35 w 90"/>
                <a:gd name="T83" fmla="*/ 119 h 138"/>
                <a:gd name="T84" fmla="*/ 29 w 90"/>
                <a:gd name="T85" fmla="*/ 114 h 138"/>
                <a:gd name="T86" fmla="*/ 25 w 90"/>
                <a:gd name="T87" fmla="*/ 108 h 138"/>
                <a:gd name="T88" fmla="*/ 24 w 90"/>
                <a:gd name="T89" fmla="*/ 101 h 138"/>
                <a:gd name="T90" fmla="*/ 24 w 90"/>
                <a:gd name="T91" fmla="*/ 94 h 138"/>
                <a:gd name="T92" fmla="*/ 0 w 90"/>
                <a:gd name="T93" fmla="*/ 94 h 138"/>
                <a:gd name="T94" fmla="*/ 1 w 90"/>
                <a:gd name="T95" fmla="*/ 111 h 138"/>
                <a:gd name="T96" fmla="*/ 7 w 90"/>
                <a:gd name="T97" fmla="*/ 124 h 138"/>
                <a:gd name="T98" fmla="*/ 17 w 90"/>
                <a:gd name="T99" fmla="*/ 132 h 138"/>
                <a:gd name="T100" fmla="*/ 29 w 90"/>
                <a:gd name="T101" fmla="*/ 137 h 138"/>
                <a:gd name="T102" fmla="*/ 45 w 90"/>
                <a:gd name="T103" fmla="*/ 138 h 138"/>
                <a:gd name="T104" fmla="*/ 60 w 90"/>
                <a:gd name="T105" fmla="*/ 137 h 138"/>
                <a:gd name="T106" fmla="*/ 72 w 90"/>
                <a:gd name="T107" fmla="*/ 132 h 138"/>
                <a:gd name="T108" fmla="*/ 82 w 90"/>
                <a:gd name="T109" fmla="*/ 125 h 138"/>
                <a:gd name="T110" fmla="*/ 89 w 90"/>
                <a:gd name="T111" fmla="*/ 113 h 138"/>
                <a:gd name="T112" fmla="*/ 90 w 90"/>
                <a:gd name="T113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138">
                  <a:moveTo>
                    <a:pt x="90" y="98"/>
                  </a:moveTo>
                  <a:lnTo>
                    <a:pt x="89" y="86"/>
                  </a:lnTo>
                  <a:lnTo>
                    <a:pt x="83" y="76"/>
                  </a:lnTo>
                  <a:lnTo>
                    <a:pt x="74" y="69"/>
                  </a:lnTo>
                  <a:lnTo>
                    <a:pt x="64" y="62"/>
                  </a:lnTo>
                  <a:lnTo>
                    <a:pt x="53" y="57"/>
                  </a:lnTo>
                  <a:lnTo>
                    <a:pt x="42" y="52"/>
                  </a:lnTo>
                  <a:lnTo>
                    <a:pt x="34" y="47"/>
                  </a:lnTo>
                  <a:lnTo>
                    <a:pt x="28" y="41"/>
                  </a:lnTo>
                  <a:lnTo>
                    <a:pt x="25" y="34"/>
                  </a:lnTo>
                  <a:lnTo>
                    <a:pt x="28" y="24"/>
                  </a:lnTo>
                  <a:lnTo>
                    <a:pt x="35" y="18"/>
                  </a:lnTo>
                  <a:lnTo>
                    <a:pt x="46" y="17"/>
                  </a:lnTo>
                  <a:lnTo>
                    <a:pt x="57" y="19"/>
                  </a:lnTo>
                  <a:lnTo>
                    <a:pt x="64" y="27"/>
                  </a:lnTo>
                  <a:lnTo>
                    <a:pt x="66" y="38"/>
                  </a:lnTo>
                  <a:lnTo>
                    <a:pt x="90" y="38"/>
                  </a:lnTo>
                  <a:lnTo>
                    <a:pt x="88" y="24"/>
                  </a:lnTo>
                  <a:lnTo>
                    <a:pt x="83" y="13"/>
                  </a:lnTo>
                  <a:lnTo>
                    <a:pt x="74" y="6"/>
                  </a:lnTo>
                  <a:lnTo>
                    <a:pt x="61" y="1"/>
                  </a:lnTo>
                  <a:lnTo>
                    <a:pt x="48" y="0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2" y="13"/>
                  </a:lnTo>
                  <a:lnTo>
                    <a:pt x="6" y="21"/>
                  </a:lnTo>
                  <a:lnTo>
                    <a:pt x="4" y="29"/>
                  </a:lnTo>
                  <a:lnTo>
                    <a:pt x="2" y="36"/>
                  </a:lnTo>
                  <a:lnTo>
                    <a:pt x="5" y="48"/>
                  </a:lnTo>
                  <a:lnTo>
                    <a:pt x="11" y="58"/>
                  </a:lnTo>
                  <a:lnTo>
                    <a:pt x="19" y="65"/>
                  </a:lnTo>
                  <a:lnTo>
                    <a:pt x="30" y="71"/>
                  </a:lnTo>
                  <a:lnTo>
                    <a:pt x="41" y="78"/>
                  </a:lnTo>
                  <a:lnTo>
                    <a:pt x="52" y="82"/>
                  </a:lnTo>
                  <a:lnTo>
                    <a:pt x="60" y="87"/>
                  </a:lnTo>
                  <a:lnTo>
                    <a:pt x="66" y="93"/>
                  </a:lnTo>
                  <a:lnTo>
                    <a:pt x="69" y="101"/>
                  </a:lnTo>
                  <a:lnTo>
                    <a:pt x="66" y="109"/>
                  </a:lnTo>
                  <a:lnTo>
                    <a:pt x="61" y="115"/>
                  </a:lnTo>
                  <a:lnTo>
                    <a:pt x="54" y="119"/>
                  </a:lnTo>
                  <a:lnTo>
                    <a:pt x="46" y="120"/>
                  </a:lnTo>
                  <a:lnTo>
                    <a:pt x="35" y="119"/>
                  </a:lnTo>
                  <a:lnTo>
                    <a:pt x="29" y="114"/>
                  </a:lnTo>
                  <a:lnTo>
                    <a:pt x="25" y="108"/>
                  </a:lnTo>
                  <a:lnTo>
                    <a:pt x="24" y="101"/>
                  </a:lnTo>
                  <a:lnTo>
                    <a:pt x="24" y="94"/>
                  </a:lnTo>
                  <a:lnTo>
                    <a:pt x="0" y="94"/>
                  </a:lnTo>
                  <a:lnTo>
                    <a:pt x="1" y="111"/>
                  </a:lnTo>
                  <a:lnTo>
                    <a:pt x="7" y="124"/>
                  </a:lnTo>
                  <a:lnTo>
                    <a:pt x="17" y="132"/>
                  </a:lnTo>
                  <a:lnTo>
                    <a:pt x="29" y="137"/>
                  </a:lnTo>
                  <a:lnTo>
                    <a:pt x="45" y="138"/>
                  </a:lnTo>
                  <a:lnTo>
                    <a:pt x="60" y="137"/>
                  </a:lnTo>
                  <a:lnTo>
                    <a:pt x="72" y="132"/>
                  </a:lnTo>
                  <a:lnTo>
                    <a:pt x="82" y="125"/>
                  </a:lnTo>
                  <a:lnTo>
                    <a:pt x="89" y="113"/>
                  </a:lnTo>
                  <a:lnTo>
                    <a:pt x="90" y="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873" y="3866"/>
              <a:ext cx="19" cy="27"/>
            </a:xfrm>
            <a:custGeom>
              <a:avLst/>
              <a:gdLst>
                <a:gd name="T0" fmla="*/ 92 w 92"/>
                <a:gd name="T1" fmla="*/ 45 h 138"/>
                <a:gd name="T2" fmla="*/ 91 w 92"/>
                <a:gd name="T3" fmla="*/ 29 h 138"/>
                <a:gd name="T4" fmla="*/ 85 w 92"/>
                <a:gd name="T5" fmla="*/ 17 h 138"/>
                <a:gd name="T6" fmla="*/ 78 w 92"/>
                <a:gd name="T7" fmla="*/ 7 h 138"/>
                <a:gd name="T8" fmla="*/ 65 w 92"/>
                <a:gd name="T9" fmla="*/ 2 h 138"/>
                <a:gd name="T10" fmla="*/ 51 w 92"/>
                <a:gd name="T11" fmla="*/ 0 h 138"/>
                <a:gd name="T12" fmla="*/ 34 w 92"/>
                <a:gd name="T13" fmla="*/ 2 h 138"/>
                <a:gd name="T14" fmla="*/ 21 w 92"/>
                <a:gd name="T15" fmla="*/ 7 h 138"/>
                <a:gd name="T16" fmla="*/ 12 w 92"/>
                <a:gd name="T17" fmla="*/ 16 h 138"/>
                <a:gd name="T18" fmla="*/ 6 w 92"/>
                <a:gd name="T19" fmla="*/ 27 h 138"/>
                <a:gd name="T20" fmla="*/ 3 w 92"/>
                <a:gd name="T21" fmla="*/ 40 h 138"/>
                <a:gd name="T22" fmla="*/ 1 w 92"/>
                <a:gd name="T23" fmla="*/ 55 h 138"/>
                <a:gd name="T24" fmla="*/ 0 w 92"/>
                <a:gd name="T25" fmla="*/ 71 h 138"/>
                <a:gd name="T26" fmla="*/ 1 w 92"/>
                <a:gd name="T27" fmla="*/ 93 h 138"/>
                <a:gd name="T28" fmla="*/ 6 w 92"/>
                <a:gd name="T29" fmla="*/ 110 h 138"/>
                <a:gd name="T30" fmla="*/ 11 w 92"/>
                <a:gd name="T31" fmla="*/ 122 h 138"/>
                <a:gd name="T32" fmla="*/ 20 w 92"/>
                <a:gd name="T33" fmla="*/ 130 h 138"/>
                <a:gd name="T34" fmla="*/ 29 w 92"/>
                <a:gd name="T35" fmla="*/ 134 h 138"/>
                <a:gd name="T36" fmla="*/ 39 w 92"/>
                <a:gd name="T37" fmla="*/ 137 h 138"/>
                <a:gd name="T38" fmla="*/ 51 w 92"/>
                <a:gd name="T39" fmla="*/ 138 h 138"/>
                <a:gd name="T40" fmla="*/ 59 w 92"/>
                <a:gd name="T41" fmla="*/ 137 h 138"/>
                <a:gd name="T42" fmla="*/ 68 w 92"/>
                <a:gd name="T43" fmla="*/ 134 h 138"/>
                <a:gd name="T44" fmla="*/ 78 w 92"/>
                <a:gd name="T45" fmla="*/ 128 h 138"/>
                <a:gd name="T46" fmla="*/ 85 w 92"/>
                <a:gd name="T47" fmla="*/ 120 h 138"/>
                <a:gd name="T48" fmla="*/ 91 w 92"/>
                <a:gd name="T49" fmla="*/ 108 h 138"/>
                <a:gd name="T50" fmla="*/ 92 w 92"/>
                <a:gd name="T51" fmla="*/ 91 h 138"/>
                <a:gd name="T52" fmla="*/ 70 w 92"/>
                <a:gd name="T53" fmla="*/ 91 h 138"/>
                <a:gd name="T54" fmla="*/ 69 w 92"/>
                <a:gd name="T55" fmla="*/ 103 h 138"/>
                <a:gd name="T56" fmla="*/ 65 w 92"/>
                <a:gd name="T57" fmla="*/ 111 h 138"/>
                <a:gd name="T58" fmla="*/ 59 w 92"/>
                <a:gd name="T59" fmla="*/ 117 h 138"/>
                <a:gd name="T60" fmla="*/ 55 w 92"/>
                <a:gd name="T61" fmla="*/ 120 h 138"/>
                <a:gd name="T62" fmla="*/ 51 w 92"/>
                <a:gd name="T63" fmla="*/ 120 h 138"/>
                <a:gd name="T64" fmla="*/ 39 w 92"/>
                <a:gd name="T65" fmla="*/ 119 h 138"/>
                <a:gd name="T66" fmla="*/ 32 w 92"/>
                <a:gd name="T67" fmla="*/ 113 h 138"/>
                <a:gd name="T68" fmla="*/ 27 w 92"/>
                <a:gd name="T69" fmla="*/ 102 h 138"/>
                <a:gd name="T70" fmla="*/ 24 w 92"/>
                <a:gd name="T71" fmla="*/ 85 h 138"/>
                <a:gd name="T72" fmla="*/ 23 w 92"/>
                <a:gd name="T73" fmla="*/ 62 h 138"/>
                <a:gd name="T74" fmla="*/ 24 w 92"/>
                <a:gd name="T75" fmla="*/ 44 h 138"/>
                <a:gd name="T76" fmla="*/ 28 w 92"/>
                <a:gd name="T77" fmla="*/ 30 h 138"/>
                <a:gd name="T78" fmla="*/ 34 w 92"/>
                <a:gd name="T79" fmla="*/ 23 h 138"/>
                <a:gd name="T80" fmla="*/ 41 w 92"/>
                <a:gd name="T81" fmla="*/ 19 h 138"/>
                <a:gd name="T82" fmla="*/ 51 w 92"/>
                <a:gd name="T83" fmla="*/ 18 h 138"/>
                <a:gd name="T84" fmla="*/ 56 w 92"/>
                <a:gd name="T85" fmla="*/ 18 h 138"/>
                <a:gd name="T86" fmla="*/ 61 w 92"/>
                <a:gd name="T87" fmla="*/ 22 h 138"/>
                <a:gd name="T88" fmla="*/ 65 w 92"/>
                <a:gd name="T89" fmla="*/ 27 h 138"/>
                <a:gd name="T90" fmla="*/ 68 w 92"/>
                <a:gd name="T91" fmla="*/ 34 h 138"/>
                <a:gd name="T92" fmla="*/ 69 w 92"/>
                <a:gd name="T93" fmla="*/ 45 h 138"/>
                <a:gd name="T94" fmla="*/ 92 w 92"/>
                <a:gd name="T95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" h="138">
                  <a:moveTo>
                    <a:pt x="92" y="45"/>
                  </a:moveTo>
                  <a:lnTo>
                    <a:pt x="91" y="29"/>
                  </a:lnTo>
                  <a:lnTo>
                    <a:pt x="85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1" y="0"/>
                  </a:lnTo>
                  <a:lnTo>
                    <a:pt x="34" y="2"/>
                  </a:lnTo>
                  <a:lnTo>
                    <a:pt x="21" y="7"/>
                  </a:lnTo>
                  <a:lnTo>
                    <a:pt x="12" y="16"/>
                  </a:lnTo>
                  <a:lnTo>
                    <a:pt x="6" y="27"/>
                  </a:lnTo>
                  <a:lnTo>
                    <a:pt x="3" y="40"/>
                  </a:lnTo>
                  <a:lnTo>
                    <a:pt x="1" y="55"/>
                  </a:lnTo>
                  <a:lnTo>
                    <a:pt x="0" y="71"/>
                  </a:lnTo>
                  <a:lnTo>
                    <a:pt x="1" y="93"/>
                  </a:lnTo>
                  <a:lnTo>
                    <a:pt x="6" y="110"/>
                  </a:lnTo>
                  <a:lnTo>
                    <a:pt x="11" y="122"/>
                  </a:lnTo>
                  <a:lnTo>
                    <a:pt x="20" y="130"/>
                  </a:lnTo>
                  <a:lnTo>
                    <a:pt x="29" y="134"/>
                  </a:lnTo>
                  <a:lnTo>
                    <a:pt x="39" y="137"/>
                  </a:lnTo>
                  <a:lnTo>
                    <a:pt x="51" y="138"/>
                  </a:lnTo>
                  <a:lnTo>
                    <a:pt x="59" y="137"/>
                  </a:lnTo>
                  <a:lnTo>
                    <a:pt x="68" y="134"/>
                  </a:lnTo>
                  <a:lnTo>
                    <a:pt x="78" y="128"/>
                  </a:lnTo>
                  <a:lnTo>
                    <a:pt x="85" y="120"/>
                  </a:lnTo>
                  <a:lnTo>
                    <a:pt x="91" y="108"/>
                  </a:lnTo>
                  <a:lnTo>
                    <a:pt x="92" y="91"/>
                  </a:lnTo>
                  <a:lnTo>
                    <a:pt x="70" y="91"/>
                  </a:lnTo>
                  <a:lnTo>
                    <a:pt x="69" y="103"/>
                  </a:lnTo>
                  <a:lnTo>
                    <a:pt x="65" y="111"/>
                  </a:lnTo>
                  <a:lnTo>
                    <a:pt x="59" y="117"/>
                  </a:lnTo>
                  <a:lnTo>
                    <a:pt x="55" y="120"/>
                  </a:lnTo>
                  <a:lnTo>
                    <a:pt x="51" y="120"/>
                  </a:lnTo>
                  <a:lnTo>
                    <a:pt x="39" y="119"/>
                  </a:lnTo>
                  <a:lnTo>
                    <a:pt x="32" y="113"/>
                  </a:lnTo>
                  <a:lnTo>
                    <a:pt x="27" y="102"/>
                  </a:lnTo>
                  <a:lnTo>
                    <a:pt x="24" y="85"/>
                  </a:lnTo>
                  <a:lnTo>
                    <a:pt x="23" y="62"/>
                  </a:lnTo>
                  <a:lnTo>
                    <a:pt x="24" y="44"/>
                  </a:lnTo>
                  <a:lnTo>
                    <a:pt x="28" y="30"/>
                  </a:lnTo>
                  <a:lnTo>
                    <a:pt x="34" y="23"/>
                  </a:lnTo>
                  <a:lnTo>
                    <a:pt x="41" y="19"/>
                  </a:lnTo>
                  <a:lnTo>
                    <a:pt x="51" y="18"/>
                  </a:lnTo>
                  <a:lnTo>
                    <a:pt x="56" y="18"/>
                  </a:lnTo>
                  <a:lnTo>
                    <a:pt x="61" y="22"/>
                  </a:lnTo>
                  <a:lnTo>
                    <a:pt x="65" y="27"/>
                  </a:lnTo>
                  <a:lnTo>
                    <a:pt x="68" y="34"/>
                  </a:lnTo>
                  <a:lnTo>
                    <a:pt x="69" y="45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2899" y="3855"/>
              <a:ext cx="18" cy="38"/>
            </a:xfrm>
            <a:custGeom>
              <a:avLst/>
              <a:gdLst>
                <a:gd name="T0" fmla="*/ 93 w 93"/>
                <a:gd name="T1" fmla="*/ 190 h 190"/>
                <a:gd name="T2" fmla="*/ 93 w 93"/>
                <a:gd name="T3" fmla="*/ 95 h 190"/>
                <a:gd name="T4" fmla="*/ 92 w 93"/>
                <a:gd name="T5" fmla="*/ 79 h 190"/>
                <a:gd name="T6" fmla="*/ 87 w 93"/>
                <a:gd name="T7" fmla="*/ 69 h 190"/>
                <a:gd name="T8" fmla="*/ 80 w 93"/>
                <a:gd name="T9" fmla="*/ 60 h 190"/>
                <a:gd name="T10" fmla="*/ 70 w 93"/>
                <a:gd name="T11" fmla="*/ 55 h 190"/>
                <a:gd name="T12" fmla="*/ 58 w 93"/>
                <a:gd name="T13" fmla="*/ 54 h 190"/>
                <a:gd name="T14" fmla="*/ 44 w 93"/>
                <a:gd name="T15" fmla="*/ 56 h 190"/>
                <a:gd name="T16" fmla="*/ 31 w 93"/>
                <a:gd name="T17" fmla="*/ 63 h 190"/>
                <a:gd name="T18" fmla="*/ 22 w 93"/>
                <a:gd name="T19" fmla="*/ 75 h 190"/>
                <a:gd name="T20" fmla="*/ 22 w 93"/>
                <a:gd name="T21" fmla="*/ 75 h 190"/>
                <a:gd name="T22" fmla="*/ 22 w 93"/>
                <a:gd name="T23" fmla="*/ 0 h 190"/>
                <a:gd name="T24" fmla="*/ 0 w 93"/>
                <a:gd name="T25" fmla="*/ 0 h 190"/>
                <a:gd name="T26" fmla="*/ 0 w 93"/>
                <a:gd name="T27" fmla="*/ 190 h 190"/>
                <a:gd name="T28" fmla="*/ 22 w 93"/>
                <a:gd name="T29" fmla="*/ 190 h 190"/>
                <a:gd name="T30" fmla="*/ 22 w 93"/>
                <a:gd name="T31" fmla="*/ 111 h 190"/>
                <a:gd name="T32" fmla="*/ 22 w 93"/>
                <a:gd name="T33" fmla="*/ 99 h 190"/>
                <a:gd name="T34" fmla="*/ 24 w 93"/>
                <a:gd name="T35" fmla="*/ 88 h 190"/>
                <a:gd name="T36" fmla="*/ 29 w 93"/>
                <a:gd name="T37" fmla="*/ 79 h 190"/>
                <a:gd name="T38" fmla="*/ 37 w 93"/>
                <a:gd name="T39" fmla="*/ 73 h 190"/>
                <a:gd name="T40" fmla="*/ 48 w 93"/>
                <a:gd name="T41" fmla="*/ 72 h 190"/>
                <a:gd name="T42" fmla="*/ 59 w 93"/>
                <a:gd name="T43" fmla="*/ 73 h 190"/>
                <a:gd name="T44" fmla="*/ 66 w 93"/>
                <a:gd name="T45" fmla="*/ 79 h 190"/>
                <a:gd name="T46" fmla="*/ 70 w 93"/>
                <a:gd name="T47" fmla="*/ 88 h 190"/>
                <a:gd name="T48" fmla="*/ 71 w 93"/>
                <a:gd name="T49" fmla="*/ 100 h 190"/>
                <a:gd name="T50" fmla="*/ 71 w 93"/>
                <a:gd name="T51" fmla="*/ 190 h 190"/>
                <a:gd name="T52" fmla="*/ 93 w 93"/>
                <a:gd name="T5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90">
                  <a:moveTo>
                    <a:pt x="93" y="190"/>
                  </a:moveTo>
                  <a:lnTo>
                    <a:pt x="93" y="95"/>
                  </a:lnTo>
                  <a:lnTo>
                    <a:pt x="92" y="79"/>
                  </a:lnTo>
                  <a:lnTo>
                    <a:pt x="87" y="69"/>
                  </a:lnTo>
                  <a:lnTo>
                    <a:pt x="80" y="60"/>
                  </a:lnTo>
                  <a:lnTo>
                    <a:pt x="70" y="55"/>
                  </a:lnTo>
                  <a:lnTo>
                    <a:pt x="58" y="54"/>
                  </a:lnTo>
                  <a:lnTo>
                    <a:pt x="44" y="56"/>
                  </a:lnTo>
                  <a:lnTo>
                    <a:pt x="31" y="63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22" y="190"/>
                  </a:lnTo>
                  <a:lnTo>
                    <a:pt x="22" y="111"/>
                  </a:lnTo>
                  <a:lnTo>
                    <a:pt x="22" y="99"/>
                  </a:lnTo>
                  <a:lnTo>
                    <a:pt x="24" y="88"/>
                  </a:lnTo>
                  <a:lnTo>
                    <a:pt x="29" y="79"/>
                  </a:lnTo>
                  <a:lnTo>
                    <a:pt x="37" y="73"/>
                  </a:lnTo>
                  <a:lnTo>
                    <a:pt x="48" y="72"/>
                  </a:lnTo>
                  <a:lnTo>
                    <a:pt x="59" y="73"/>
                  </a:lnTo>
                  <a:lnTo>
                    <a:pt x="66" y="79"/>
                  </a:lnTo>
                  <a:lnTo>
                    <a:pt x="70" y="88"/>
                  </a:lnTo>
                  <a:lnTo>
                    <a:pt x="71" y="100"/>
                  </a:lnTo>
                  <a:lnTo>
                    <a:pt x="71" y="190"/>
                  </a:lnTo>
                  <a:lnTo>
                    <a:pt x="93" y="1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2925" y="3866"/>
              <a:ext cx="19" cy="27"/>
            </a:xfrm>
            <a:custGeom>
              <a:avLst/>
              <a:gdLst>
                <a:gd name="T0" fmla="*/ 70 w 93"/>
                <a:gd name="T1" fmla="*/ 89 h 136"/>
                <a:gd name="T2" fmla="*/ 67 w 93"/>
                <a:gd name="T3" fmla="*/ 101 h 136"/>
                <a:gd name="T4" fmla="*/ 64 w 93"/>
                <a:gd name="T5" fmla="*/ 109 h 136"/>
                <a:gd name="T6" fmla="*/ 58 w 93"/>
                <a:gd name="T7" fmla="*/ 115 h 136"/>
                <a:gd name="T8" fmla="*/ 50 w 93"/>
                <a:gd name="T9" fmla="*/ 118 h 136"/>
                <a:gd name="T10" fmla="*/ 43 w 93"/>
                <a:gd name="T11" fmla="*/ 119 h 136"/>
                <a:gd name="T12" fmla="*/ 33 w 93"/>
                <a:gd name="T13" fmla="*/ 118 h 136"/>
                <a:gd name="T14" fmla="*/ 26 w 93"/>
                <a:gd name="T15" fmla="*/ 112 h 136"/>
                <a:gd name="T16" fmla="*/ 23 w 93"/>
                <a:gd name="T17" fmla="*/ 103 h 136"/>
                <a:gd name="T18" fmla="*/ 21 w 93"/>
                <a:gd name="T19" fmla="*/ 92 h 136"/>
                <a:gd name="T20" fmla="*/ 21 w 93"/>
                <a:gd name="T21" fmla="*/ 0 h 136"/>
                <a:gd name="T22" fmla="*/ 0 w 93"/>
                <a:gd name="T23" fmla="*/ 0 h 136"/>
                <a:gd name="T24" fmla="*/ 0 w 93"/>
                <a:gd name="T25" fmla="*/ 102 h 136"/>
                <a:gd name="T26" fmla="*/ 2 w 93"/>
                <a:gd name="T27" fmla="*/ 117 h 136"/>
                <a:gd name="T28" fmla="*/ 9 w 93"/>
                <a:gd name="T29" fmla="*/ 128 h 136"/>
                <a:gd name="T30" fmla="*/ 20 w 93"/>
                <a:gd name="T31" fmla="*/ 134 h 136"/>
                <a:gd name="T32" fmla="*/ 35 w 93"/>
                <a:gd name="T33" fmla="*/ 136 h 136"/>
                <a:gd name="T34" fmla="*/ 48 w 93"/>
                <a:gd name="T35" fmla="*/ 134 h 136"/>
                <a:gd name="T36" fmla="*/ 60 w 93"/>
                <a:gd name="T37" fmla="*/ 128 h 136"/>
                <a:gd name="T38" fmla="*/ 68 w 93"/>
                <a:gd name="T39" fmla="*/ 118 h 136"/>
                <a:gd name="T40" fmla="*/ 70 w 93"/>
                <a:gd name="T41" fmla="*/ 118 h 136"/>
                <a:gd name="T42" fmla="*/ 70 w 93"/>
                <a:gd name="T43" fmla="*/ 134 h 136"/>
                <a:gd name="T44" fmla="*/ 93 w 93"/>
                <a:gd name="T45" fmla="*/ 134 h 136"/>
                <a:gd name="T46" fmla="*/ 90 w 93"/>
                <a:gd name="T47" fmla="*/ 106 h 136"/>
                <a:gd name="T48" fmla="*/ 90 w 93"/>
                <a:gd name="T49" fmla="*/ 0 h 136"/>
                <a:gd name="T50" fmla="*/ 70 w 93"/>
                <a:gd name="T51" fmla="*/ 0 h 136"/>
                <a:gd name="T52" fmla="*/ 70 w 93"/>
                <a:gd name="T53" fmla="*/ 8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36">
                  <a:moveTo>
                    <a:pt x="70" y="89"/>
                  </a:moveTo>
                  <a:lnTo>
                    <a:pt x="67" y="101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0" y="118"/>
                  </a:lnTo>
                  <a:lnTo>
                    <a:pt x="43" y="119"/>
                  </a:lnTo>
                  <a:lnTo>
                    <a:pt x="33" y="118"/>
                  </a:lnTo>
                  <a:lnTo>
                    <a:pt x="26" y="112"/>
                  </a:lnTo>
                  <a:lnTo>
                    <a:pt x="23" y="103"/>
                  </a:lnTo>
                  <a:lnTo>
                    <a:pt x="21" y="9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2" y="117"/>
                  </a:lnTo>
                  <a:lnTo>
                    <a:pt x="9" y="128"/>
                  </a:lnTo>
                  <a:lnTo>
                    <a:pt x="20" y="134"/>
                  </a:lnTo>
                  <a:lnTo>
                    <a:pt x="35" y="136"/>
                  </a:lnTo>
                  <a:lnTo>
                    <a:pt x="48" y="134"/>
                  </a:lnTo>
                  <a:lnTo>
                    <a:pt x="60" y="128"/>
                  </a:lnTo>
                  <a:lnTo>
                    <a:pt x="68" y="118"/>
                  </a:lnTo>
                  <a:lnTo>
                    <a:pt x="70" y="118"/>
                  </a:lnTo>
                  <a:lnTo>
                    <a:pt x="70" y="134"/>
                  </a:lnTo>
                  <a:lnTo>
                    <a:pt x="93" y="134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951" y="3866"/>
              <a:ext cx="19" cy="27"/>
            </a:xfrm>
            <a:custGeom>
              <a:avLst/>
              <a:gdLst>
                <a:gd name="T0" fmla="*/ 95 w 95"/>
                <a:gd name="T1" fmla="*/ 136 h 136"/>
                <a:gd name="T2" fmla="*/ 95 w 95"/>
                <a:gd name="T3" fmla="*/ 44 h 136"/>
                <a:gd name="T4" fmla="*/ 94 w 95"/>
                <a:gd name="T5" fmla="*/ 29 h 136"/>
                <a:gd name="T6" fmla="*/ 90 w 95"/>
                <a:gd name="T7" fmla="*/ 17 h 136"/>
                <a:gd name="T8" fmla="*/ 84 w 95"/>
                <a:gd name="T9" fmla="*/ 9 h 136"/>
                <a:gd name="T10" fmla="*/ 73 w 95"/>
                <a:gd name="T11" fmla="*/ 2 h 136"/>
                <a:gd name="T12" fmla="*/ 59 w 95"/>
                <a:gd name="T13" fmla="*/ 0 h 136"/>
                <a:gd name="T14" fmla="*/ 44 w 95"/>
                <a:gd name="T15" fmla="*/ 2 h 136"/>
                <a:gd name="T16" fmla="*/ 33 w 95"/>
                <a:gd name="T17" fmla="*/ 9 h 136"/>
                <a:gd name="T18" fmla="*/ 24 w 95"/>
                <a:gd name="T19" fmla="*/ 21 h 136"/>
                <a:gd name="T20" fmla="*/ 23 w 95"/>
                <a:gd name="T21" fmla="*/ 21 h 136"/>
                <a:gd name="T22" fmla="*/ 23 w 95"/>
                <a:gd name="T23" fmla="*/ 2 h 136"/>
                <a:gd name="T24" fmla="*/ 0 w 95"/>
                <a:gd name="T25" fmla="*/ 2 h 136"/>
                <a:gd name="T26" fmla="*/ 2 w 95"/>
                <a:gd name="T27" fmla="*/ 30 h 136"/>
                <a:gd name="T28" fmla="*/ 2 w 95"/>
                <a:gd name="T29" fmla="*/ 136 h 136"/>
                <a:gd name="T30" fmla="*/ 23 w 95"/>
                <a:gd name="T31" fmla="*/ 136 h 136"/>
                <a:gd name="T32" fmla="*/ 23 w 95"/>
                <a:gd name="T33" fmla="*/ 57 h 136"/>
                <a:gd name="T34" fmla="*/ 24 w 95"/>
                <a:gd name="T35" fmla="*/ 47 h 136"/>
                <a:gd name="T36" fmla="*/ 25 w 95"/>
                <a:gd name="T37" fmla="*/ 39 h 136"/>
                <a:gd name="T38" fmla="*/ 27 w 95"/>
                <a:gd name="T39" fmla="*/ 30 h 136"/>
                <a:gd name="T40" fmla="*/ 32 w 95"/>
                <a:gd name="T41" fmla="*/ 24 h 136"/>
                <a:gd name="T42" fmla="*/ 40 w 95"/>
                <a:gd name="T43" fmla="*/ 19 h 136"/>
                <a:gd name="T44" fmla="*/ 50 w 95"/>
                <a:gd name="T45" fmla="*/ 18 h 136"/>
                <a:gd name="T46" fmla="*/ 61 w 95"/>
                <a:gd name="T47" fmla="*/ 19 h 136"/>
                <a:gd name="T48" fmla="*/ 68 w 95"/>
                <a:gd name="T49" fmla="*/ 25 h 136"/>
                <a:gd name="T50" fmla="*/ 72 w 95"/>
                <a:gd name="T51" fmla="*/ 34 h 136"/>
                <a:gd name="T52" fmla="*/ 73 w 95"/>
                <a:gd name="T53" fmla="*/ 44 h 136"/>
                <a:gd name="T54" fmla="*/ 73 w 95"/>
                <a:gd name="T55" fmla="*/ 136 h 136"/>
                <a:gd name="T56" fmla="*/ 95 w 95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36">
                  <a:moveTo>
                    <a:pt x="95" y="136"/>
                  </a:moveTo>
                  <a:lnTo>
                    <a:pt x="95" y="44"/>
                  </a:lnTo>
                  <a:lnTo>
                    <a:pt x="94" y="29"/>
                  </a:lnTo>
                  <a:lnTo>
                    <a:pt x="90" y="17"/>
                  </a:lnTo>
                  <a:lnTo>
                    <a:pt x="84" y="9"/>
                  </a:lnTo>
                  <a:lnTo>
                    <a:pt x="73" y="2"/>
                  </a:lnTo>
                  <a:lnTo>
                    <a:pt x="59" y="0"/>
                  </a:lnTo>
                  <a:lnTo>
                    <a:pt x="44" y="2"/>
                  </a:lnTo>
                  <a:lnTo>
                    <a:pt x="33" y="9"/>
                  </a:lnTo>
                  <a:lnTo>
                    <a:pt x="24" y="21"/>
                  </a:lnTo>
                  <a:lnTo>
                    <a:pt x="23" y="21"/>
                  </a:lnTo>
                  <a:lnTo>
                    <a:pt x="23" y="2"/>
                  </a:lnTo>
                  <a:lnTo>
                    <a:pt x="0" y="2"/>
                  </a:lnTo>
                  <a:lnTo>
                    <a:pt x="2" y="30"/>
                  </a:lnTo>
                  <a:lnTo>
                    <a:pt x="2" y="136"/>
                  </a:lnTo>
                  <a:lnTo>
                    <a:pt x="23" y="136"/>
                  </a:lnTo>
                  <a:lnTo>
                    <a:pt x="23" y="57"/>
                  </a:lnTo>
                  <a:lnTo>
                    <a:pt x="24" y="47"/>
                  </a:lnTo>
                  <a:lnTo>
                    <a:pt x="25" y="39"/>
                  </a:lnTo>
                  <a:lnTo>
                    <a:pt x="27" y="30"/>
                  </a:lnTo>
                  <a:lnTo>
                    <a:pt x="32" y="24"/>
                  </a:lnTo>
                  <a:lnTo>
                    <a:pt x="40" y="19"/>
                  </a:lnTo>
                  <a:lnTo>
                    <a:pt x="50" y="18"/>
                  </a:lnTo>
                  <a:lnTo>
                    <a:pt x="61" y="19"/>
                  </a:lnTo>
                  <a:lnTo>
                    <a:pt x="68" y="25"/>
                  </a:lnTo>
                  <a:lnTo>
                    <a:pt x="72" y="34"/>
                  </a:lnTo>
                  <a:lnTo>
                    <a:pt x="73" y="44"/>
                  </a:lnTo>
                  <a:lnTo>
                    <a:pt x="73" y="136"/>
                  </a:lnTo>
                  <a:lnTo>
                    <a:pt x="95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2976" y="3866"/>
              <a:ext cx="19" cy="37"/>
            </a:xfrm>
            <a:custGeom>
              <a:avLst/>
              <a:gdLst>
                <a:gd name="T0" fmla="*/ 72 w 94"/>
                <a:gd name="T1" fmla="*/ 79 h 185"/>
                <a:gd name="T2" fmla="*/ 70 w 94"/>
                <a:gd name="T3" fmla="*/ 101 h 185"/>
                <a:gd name="T4" fmla="*/ 59 w 94"/>
                <a:gd name="T5" fmla="*/ 115 h 185"/>
                <a:gd name="T6" fmla="*/ 40 w 94"/>
                <a:gd name="T7" fmla="*/ 116 h 185"/>
                <a:gd name="T8" fmla="*/ 29 w 94"/>
                <a:gd name="T9" fmla="*/ 108 h 185"/>
                <a:gd name="T10" fmla="*/ 23 w 94"/>
                <a:gd name="T11" fmla="*/ 84 h 185"/>
                <a:gd name="T12" fmla="*/ 21 w 94"/>
                <a:gd name="T13" fmla="*/ 56 h 185"/>
                <a:gd name="T14" fmla="*/ 25 w 94"/>
                <a:gd name="T15" fmla="*/ 35 h 185"/>
                <a:gd name="T16" fmla="*/ 37 w 94"/>
                <a:gd name="T17" fmla="*/ 21 h 185"/>
                <a:gd name="T18" fmla="*/ 56 w 94"/>
                <a:gd name="T19" fmla="*/ 19 h 185"/>
                <a:gd name="T20" fmla="*/ 69 w 94"/>
                <a:gd name="T21" fmla="*/ 32 h 185"/>
                <a:gd name="T22" fmla="*/ 72 w 94"/>
                <a:gd name="T23" fmla="*/ 50 h 185"/>
                <a:gd name="T24" fmla="*/ 72 w 94"/>
                <a:gd name="T25" fmla="*/ 69 h 185"/>
                <a:gd name="T26" fmla="*/ 72 w 94"/>
                <a:gd name="T27" fmla="*/ 19 h 185"/>
                <a:gd name="T28" fmla="*/ 54 w 94"/>
                <a:gd name="T29" fmla="*/ 2 h 185"/>
                <a:gd name="T30" fmla="*/ 36 w 94"/>
                <a:gd name="T31" fmla="*/ 1 h 185"/>
                <a:gd name="T32" fmla="*/ 23 w 94"/>
                <a:gd name="T33" fmla="*/ 5 h 185"/>
                <a:gd name="T34" fmla="*/ 9 w 94"/>
                <a:gd name="T35" fmla="*/ 18 h 185"/>
                <a:gd name="T36" fmla="*/ 1 w 94"/>
                <a:gd name="T37" fmla="*/ 45 h 185"/>
                <a:gd name="T38" fmla="*/ 0 w 94"/>
                <a:gd name="T39" fmla="*/ 81 h 185"/>
                <a:gd name="T40" fmla="*/ 4 w 94"/>
                <a:gd name="T41" fmla="*/ 109 h 185"/>
                <a:gd name="T42" fmla="*/ 18 w 94"/>
                <a:gd name="T43" fmla="*/ 128 h 185"/>
                <a:gd name="T44" fmla="*/ 42 w 94"/>
                <a:gd name="T45" fmla="*/ 136 h 185"/>
                <a:gd name="T46" fmla="*/ 64 w 94"/>
                <a:gd name="T47" fmla="*/ 128 h 185"/>
                <a:gd name="T48" fmla="*/ 72 w 94"/>
                <a:gd name="T49" fmla="*/ 119 h 185"/>
                <a:gd name="T50" fmla="*/ 71 w 94"/>
                <a:gd name="T51" fmla="*/ 156 h 185"/>
                <a:gd name="T52" fmla="*/ 59 w 94"/>
                <a:gd name="T53" fmla="*/ 167 h 185"/>
                <a:gd name="T54" fmla="*/ 38 w 94"/>
                <a:gd name="T55" fmla="*/ 167 h 185"/>
                <a:gd name="T56" fmla="*/ 29 w 94"/>
                <a:gd name="T57" fmla="*/ 150 h 185"/>
                <a:gd name="T58" fmla="*/ 6 w 94"/>
                <a:gd name="T59" fmla="*/ 163 h 185"/>
                <a:gd name="T60" fmla="*/ 20 w 94"/>
                <a:gd name="T61" fmla="*/ 180 h 185"/>
                <a:gd name="T62" fmla="*/ 44 w 94"/>
                <a:gd name="T63" fmla="*/ 185 h 185"/>
                <a:gd name="T64" fmla="*/ 71 w 94"/>
                <a:gd name="T65" fmla="*/ 183 h 185"/>
                <a:gd name="T66" fmla="*/ 88 w 94"/>
                <a:gd name="T67" fmla="*/ 172 h 185"/>
                <a:gd name="T68" fmla="*/ 94 w 94"/>
                <a:gd name="T69" fmla="*/ 149 h 185"/>
                <a:gd name="T70" fmla="*/ 72 w 94"/>
                <a:gd name="T71" fmla="*/ 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85">
                  <a:moveTo>
                    <a:pt x="72" y="69"/>
                  </a:moveTo>
                  <a:lnTo>
                    <a:pt x="72" y="79"/>
                  </a:lnTo>
                  <a:lnTo>
                    <a:pt x="72" y="90"/>
                  </a:lnTo>
                  <a:lnTo>
                    <a:pt x="70" y="101"/>
                  </a:lnTo>
                  <a:lnTo>
                    <a:pt x="66" y="109"/>
                  </a:lnTo>
                  <a:lnTo>
                    <a:pt x="59" y="115"/>
                  </a:lnTo>
                  <a:lnTo>
                    <a:pt x="48" y="117"/>
                  </a:lnTo>
                  <a:lnTo>
                    <a:pt x="40" y="116"/>
                  </a:lnTo>
                  <a:lnTo>
                    <a:pt x="33" y="114"/>
                  </a:lnTo>
                  <a:lnTo>
                    <a:pt x="29" y="108"/>
                  </a:lnTo>
                  <a:lnTo>
                    <a:pt x="25" y="98"/>
                  </a:lnTo>
                  <a:lnTo>
                    <a:pt x="23" y="84"/>
                  </a:lnTo>
                  <a:lnTo>
                    <a:pt x="21" y="65"/>
                  </a:lnTo>
                  <a:lnTo>
                    <a:pt x="21" y="56"/>
                  </a:lnTo>
                  <a:lnTo>
                    <a:pt x="23" y="45"/>
                  </a:lnTo>
                  <a:lnTo>
                    <a:pt x="25" y="35"/>
                  </a:lnTo>
                  <a:lnTo>
                    <a:pt x="30" y="27"/>
                  </a:lnTo>
                  <a:lnTo>
                    <a:pt x="37" y="21"/>
                  </a:lnTo>
                  <a:lnTo>
                    <a:pt x="47" y="18"/>
                  </a:lnTo>
                  <a:lnTo>
                    <a:pt x="56" y="19"/>
                  </a:lnTo>
                  <a:lnTo>
                    <a:pt x="64" y="24"/>
                  </a:lnTo>
                  <a:lnTo>
                    <a:pt x="69" y="32"/>
                  </a:lnTo>
                  <a:lnTo>
                    <a:pt x="71" y="40"/>
                  </a:lnTo>
                  <a:lnTo>
                    <a:pt x="72" y="50"/>
                  </a:lnTo>
                  <a:lnTo>
                    <a:pt x="72" y="59"/>
                  </a:lnTo>
                  <a:lnTo>
                    <a:pt x="72" y="69"/>
                  </a:lnTo>
                  <a:close/>
                  <a:moveTo>
                    <a:pt x="72" y="19"/>
                  </a:moveTo>
                  <a:lnTo>
                    <a:pt x="72" y="19"/>
                  </a:lnTo>
                  <a:lnTo>
                    <a:pt x="64" y="9"/>
                  </a:lnTo>
                  <a:lnTo>
                    <a:pt x="54" y="2"/>
                  </a:lnTo>
                  <a:lnTo>
                    <a:pt x="41" y="0"/>
                  </a:lnTo>
                  <a:lnTo>
                    <a:pt x="36" y="1"/>
                  </a:lnTo>
                  <a:lnTo>
                    <a:pt x="30" y="2"/>
                  </a:lnTo>
                  <a:lnTo>
                    <a:pt x="23" y="5"/>
                  </a:lnTo>
                  <a:lnTo>
                    <a:pt x="17" y="10"/>
                  </a:lnTo>
                  <a:lnTo>
                    <a:pt x="9" y="18"/>
                  </a:lnTo>
                  <a:lnTo>
                    <a:pt x="4" y="29"/>
                  </a:lnTo>
                  <a:lnTo>
                    <a:pt x="1" y="45"/>
                  </a:lnTo>
                  <a:lnTo>
                    <a:pt x="0" y="65"/>
                  </a:lnTo>
                  <a:lnTo>
                    <a:pt x="0" y="81"/>
                  </a:lnTo>
                  <a:lnTo>
                    <a:pt x="2" y="96"/>
                  </a:lnTo>
                  <a:lnTo>
                    <a:pt x="4" y="109"/>
                  </a:lnTo>
                  <a:lnTo>
                    <a:pt x="11" y="120"/>
                  </a:lnTo>
                  <a:lnTo>
                    <a:pt x="18" y="128"/>
                  </a:lnTo>
                  <a:lnTo>
                    <a:pt x="29" y="133"/>
                  </a:lnTo>
                  <a:lnTo>
                    <a:pt x="42" y="136"/>
                  </a:lnTo>
                  <a:lnTo>
                    <a:pt x="54" y="133"/>
                  </a:lnTo>
                  <a:lnTo>
                    <a:pt x="64" y="128"/>
                  </a:lnTo>
                  <a:lnTo>
                    <a:pt x="71" y="119"/>
                  </a:lnTo>
                  <a:lnTo>
                    <a:pt x="72" y="119"/>
                  </a:lnTo>
                  <a:lnTo>
                    <a:pt x="72" y="147"/>
                  </a:lnTo>
                  <a:lnTo>
                    <a:pt x="71" y="156"/>
                  </a:lnTo>
                  <a:lnTo>
                    <a:pt x="66" y="163"/>
                  </a:lnTo>
                  <a:lnTo>
                    <a:pt x="59" y="167"/>
                  </a:lnTo>
                  <a:lnTo>
                    <a:pt x="49" y="170"/>
                  </a:lnTo>
                  <a:lnTo>
                    <a:pt x="38" y="167"/>
                  </a:lnTo>
                  <a:lnTo>
                    <a:pt x="31" y="161"/>
                  </a:lnTo>
                  <a:lnTo>
                    <a:pt x="29" y="150"/>
                  </a:lnTo>
                  <a:lnTo>
                    <a:pt x="4" y="150"/>
                  </a:lnTo>
                  <a:lnTo>
                    <a:pt x="6" y="163"/>
                  </a:lnTo>
                  <a:lnTo>
                    <a:pt x="12" y="173"/>
                  </a:lnTo>
                  <a:lnTo>
                    <a:pt x="20" y="180"/>
                  </a:lnTo>
                  <a:lnTo>
                    <a:pt x="32" y="184"/>
                  </a:lnTo>
                  <a:lnTo>
                    <a:pt x="44" y="185"/>
                  </a:lnTo>
                  <a:lnTo>
                    <a:pt x="59" y="185"/>
                  </a:lnTo>
                  <a:lnTo>
                    <a:pt x="71" y="183"/>
                  </a:lnTo>
                  <a:lnTo>
                    <a:pt x="81" y="178"/>
                  </a:lnTo>
                  <a:lnTo>
                    <a:pt x="88" y="172"/>
                  </a:lnTo>
                  <a:lnTo>
                    <a:pt x="91" y="162"/>
                  </a:lnTo>
                  <a:lnTo>
                    <a:pt x="94" y="149"/>
                  </a:lnTo>
                  <a:lnTo>
                    <a:pt x="94" y="2"/>
                  </a:lnTo>
                  <a:lnTo>
                    <a:pt x="72" y="2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2695" y="3799"/>
              <a:ext cx="14" cy="38"/>
            </a:xfrm>
            <a:custGeom>
              <a:avLst/>
              <a:gdLst>
                <a:gd name="T0" fmla="*/ 0 w 69"/>
                <a:gd name="T1" fmla="*/ 57 h 190"/>
                <a:gd name="T2" fmla="*/ 0 w 69"/>
                <a:gd name="T3" fmla="*/ 74 h 190"/>
                <a:gd name="T4" fmla="*/ 21 w 69"/>
                <a:gd name="T5" fmla="*/ 74 h 190"/>
                <a:gd name="T6" fmla="*/ 21 w 69"/>
                <a:gd name="T7" fmla="*/ 190 h 190"/>
                <a:gd name="T8" fmla="*/ 43 w 69"/>
                <a:gd name="T9" fmla="*/ 190 h 190"/>
                <a:gd name="T10" fmla="*/ 43 w 69"/>
                <a:gd name="T11" fmla="*/ 74 h 190"/>
                <a:gd name="T12" fmla="*/ 69 w 69"/>
                <a:gd name="T13" fmla="*/ 74 h 190"/>
                <a:gd name="T14" fmla="*/ 69 w 69"/>
                <a:gd name="T15" fmla="*/ 57 h 190"/>
                <a:gd name="T16" fmla="*/ 43 w 69"/>
                <a:gd name="T17" fmla="*/ 57 h 190"/>
                <a:gd name="T18" fmla="*/ 43 w 69"/>
                <a:gd name="T19" fmla="*/ 35 h 190"/>
                <a:gd name="T20" fmla="*/ 43 w 69"/>
                <a:gd name="T21" fmla="*/ 29 h 190"/>
                <a:gd name="T22" fmla="*/ 45 w 69"/>
                <a:gd name="T23" fmla="*/ 23 h 190"/>
                <a:gd name="T24" fmla="*/ 50 w 69"/>
                <a:gd name="T25" fmla="*/ 19 h 190"/>
                <a:gd name="T26" fmla="*/ 57 w 69"/>
                <a:gd name="T27" fmla="*/ 15 h 190"/>
                <a:gd name="T28" fmla="*/ 69 w 69"/>
                <a:gd name="T29" fmla="*/ 15 h 190"/>
                <a:gd name="T30" fmla="*/ 69 w 69"/>
                <a:gd name="T31" fmla="*/ 0 h 190"/>
                <a:gd name="T32" fmla="*/ 65 w 69"/>
                <a:gd name="T33" fmla="*/ 0 h 190"/>
                <a:gd name="T34" fmla="*/ 63 w 69"/>
                <a:gd name="T35" fmla="*/ 0 h 190"/>
                <a:gd name="T36" fmla="*/ 58 w 69"/>
                <a:gd name="T37" fmla="*/ 0 h 190"/>
                <a:gd name="T38" fmla="*/ 50 w 69"/>
                <a:gd name="T39" fmla="*/ 0 h 190"/>
                <a:gd name="T40" fmla="*/ 40 w 69"/>
                <a:gd name="T41" fmla="*/ 2 h 190"/>
                <a:gd name="T42" fmla="*/ 33 w 69"/>
                <a:gd name="T43" fmla="*/ 6 h 190"/>
                <a:gd name="T44" fmla="*/ 27 w 69"/>
                <a:gd name="T45" fmla="*/ 12 h 190"/>
                <a:gd name="T46" fmla="*/ 22 w 69"/>
                <a:gd name="T47" fmla="*/ 20 h 190"/>
                <a:gd name="T48" fmla="*/ 21 w 69"/>
                <a:gd name="T49" fmla="*/ 31 h 190"/>
                <a:gd name="T50" fmla="*/ 21 w 69"/>
                <a:gd name="T51" fmla="*/ 57 h 190"/>
                <a:gd name="T52" fmla="*/ 0 w 69"/>
                <a:gd name="T53" fmla="*/ 5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190">
                  <a:moveTo>
                    <a:pt x="0" y="57"/>
                  </a:moveTo>
                  <a:lnTo>
                    <a:pt x="0" y="74"/>
                  </a:lnTo>
                  <a:lnTo>
                    <a:pt x="21" y="74"/>
                  </a:lnTo>
                  <a:lnTo>
                    <a:pt x="21" y="190"/>
                  </a:lnTo>
                  <a:lnTo>
                    <a:pt x="43" y="190"/>
                  </a:lnTo>
                  <a:lnTo>
                    <a:pt x="43" y="74"/>
                  </a:lnTo>
                  <a:lnTo>
                    <a:pt x="69" y="74"/>
                  </a:lnTo>
                  <a:lnTo>
                    <a:pt x="69" y="57"/>
                  </a:lnTo>
                  <a:lnTo>
                    <a:pt x="43" y="57"/>
                  </a:lnTo>
                  <a:lnTo>
                    <a:pt x="43" y="35"/>
                  </a:lnTo>
                  <a:lnTo>
                    <a:pt x="43" y="29"/>
                  </a:lnTo>
                  <a:lnTo>
                    <a:pt x="45" y="23"/>
                  </a:lnTo>
                  <a:lnTo>
                    <a:pt x="50" y="19"/>
                  </a:lnTo>
                  <a:lnTo>
                    <a:pt x="57" y="15"/>
                  </a:lnTo>
                  <a:lnTo>
                    <a:pt x="69" y="15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3" y="6"/>
                  </a:lnTo>
                  <a:lnTo>
                    <a:pt x="27" y="12"/>
                  </a:lnTo>
                  <a:lnTo>
                    <a:pt x="22" y="20"/>
                  </a:lnTo>
                  <a:lnTo>
                    <a:pt x="21" y="31"/>
                  </a:lnTo>
                  <a:lnTo>
                    <a:pt x="21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 userDrawn="1"/>
          </p:nvSpPr>
          <p:spPr bwMode="auto">
            <a:xfrm>
              <a:off x="2713" y="3800"/>
              <a:ext cx="19" cy="37"/>
            </a:xfrm>
            <a:custGeom>
              <a:avLst/>
              <a:gdLst>
                <a:gd name="T0" fmla="*/ 35 w 92"/>
                <a:gd name="T1" fmla="*/ 0 h 185"/>
                <a:gd name="T2" fmla="*/ 9 w 92"/>
                <a:gd name="T3" fmla="*/ 0 h 185"/>
                <a:gd name="T4" fmla="*/ 9 w 92"/>
                <a:gd name="T5" fmla="*/ 28 h 185"/>
                <a:gd name="T6" fmla="*/ 35 w 92"/>
                <a:gd name="T7" fmla="*/ 28 h 185"/>
                <a:gd name="T8" fmla="*/ 35 w 92"/>
                <a:gd name="T9" fmla="*/ 0 h 185"/>
                <a:gd name="T10" fmla="*/ 81 w 92"/>
                <a:gd name="T11" fmla="*/ 0 h 185"/>
                <a:gd name="T12" fmla="*/ 55 w 92"/>
                <a:gd name="T13" fmla="*/ 0 h 185"/>
                <a:gd name="T14" fmla="*/ 55 w 92"/>
                <a:gd name="T15" fmla="*/ 28 h 185"/>
                <a:gd name="T16" fmla="*/ 81 w 92"/>
                <a:gd name="T17" fmla="*/ 28 h 185"/>
                <a:gd name="T18" fmla="*/ 81 w 92"/>
                <a:gd name="T19" fmla="*/ 0 h 185"/>
                <a:gd name="T20" fmla="*/ 69 w 92"/>
                <a:gd name="T21" fmla="*/ 138 h 185"/>
                <a:gd name="T22" fmla="*/ 67 w 92"/>
                <a:gd name="T23" fmla="*/ 150 h 185"/>
                <a:gd name="T24" fmla="*/ 64 w 92"/>
                <a:gd name="T25" fmla="*/ 159 h 185"/>
                <a:gd name="T26" fmla="*/ 58 w 92"/>
                <a:gd name="T27" fmla="*/ 165 h 185"/>
                <a:gd name="T28" fmla="*/ 51 w 92"/>
                <a:gd name="T29" fmla="*/ 167 h 185"/>
                <a:gd name="T30" fmla="*/ 43 w 92"/>
                <a:gd name="T31" fmla="*/ 168 h 185"/>
                <a:gd name="T32" fmla="*/ 34 w 92"/>
                <a:gd name="T33" fmla="*/ 167 h 185"/>
                <a:gd name="T34" fmla="*/ 26 w 92"/>
                <a:gd name="T35" fmla="*/ 161 h 185"/>
                <a:gd name="T36" fmla="*/ 23 w 92"/>
                <a:gd name="T37" fmla="*/ 153 h 185"/>
                <a:gd name="T38" fmla="*/ 20 w 92"/>
                <a:gd name="T39" fmla="*/ 142 h 185"/>
                <a:gd name="T40" fmla="*/ 20 w 92"/>
                <a:gd name="T41" fmla="*/ 50 h 185"/>
                <a:gd name="T42" fmla="*/ 0 w 92"/>
                <a:gd name="T43" fmla="*/ 50 h 185"/>
                <a:gd name="T44" fmla="*/ 0 w 92"/>
                <a:gd name="T45" fmla="*/ 151 h 185"/>
                <a:gd name="T46" fmla="*/ 2 w 92"/>
                <a:gd name="T47" fmla="*/ 166 h 185"/>
                <a:gd name="T48" fmla="*/ 8 w 92"/>
                <a:gd name="T49" fmla="*/ 177 h 185"/>
                <a:gd name="T50" fmla="*/ 19 w 92"/>
                <a:gd name="T51" fmla="*/ 183 h 185"/>
                <a:gd name="T52" fmla="*/ 35 w 92"/>
                <a:gd name="T53" fmla="*/ 185 h 185"/>
                <a:gd name="T54" fmla="*/ 48 w 92"/>
                <a:gd name="T55" fmla="*/ 183 h 185"/>
                <a:gd name="T56" fmla="*/ 60 w 92"/>
                <a:gd name="T57" fmla="*/ 177 h 185"/>
                <a:gd name="T58" fmla="*/ 69 w 92"/>
                <a:gd name="T59" fmla="*/ 167 h 185"/>
                <a:gd name="T60" fmla="*/ 69 w 92"/>
                <a:gd name="T61" fmla="*/ 167 h 185"/>
                <a:gd name="T62" fmla="*/ 69 w 92"/>
                <a:gd name="T63" fmla="*/ 183 h 185"/>
                <a:gd name="T64" fmla="*/ 92 w 92"/>
                <a:gd name="T65" fmla="*/ 183 h 185"/>
                <a:gd name="T66" fmla="*/ 90 w 92"/>
                <a:gd name="T67" fmla="*/ 155 h 185"/>
                <a:gd name="T68" fmla="*/ 90 w 92"/>
                <a:gd name="T69" fmla="*/ 50 h 185"/>
                <a:gd name="T70" fmla="*/ 69 w 92"/>
                <a:gd name="T71" fmla="*/ 50 h 185"/>
                <a:gd name="T72" fmla="*/ 69 w 92"/>
                <a:gd name="T73" fmla="*/ 13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185">
                  <a:moveTo>
                    <a:pt x="35" y="0"/>
                  </a:moveTo>
                  <a:lnTo>
                    <a:pt x="9" y="0"/>
                  </a:lnTo>
                  <a:lnTo>
                    <a:pt x="9" y="28"/>
                  </a:lnTo>
                  <a:lnTo>
                    <a:pt x="35" y="28"/>
                  </a:lnTo>
                  <a:lnTo>
                    <a:pt x="35" y="0"/>
                  </a:lnTo>
                  <a:close/>
                  <a:moveTo>
                    <a:pt x="81" y="0"/>
                  </a:moveTo>
                  <a:lnTo>
                    <a:pt x="55" y="0"/>
                  </a:lnTo>
                  <a:lnTo>
                    <a:pt x="55" y="28"/>
                  </a:lnTo>
                  <a:lnTo>
                    <a:pt x="81" y="28"/>
                  </a:lnTo>
                  <a:lnTo>
                    <a:pt x="81" y="0"/>
                  </a:lnTo>
                  <a:close/>
                  <a:moveTo>
                    <a:pt x="69" y="138"/>
                  </a:moveTo>
                  <a:lnTo>
                    <a:pt x="67" y="150"/>
                  </a:lnTo>
                  <a:lnTo>
                    <a:pt x="64" y="159"/>
                  </a:lnTo>
                  <a:lnTo>
                    <a:pt x="58" y="165"/>
                  </a:lnTo>
                  <a:lnTo>
                    <a:pt x="51" y="167"/>
                  </a:lnTo>
                  <a:lnTo>
                    <a:pt x="43" y="168"/>
                  </a:lnTo>
                  <a:lnTo>
                    <a:pt x="34" y="167"/>
                  </a:lnTo>
                  <a:lnTo>
                    <a:pt x="26" y="161"/>
                  </a:lnTo>
                  <a:lnTo>
                    <a:pt x="23" y="153"/>
                  </a:lnTo>
                  <a:lnTo>
                    <a:pt x="20" y="142"/>
                  </a:lnTo>
                  <a:lnTo>
                    <a:pt x="20" y="50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6"/>
                  </a:lnTo>
                  <a:lnTo>
                    <a:pt x="8" y="177"/>
                  </a:lnTo>
                  <a:lnTo>
                    <a:pt x="19" y="183"/>
                  </a:lnTo>
                  <a:lnTo>
                    <a:pt x="35" y="185"/>
                  </a:lnTo>
                  <a:lnTo>
                    <a:pt x="48" y="183"/>
                  </a:lnTo>
                  <a:lnTo>
                    <a:pt x="60" y="177"/>
                  </a:lnTo>
                  <a:lnTo>
                    <a:pt x="69" y="167"/>
                  </a:lnTo>
                  <a:lnTo>
                    <a:pt x="69" y="167"/>
                  </a:lnTo>
                  <a:lnTo>
                    <a:pt x="69" y="183"/>
                  </a:lnTo>
                  <a:lnTo>
                    <a:pt x="92" y="183"/>
                  </a:lnTo>
                  <a:lnTo>
                    <a:pt x="90" y="155"/>
                  </a:lnTo>
                  <a:lnTo>
                    <a:pt x="90" y="50"/>
                  </a:lnTo>
                  <a:lnTo>
                    <a:pt x="69" y="50"/>
                  </a:lnTo>
                  <a:lnTo>
                    <a:pt x="69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2739" y="3810"/>
              <a:ext cx="13" cy="27"/>
            </a:xfrm>
            <a:custGeom>
              <a:avLst/>
              <a:gdLst>
                <a:gd name="T0" fmla="*/ 22 w 63"/>
                <a:gd name="T1" fmla="*/ 3 h 136"/>
                <a:gd name="T2" fmla="*/ 0 w 63"/>
                <a:gd name="T3" fmla="*/ 3 h 136"/>
                <a:gd name="T4" fmla="*/ 0 w 63"/>
                <a:gd name="T5" fmla="*/ 136 h 136"/>
                <a:gd name="T6" fmla="*/ 22 w 63"/>
                <a:gd name="T7" fmla="*/ 136 h 136"/>
                <a:gd name="T8" fmla="*/ 22 w 63"/>
                <a:gd name="T9" fmla="*/ 57 h 136"/>
                <a:gd name="T10" fmla="*/ 22 w 63"/>
                <a:gd name="T11" fmla="*/ 46 h 136"/>
                <a:gd name="T12" fmla="*/ 26 w 63"/>
                <a:gd name="T13" fmla="*/ 37 h 136"/>
                <a:gd name="T14" fmla="*/ 30 w 63"/>
                <a:gd name="T15" fmla="*/ 29 h 136"/>
                <a:gd name="T16" fmla="*/ 39 w 63"/>
                <a:gd name="T17" fmla="*/ 23 h 136"/>
                <a:gd name="T18" fmla="*/ 51 w 63"/>
                <a:gd name="T19" fmla="*/ 22 h 136"/>
                <a:gd name="T20" fmla="*/ 57 w 63"/>
                <a:gd name="T21" fmla="*/ 22 h 136"/>
                <a:gd name="T22" fmla="*/ 63 w 63"/>
                <a:gd name="T23" fmla="*/ 23 h 136"/>
                <a:gd name="T24" fmla="*/ 63 w 63"/>
                <a:gd name="T25" fmla="*/ 0 h 136"/>
                <a:gd name="T26" fmla="*/ 49 w 63"/>
                <a:gd name="T27" fmla="*/ 1 h 136"/>
                <a:gd name="T28" fmla="*/ 38 w 63"/>
                <a:gd name="T29" fmla="*/ 4 h 136"/>
                <a:gd name="T30" fmla="*/ 29 w 63"/>
                <a:gd name="T31" fmla="*/ 11 h 136"/>
                <a:gd name="T32" fmla="*/ 22 w 63"/>
                <a:gd name="T33" fmla="*/ 23 h 136"/>
                <a:gd name="T34" fmla="*/ 22 w 63"/>
                <a:gd name="T35" fmla="*/ 23 h 136"/>
                <a:gd name="T36" fmla="*/ 22 w 63"/>
                <a:gd name="T37" fmla="*/ 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136">
                  <a:moveTo>
                    <a:pt x="22" y="3"/>
                  </a:moveTo>
                  <a:lnTo>
                    <a:pt x="0" y="3"/>
                  </a:lnTo>
                  <a:lnTo>
                    <a:pt x="0" y="136"/>
                  </a:lnTo>
                  <a:lnTo>
                    <a:pt x="22" y="136"/>
                  </a:lnTo>
                  <a:lnTo>
                    <a:pt x="22" y="57"/>
                  </a:lnTo>
                  <a:lnTo>
                    <a:pt x="22" y="46"/>
                  </a:lnTo>
                  <a:lnTo>
                    <a:pt x="26" y="37"/>
                  </a:lnTo>
                  <a:lnTo>
                    <a:pt x="30" y="29"/>
                  </a:lnTo>
                  <a:lnTo>
                    <a:pt x="39" y="23"/>
                  </a:lnTo>
                  <a:lnTo>
                    <a:pt x="51" y="22"/>
                  </a:lnTo>
                  <a:lnTo>
                    <a:pt x="57" y="22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29" y="1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0" name="Freeform 22"/>
            <p:cNvSpPr>
              <a:spLocks noEditPoints="1"/>
            </p:cNvSpPr>
            <p:nvPr userDrawn="1"/>
          </p:nvSpPr>
          <p:spPr bwMode="auto">
            <a:xfrm>
              <a:off x="2765" y="3799"/>
              <a:ext cx="23" cy="38"/>
            </a:xfrm>
            <a:custGeom>
              <a:avLst/>
              <a:gdLst>
                <a:gd name="T0" fmla="*/ 24 w 117"/>
                <a:gd name="T1" fmla="*/ 101 h 190"/>
                <a:gd name="T2" fmla="*/ 50 w 117"/>
                <a:gd name="T3" fmla="*/ 101 h 190"/>
                <a:gd name="T4" fmla="*/ 62 w 117"/>
                <a:gd name="T5" fmla="*/ 101 h 190"/>
                <a:gd name="T6" fmla="*/ 71 w 117"/>
                <a:gd name="T7" fmla="*/ 104 h 190"/>
                <a:gd name="T8" fmla="*/ 81 w 117"/>
                <a:gd name="T9" fmla="*/ 107 h 190"/>
                <a:gd name="T10" fmla="*/ 87 w 117"/>
                <a:gd name="T11" fmla="*/ 114 h 190"/>
                <a:gd name="T12" fmla="*/ 92 w 117"/>
                <a:gd name="T13" fmla="*/ 123 h 190"/>
                <a:gd name="T14" fmla="*/ 93 w 117"/>
                <a:gd name="T15" fmla="*/ 137 h 190"/>
                <a:gd name="T16" fmla="*/ 92 w 117"/>
                <a:gd name="T17" fmla="*/ 145 h 190"/>
                <a:gd name="T18" fmla="*/ 88 w 117"/>
                <a:gd name="T19" fmla="*/ 153 h 190"/>
                <a:gd name="T20" fmla="*/ 81 w 117"/>
                <a:gd name="T21" fmla="*/ 161 h 190"/>
                <a:gd name="T22" fmla="*/ 71 w 117"/>
                <a:gd name="T23" fmla="*/ 167 h 190"/>
                <a:gd name="T24" fmla="*/ 58 w 117"/>
                <a:gd name="T25" fmla="*/ 168 h 190"/>
                <a:gd name="T26" fmla="*/ 24 w 117"/>
                <a:gd name="T27" fmla="*/ 168 h 190"/>
                <a:gd name="T28" fmla="*/ 24 w 117"/>
                <a:gd name="T29" fmla="*/ 101 h 190"/>
                <a:gd name="T30" fmla="*/ 24 w 117"/>
                <a:gd name="T31" fmla="*/ 22 h 190"/>
                <a:gd name="T32" fmla="*/ 58 w 117"/>
                <a:gd name="T33" fmla="*/ 22 h 190"/>
                <a:gd name="T34" fmla="*/ 71 w 117"/>
                <a:gd name="T35" fmla="*/ 24 h 190"/>
                <a:gd name="T36" fmla="*/ 80 w 117"/>
                <a:gd name="T37" fmla="*/ 30 h 190"/>
                <a:gd name="T38" fmla="*/ 86 w 117"/>
                <a:gd name="T39" fmla="*/ 38 h 190"/>
                <a:gd name="T40" fmla="*/ 87 w 117"/>
                <a:gd name="T41" fmla="*/ 49 h 190"/>
                <a:gd name="T42" fmla="*/ 86 w 117"/>
                <a:gd name="T43" fmla="*/ 63 h 190"/>
                <a:gd name="T44" fmla="*/ 80 w 117"/>
                <a:gd name="T45" fmla="*/ 71 h 190"/>
                <a:gd name="T46" fmla="*/ 71 w 117"/>
                <a:gd name="T47" fmla="*/ 77 h 190"/>
                <a:gd name="T48" fmla="*/ 59 w 117"/>
                <a:gd name="T49" fmla="*/ 80 h 190"/>
                <a:gd name="T50" fmla="*/ 24 w 117"/>
                <a:gd name="T51" fmla="*/ 80 h 190"/>
                <a:gd name="T52" fmla="*/ 24 w 117"/>
                <a:gd name="T53" fmla="*/ 22 h 190"/>
                <a:gd name="T54" fmla="*/ 61 w 117"/>
                <a:gd name="T55" fmla="*/ 190 h 190"/>
                <a:gd name="T56" fmla="*/ 69 w 117"/>
                <a:gd name="T57" fmla="*/ 190 h 190"/>
                <a:gd name="T58" fmla="*/ 79 w 117"/>
                <a:gd name="T59" fmla="*/ 189 h 190"/>
                <a:gd name="T60" fmla="*/ 88 w 117"/>
                <a:gd name="T61" fmla="*/ 185 h 190"/>
                <a:gd name="T62" fmla="*/ 97 w 117"/>
                <a:gd name="T63" fmla="*/ 181 h 190"/>
                <a:gd name="T64" fmla="*/ 105 w 117"/>
                <a:gd name="T65" fmla="*/ 174 h 190"/>
                <a:gd name="T66" fmla="*/ 111 w 117"/>
                <a:gd name="T67" fmla="*/ 166 h 190"/>
                <a:gd name="T68" fmla="*/ 116 w 117"/>
                <a:gd name="T69" fmla="*/ 152 h 190"/>
                <a:gd name="T70" fmla="*/ 117 w 117"/>
                <a:gd name="T71" fmla="*/ 137 h 190"/>
                <a:gd name="T72" fmla="*/ 116 w 117"/>
                <a:gd name="T73" fmla="*/ 122 h 190"/>
                <a:gd name="T74" fmla="*/ 111 w 117"/>
                <a:gd name="T75" fmla="*/ 110 h 190"/>
                <a:gd name="T76" fmla="*/ 104 w 117"/>
                <a:gd name="T77" fmla="*/ 100 h 190"/>
                <a:gd name="T78" fmla="*/ 93 w 117"/>
                <a:gd name="T79" fmla="*/ 94 h 190"/>
                <a:gd name="T80" fmla="*/ 79 w 117"/>
                <a:gd name="T81" fmla="*/ 91 h 190"/>
                <a:gd name="T82" fmla="*/ 79 w 117"/>
                <a:gd name="T83" fmla="*/ 89 h 190"/>
                <a:gd name="T84" fmla="*/ 92 w 117"/>
                <a:gd name="T85" fmla="*/ 86 h 190"/>
                <a:gd name="T86" fmla="*/ 100 w 117"/>
                <a:gd name="T87" fmla="*/ 78 h 190"/>
                <a:gd name="T88" fmla="*/ 107 w 117"/>
                <a:gd name="T89" fmla="*/ 69 h 190"/>
                <a:gd name="T90" fmla="*/ 110 w 117"/>
                <a:gd name="T91" fmla="*/ 58 h 190"/>
                <a:gd name="T92" fmla="*/ 111 w 117"/>
                <a:gd name="T93" fmla="*/ 45 h 190"/>
                <a:gd name="T94" fmla="*/ 111 w 117"/>
                <a:gd name="T95" fmla="*/ 38 h 190"/>
                <a:gd name="T96" fmla="*/ 109 w 117"/>
                <a:gd name="T97" fmla="*/ 30 h 190"/>
                <a:gd name="T98" fmla="*/ 104 w 117"/>
                <a:gd name="T99" fmla="*/ 19 h 190"/>
                <a:gd name="T100" fmla="*/ 99 w 117"/>
                <a:gd name="T101" fmla="*/ 13 h 190"/>
                <a:gd name="T102" fmla="*/ 93 w 117"/>
                <a:gd name="T103" fmla="*/ 8 h 190"/>
                <a:gd name="T104" fmla="*/ 86 w 117"/>
                <a:gd name="T105" fmla="*/ 5 h 190"/>
                <a:gd name="T106" fmla="*/ 75 w 117"/>
                <a:gd name="T107" fmla="*/ 1 h 190"/>
                <a:gd name="T108" fmla="*/ 62 w 117"/>
                <a:gd name="T109" fmla="*/ 0 h 190"/>
                <a:gd name="T110" fmla="*/ 0 w 117"/>
                <a:gd name="T111" fmla="*/ 0 h 190"/>
                <a:gd name="T112" fmla="*/ 0 w 117"/>
                <a:gd name="T113" fmla="*/ 190 h 190"/>
                <a:gd name="T114" fmla="*/ 61 w 117"/>
                <a:gd name="T1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" h="190">
                  <a:moveTo>
                    <a:pt x="24" y="101"/>
                  </a:moveTo>
                  <a:lnTo>
                    <a:pt x="50" y="101"/>
                  </a:lnTo>
                  <a:lnTo>
                    <a:pt x="62" y="101"/>
                  </a:lnTo>
                  <a:lnTo>
                    <a:pt x="71" y="104"/>
                  </a:lnTo>
                  <a:lnTo>
                    <a:pt x="81" y="107"/>
                  </a:lnTo>
                  <a:lnTo>
                    <a:pt x="87" y="114"/>
                  </a:lnTo>
                  <a:lnTo>
                    <a:pt x="92" y="123"/>
                  </a:lnTo>
                  <a:lnTo>
                    <a:pt x="93" y="137"/>
                  </a:lnTo>
                  <a:lnTo>
                    <a:pt x="92" y="145"/>
                  </a:lnTo>
                  <a:lnTo>
                    <a:pt x="88" y="153"/>
                  </a:lnTo>
                  <a:lnTo>
                    <a:pt x="81" y="161"/>
                  </a:lnTo>
                  <a:lnTo>
                    <a:pt x="71" y="167"/>
                  </a:lnTo>
                  <a:lnTo>
                    <a:pt x="58" y="168"/>
                  </a:lnTo>
                  <a:lnTo>
                    <a:pt x="24" y="168"/>
                  </a:lnTo>
                  <a:lnTo>
                    <a:pt x="24" y="101"/>
                  </a:lnTo>
                  <a:close/>
                  <a:moveTo>
                    <a:pt x="24" y="22"/>
                  </a:moveTo>
                  <a:lnTo>
                    <a:pt x="58" y="22"/>
                  </a:lnTo>
                  <a:lnTo>
                    <a:pt x="71" y="24"/>
                  </a:lnTo>
                  <a:lnTo>
                    <a:pt x="80" y="30"/>
                  </a:lnTo>
                  <a:lnTo>
                    <a:pt x="86" y="38"/>
                  </a:lnTo>
                  <a:lnTo>
                    <a:pt x="87" y="49"/>
                  </a:lnTo>
                  <a:lnTo>
                    <a:pt x="86" y="63"/>
                  </a:lnTo>
                  <a:lnTo>
                    <a:pt x="80" y="71"/>
                  </a:lnTo>
                  <a:lnTo>
                    <a:pt x="71" y="77"/>
                  </a:lnTo>
                  <a:lnTo>
                    <a:pt x="59" y="80"/>
                  </a:lnTo>
                  <a:lnTo>
                    <a:pt x="24" y="80"/>
                  </a:lnTo>
                  <a:lnTo>
                    <a:pt x="24" y="22"/>
                  </a:lnTo>
                  <a:close/>
                  <a:moveTo>
                    <a:pt x="61" y="190"/>
                  </a:moveTo>
                  <a:lnTo>
                    <a:pt x="69" y="190"/>
                  </a:lnTo>
                  <a:lnTo>
                    <a:pt x="79" y="189"/>
                  </a:lnTo>
                  <a:lnTo>
                    <a:pt x="88" y="185"/>
                  </a:lnTo>
                  <a:lnTo>
                    <a:pt x="97" y="181"/>
                  </a:lnTo>
                  <a:lnTo>
                    <a:pt x="105" y="174"/>
                  </a:lnTo>
                  <a:lnTo>
                    <a:pt x="111" y="166"/>
                  </a:lnTo>
                  <a:lnTo>
                    <a:pt x="116" y="152"/>
                  </a:lnTo>
                  <a:lnTo>
                    <a:pt x="117" y="137"/>
                  </a:lnTo>
                  <a:lnTo>
                    <a:pt x="116" y="122"/>
                  </a:lnTo>
                  <a:lnTo>
                    <a:pt x="111" y="110"/>
                  </a:lnTo>
                  <a:lnTo>
                    <a:pt x="104" y="100"/>
                  </a:lnTo>
                  <a:lnTo>
                    <a:pt x="93" y="94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92" y="86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10" y="58"/>
                  </a:lnTo>
                  <a:lnTo>
                    <a:pt x="111" y="45"/>
                  </a:lnTo>
                  <a:lnTo>
                    <a:pt x="111" y="38"/>
                  </a:lnTo>
                  <a:lnTo>
                    <a:pt x="109" y="30"/>
                  </a:lnTo>
                  <a:lnTo>
                    <a:pt x="104" y="19"/>
                  </a:lnTo>
                  <a:lnTo>
                    <a:pt x="99" y="13"/>
                  </a:lnTo>
                  <a:lnTo>
                    <a:pt x="93" y="8"/>
                  </a:lnTo>
                  <a:lnTo>
                    <a:pt x="86" y="5"/>
                  </a:lnTo>
                  <a:lnTo>
                    <a:pt x="75" y="1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61" y="1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2795" y="3799"/>
              <a:ext cx="5" cy="38"/>
            </a:xfrm>
            <a:custGeom>
              <a:avLst/>
              <a:gdLst>
                <a:gd name="T0" fmla="*/ 22 w 23"/>
                <a:gd name="T1" fmla="*/ 57 h 190"/>
                <a:gd name="T2" fmla="*/ 1 w 23"/>
                <a:gd name="T3" fmla="*/ 57 h 190"/>
                <a:gd name="T4" fmla="*/ 1 w 23"/>
                <a:gd name="T5" fmla="*/ 190 h 190"/>
                <a:gd name="T6" fmla="*/ 22 w 23"/>
                <a:gd name="T7" fmla="*/ 190 h 190"/>
                <a:gd name="T8" fmla="*/ 22 w 23"/>
                <a:gd name="T9" fmla="*/ 57 h 190"/>
                <a:gd name="T10" fmla="*/ 0 w 23"/>
                <a:gd name="T11" fmla="*/ 23 h 190"/>
                <a:gd name="T12" fmla="*/ 23 w 23"/>
                <a:gd name="T13" fmla="*/ 23 h 190"/>
                <a:gd name="T14" fmla="*/ 23 w 23"/>
                <a:gd name="T15" fmla="*/ 0 h 190"/>
                <a:gd name="T16" fmla="*/ 0 w 23"/>
                <a:gd name="T17" fmla="*/ 0 h 190"/>
                <a:gd name="T18" fmla="*/ 0 w 23"/>
                <a:gd name="T19" fmla="*/ 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90">
                  <a:moveTo>
                    <a:pt x="22" y="57"/>
                  </a:moveTo>
                  <a:lnTo>
                    <a:pt x="1" y="57"/>
                  </a:lnTo>
                  <a:lnTo>
                    <a:pt x="1" y="190"/>
                  </a:lnTo>
                  <a:lnTo>
                    <a:pt x="22" y="190"/>
                  </a:lnTo>
                  <a:lnTo>
                    <a:pt x="22" y="57"/>
                  </a:lnTo>
                  <a:close/>
                  <a:moveTo>
                    <a:pt x="0" y="23"/>
                  </a:moveTo>
                  <a:lnTo>
                    <a:pt x="23" y="23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6" name="Rectangle 24"/>
            <p:cNvSpPr>
              <a:spLocks noChangeArrowheads="1"/>
            </p:cNvSpPr>
            <p:nvPr userDrawn="1"/>
          </p:nvSpPr>
          <p:spPr bwMode="auto">
            <a:xfrm>
              <a:off x="2808" y="3799"/>
              <a:ext cx="4" cy="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2818" y="3799"/>
              <a:ext cx="20" cy="38"/>
            </a:xfrm>
            <a:custGeom>
              <a:avLst/>
              <a:gdLst>
                <a:gd name="T0" fmla="*/ 74 w 96"/>
                <a:gd name="T1" fmla="*/ 118 h 192"/>
                <a:gd name="T2" fmla="*/ 74 w 96"/>
                <a:gd name="T3" fmla="*/ 132 h 192"/>
                <a:gd name="T4" fmla="*/ 73 w 96"/>
                <a:gd name="T5" fmla="*/ 145 h 192"/>
                <a:gd name="T6" fmla="*/ 71 w 96"/>
                <a:gd name="T7" fmla="*/ 156 h 192"/>
                <a:gd name="T8" fmla="*/ 67 w 96"/>
                <a:gd name="T9" fmla="*/ 166 h 192"/>
                <a:gd name="T10" fmla="*/ 59 w 96"/>
                <a:gd name="T11" fmla="*/ 172 h 192"/>
                <a:gd name="T12" fmla="*/ 50 w 96"/>
                <a:gd name="T13" fmla="*/ 174 h 192"/>
                <a:gd name="T14" fmla="*/ 39 w 96"/>
                <a:gd name="T15" fmla="*/ 173 h 192"/>
                <a:gd name="T16" fmla="*/ 32 w 96"/>
                <a:gd name="T17" fmla="*/ 167 h 192"/>
                <a:gd name="T18" fmla="*/ 27 w 96"/>
                <a:gd name="T19" fmla="*/ 157 h 192"/>
                <a:gd name="T20" fmla="*/ 24 w 96"/>
                <a:gd name="T21" fmla="*/ 147 h 192"/>
                <a:gd name="T22" fmla="*/ 23 w 96"/>
                <a:gd name="T23" fmla="*/ 137 h 192"/>
                <a:gd name="T24" fmla="*/ 23 w 96"/>
                <a:gd name="T25" fmla="*/ 126 h 192"/>
                <a:gd name="T26" fmla="*/ 23 w 96"/>
                <a:gd name="T27" fmla="*/ 106 h 192"/>
                <a:gd name="T28" fmla="*/ 25 w 96"/>
                <a:gd name="T29" fmla="*/ 92 h 192"/>
                <a:gd name="T30" fmla="*/ 30 w 96"/>
                <a:gd name="T31" fmla="*/ 81 h 192"/>
                <a:gd name="T32" fmla="*/ 38 w 96"/>
                <a:gd name="T33" fmla="*/ 75 h 192"/>
                <a:gd name="T34" fmla="*/ 50 w 96"/>
                <a:gd name="T35" fmla="*/ 72 h 192"/>
                <a:gd name="T36" fmla="*/ 59 w 96"/>
                <a:gd name="T37" fmla="*/ 75 h 192"/>
                <a:gd name="T38" fmla="*/ 67 w 96"/>
                <a:gd name="T39" fmla="*/ 80 h 192"/>
                <a:gd name="T40" fmla="*/ 70 w 96"/>
                <a:gd name="T41" fmla="*/ 88 h 192"/>
                <a:gd name="T42" fmla="*/ 73 w 96"/>
                <a:gd name="T43" fmla="*/ 98 h 192"/>
                <a:gd name="T44" fmla="*/ 74 w 96"/>
                <a:gd name="T45" fmla="*/ 109 h 192"/>
                <a:gd name="T46" fmla="*/ 74 w 96"/>
                <a:gd name="T47" fmla="*/ 118 h 192"/>
                <a:gd name="T48" fmla="*/ 74 w 96"/>
                <a:gd name="T49" fmla="*/ 70 h 192"/>
                <a:gd name="T50" fmla="*/ 73 w 96"/>
                <a:gd name="T51" fmla="*/ 70 h 192"/>
                <a:gd name="T52" fmla="*/ 65 w 96"/>
                <a:gd name="T53" fmla="*/ 61 h 192"/>
                <a:gd name="T54" fmla="*/ 56 w 96"/>
                <a:gd name="T55" fmla="*/ 57 h 192"/>
                <a:gd name="T56" fmla="*/ 44 w 96"/>
                <a:gd name="T57" fmla="*/ 54 h 192"/>
                <a:gd name="T58" fmla="*/ 30 w 96"/>
                <a:gd name="T59" fmla="*/ 57 h 192"/>
                <a:gd name="T60" fmla="*/ 19 w 96"/>
                <a:gd name="T61" fmla="*/ 61 h 192"/>
                <a:gd name="T62" fmla="*/ 11 w 96"/>
                <a:gd name="T63" fmla="*/ 69 h 192"/>
                <a:gd name="T64" fmla="*/ 6 w 96"/>
                <a:gd name="T65" fmla="*/ 77 h 192"/>
                <a:gd name="T66" fmla="*/ 3 w 96"/>
                <a:gd name="T67" fmla="*/ 88 h 192"/>
                <a:gd name="T68" fmla="*/ 1 w 96"/>
                <a:gd name="T69" fmla="*/ 100 h 192"/>
                <a:gd name="T70" fmla="*/ 0 w 96"/>
                <a:gd name="T71" fmla="*/ 114 h 192"/>
                <a:gd name="T72" fmla="*/ 0 w 96"/>
                <a:gd name="T73" fmla="*/ 126 h 192"/>
                <a:gd name="T74" fmla="*/ 1 w 96"/>
                <a:gd name="T75" fmla="*/ 147 h 192"/>
                <a:gd name="T76" fmla="*/ 5 w 96"/>
                <a:gd name="T77" fmla="*/ 164 h 192"/>
                <a:gd name="T78" fmla="*/ 11 w 96"/>
                <a:gd name="T79" fmla="*/ 176 h 192"/>
                <a:gd name="T80" fmla="*/ 17 w 96"/>
                <a:gd name="T81" fmla="*/ 184 h 192"/>
                <a:gd name="T82" fmla="*/ 25 w 96"/>
                <a:gd name="T83" fmla="*/ 189 h 192"/>
                <a:gd name="T84" fmla="*/ 34 w 96"/>
                <a:gd name="T85" fmla="*/ 191 h 192"/>
                <a:gd name="T86" fmla="*/ 44 w 96"/>
                <a:gd name="T87" fmla="*/ 192 h 192"/>
                <a:gd name="T88" fmla="*/ 56 w 96"/>
                <a:gd name="T89" fmla="*/ 190 h 192"/>
                <a:gd name="T90" fmla="*/ 65 w 96"/>
                <a:gd name="T91" fmla="*/ 184 h 192"/>
                <a:gd name="T92" fmla="*/ 74 w 96"/>
                <a:gd name="T93" fmla="*/ 174 h 192"/>
                <a:gd name="T94" fmla="*/ 74 w 96"/>
                <a:gd name="T95" fmla="*/ 174 h 192"/>
                <a:gd name="T96" fmla="*/ 74 w 96"/>
                <a:gd name="T97" fmla="*/ 190 h 192"/>
                <a:gd name="T98" fmla="*/ 96 w 96"/>
                <a:gd name="T99" fmla="*/ 190 h 192"/>
                <a:gd name="T100" fmla="*/ 96 w 96"/>
                <a:gd name="T101" fmla="*/ 0 h 192"/>
                <a:gd name="T102" fmla="*/ 74 w 96"/>
                <a:gd name="T103" fmla="*/ 0 h 192"/>
                <a:gd name="T104" fmla="*/ 74 w 96"/>
                <a:gd name="T10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" h="192">
                  <a:moveTo>
                    <a:pt x="74" y="118"/>
                  </a:moveTo>
                  <a:lnTo>
                    <a:pt x="74" y="132"/>
                  </a:lnTo>
                  <a:lnTo>
                    <a:pt x="73" y="145"/>
                  </a:lnTo>
                  <a:lnTo>
                    <a:pt x="71" y="156"/>
                  </a:lnTo>
                  <a:lnTo>
                    <a:pt x="67" y="166"/>
                  </a:lnTo>
                  <a:lnTo>
                    <a:pt x="59" y="172"/>
                  </a:lnTo>
                  <a:lnTo>
                    <a:pt x="50" y="174"/>
                  </a:lnTo>
                  <a:lnTo>
                    <a:pt x="39" y="173"/>
                  </a:lnTo>
                  <a:lnTo>
                    <a:pt x="32" y="167"/>
                  </a:lnTo>
                  <a:lnTo>
                    <a:pt x="27" y="157"/>
                  </a:lnTo>
                  <a:lnTo>
                    <a:pt x="24" y="147"/>
                  </a:lnTo>
                  <a:lnTo>
                    <a:pt x="23" y="137"/>
                  </a:lnTo>
                  <a:lnTo>
                    <a:pt x="23" y="126"/>
                  </a:lnTo>
                  <a:lnTo>
                    <a:pt x="23" y="106"/>
                  </a:lnTo>
                  <a:lnTo>
                    <a:pt x="25" y="92"/>
                  </a:lnTo>
                  <a:lnTo>
                    <a:pt x="30" y="81"/>
                  </a:lnTo>
                  <a:lnTo>
                    <a:pt x="38" y="75"/>
                  </a:lnTo>
                  <a:lnTo>
                    <a:pt x="50" y="72"/>
                  </a:lnTo>
                  <a:lnTo>
                    <a:pt x="59" y="75"/>
                  </a:lnTo>
                  <a:lnTo>
                    <a:pt x="67" y="80"/>
                  </a:lnTo>
                  <a:lnTo>
                    <a:pt x="70" y="88"/>
                  </a:lnTo>
                  <a:lnTo>
                    <a:pt x="73" y="98"/>
                  </a:lnTo>
                  <a:lnTo>
                    <a:pt x="74" y="109"/>
                  </a:lnTo>
                  <a:lnTo>
                    <a:pt x="74" y="118"/>
                  </a:lnTo>
                  <a:close/>
                  <a:moveTo>
                    <a:pt x="74" y="70"/>
                  </a:moveTo>
                  <a:lnTo>
                    <a:pt x="73" y="70"/>
                  </a:lnTo>
                  <a:lnTo>
                    <a:pt x="65" y="61"/>
                  </a:lnTo>
                  <a:lnTo>
                    <a:pt x="56" y="57"/>
                  </a:lnTo>
                  <a:lnTo>
                    <a:pt x="44" y="54"/>
                  </a:lnTo>
                  <a:lnTo>
                    <a:pt x="30" y="57"/>
                  </a:lnTo>
                  <a:lnTo>
                    <a:pt x="19" y="61"/>
                  </a:lnTo>
                  <a:lnTo>
                    <a:pt x="11" y="69"/>
                  </a:lnTo>
                  <a:lnTo>
                    <a:pt x="6" y="77"/>
                  </a:lnTo>
                  <a:lnTo>
                    <a:pt x="3" y="88"/>
                  </a:lnTo>
                  <a:lnTo>
                    <a:pt x="1" y="100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1" y="147"/>
                  </a:lnTo>
                  <a:lnTo>
                    <a:pt x="5" y="164"/>
                  </a:lnTo>
                  <a:lnTo>
                    <a:pt x="11" y="176"/>
                  </a:lnTo>
                  <a:lnTo>
                    <a:pt x="17" y="184"/>
                  </a:lnTo>
                  <a:lnTo>
                    <a:pt x="25" y="189"/>
                  </a:lnTo>
                  <a:lnTo>
                    <a:pt x="34" y="191"/>
                  </a:lnTo>
                  <a:lnTo>
                    <a:pt x="44" y="192"/>
                  </a:lnTo>
                  <a:lnTo>
                    <a:pt x="56" y="190"/>
                  </a:lnTo>
                  <a:lnTo>
                    <a:pt x="65" y="18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90"/>
                  </a:lnTo>
                  <a:lnTo>
                    <a:pt x="96" y="190"/>
                  </a:lnTo>
                  <a:lnTo>
                    <a:pt x="96" y="0"/>
                  </a:lnTo>
                  <a:lnTo>
                    <a:pt x="74" y="0"/>
                  </a:lnTo>
                  <a:lnTo>
                    <a:pt x="7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9" name="Freeform 26"/>
            <p:cNvSpPr>
              <a:spLocks/>
            </p:cNvSpPr>
            <p:nvPr userDrawn="1"/>
          </p:nvSpPr>
          <p:spPr bwMode="auto">
            <a:xfrm>
              <a:off x="2845" y="3810"/>
              <a:ext cx="19" cy="27"/>
            </a:xfrm>
            <a:custGeom>
              <a:avLst/>
              <a:gdLst>
                <a:gd name="T0" fmla="*/ 70 w 93"/>
                <a:gd name="T1" fmla="*/ 88 h 135"/>
                <a:gd name="T2" fmla="*/ 69 w 93"/>
                <a:gd name="T3" fmla="*/ 100 h 135"/>
                <a:gd name="T4" fmla="*/ 64 w 93"/>
                <a:gd name="T5" fmla="*/ 109 h 135"/>
                <a:gd name="T6" fmla="*/ 58 w 93"/>
                <a:gd name="T7" fmla="*/ 115 h 135"/>
                <a:gd name="T8" fmla="*/ 52 w 93"/>
                <a:gd name="T9" fmla="*/ 117 h 135"/>
                <a:gd name="T10" fmla="*/ 45 w 93"/>
                <a:gd name="T11" fmla="*/ 118 h 135"/>
                <a:gd name="T12" fmla="*/ 34 w 93"/>
                <a:gd name="T13" fmla="*/ 117 h 135"/>
                <a:gd name="T14" fmla="*/ 28 w 93"/>
                <a:gd name="T15" fmla="*/ 111 h 135"/>
                <a:gd name="T16" fmla="*/ 23 w 93"/>
                <a:gd name="T17" fmla="*/ 103 h 135"/>
                <a:gd name="T18" fmla="*/ 22 w 93"/>
                <a:gd name="T19" fmla="*/ 92 h 135"/>
                <a:gd name="T20" fmla="*/ 22 w 93"/>
                <a:gd name="T21" fmla="*/ 0 h 135"/>
                <a:gd name="T22" fmla="*/ 0 w 93"/>
                <a:gd name="T23" fmla="*/ 0 h 135"/>
                <a:gd name="T24" fmla="*/ 0 w 93"/>
                <a:gd name="T25" fmla="*/ 101 h 135"/>
                <a:gd name="T26" fmla="*/ 3 w 93"/>
                <a:gd name="T27" fmla="*/ 116 h 135"/>
                <a:gd name="T28" fmla="*/ 10 w 93"/>
                <a:gd name="T29" fmla="*/ 127 h 135"/>
                <a:gd name="T30" fmla="*/ 21 w 93"/>
                <a:gd name="T31" fmla="*/ 133 h 135"/>
                <a:gd name="T32" fmla="*/ 37 w 93"/>
                <a:gd name="T33" fmla="*/ 135 h 135"/>
                <a:gd name="T34" fmla="*/ 50 w 93"/>
                <a:gd name="T35" fmla="*/ 133 h 135"/>
                <a:gd name="T36" fmla="*/ 61 w 93"/>
                <a:gd name="T37" fmla="*/ 127 h 135"/>
                <a:gd name="T38" fmla="*/ 69 w 93"/>
                <a:gd name="T39" fmla="*/ 117 h 135"/>
                <a:gd name="T40" fmla="*/ 70 w 93"/>
                <a:gd name="T41" fmla="*/ 117 h 135"/>
                <a:gd name="T42" fmla="*/ 70 w 93"/>
                <a:gd name="T43" fmla="*/ 133 h 135"/>
                <a:gd name="T44" fmla="*/ 93 w 93"/>
                <a:gd name="T45" fmla="*/ 133 h 135"/>
                <a:gd name="T46" fmla="*/ 92 w 93"/>
                <a:gd name="T47" fmla="*/ 105 h 135"/>
                <a:gd name="T48" fmla="*/ 92 w 93"/>
                <a:gd name="T49" fmla="*/ 0 h 135"/>
                <a:gd name="T50" fmla="*/ 70 w 93"/>
                <a:gd name="T51" fmla="*/ 0 h 135"/>
                <a:gd name="T52" fmla="*/ 70 w 93"/>
                <a:gd name="T5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35">
                  <a:moveTo>
                    <a:pt x="70" y="88"/>
                  </a:moveTo>
                  <a:lnTo>
                    <a:pt x="69" y="100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2" y="117"/>
                  </a:lnTo>
                  <a:lnTo>
                    <a:pt x="45" y="118"/>
                  </a:lnTo>
                  <a:lnTo>
                    <a:pt x="34" y="117"/>
                  </a:lnTo>
                  <a:lnTo>
                    <a:pt x="28" y="111"/>
                  </a:lnTo>
                  <a:lnTo>
                    <a:pt x="23" y="103"/>
                  </a:lnTo>
                  <a:lnTo>
                    <a:pt x="22" y="92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3" y="116"/>
                  </a:lnTo>
                  <a:lnTo>
                    <a:pt x="10" y="127"/>
                  </a:lnTo>
                  <a:lnTo>
                    <a:pt x="21" y="133"/>
                  </a:lnTo>
                  <a:lnTo>
                    <a:pt x="37" y="135"/>
                  </a:lnTo>
                  <a:lnTo>
                    <a:pt x="50" y="133"/>
                  </a:lnTo>
                  <a:lnTo>
                    <a:pt x="61" y="127"/>
                  </a:lnTo>
                  <a:lnTo>
                    <a:pt x="69" y="117"/>
                  </a:lnTo>
                  <a:lnTo>
                    <a:pt x="70" y="117"/>
                  </a:lnTo>
                  <a:lnTo>
                    <a:pt x="70" y="133"/>
                  </a:lnTo>
                  <a:lnTo>
                    <a:pt x="93" y="133"/>
                  </a:lnTo>
                  <a:lnTo>
                    <a:pt x="92" y="105"/>
                  </a:lnTo>
                  <a:lnTo>
                    <a:pt x="92" y="0"/>
                  </a:lnTo>
                  <a:lnTo>
                    <a:pt x="70" y="0"/>
                  </a:lnTo>
                  <a:lnTo>
                    <a:pt x="70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0" name="Freeform 27"/>
            <p:cNvSpPr>
              <a:spLocks/>
            </p:cNvSpPr>
            <p:nvPr userDrawn="1"/>
          </p:nvSpPr>
          <p:spPr bwMode="auto">
            <a:xfrm>
              <a:off x="2871" y="3810"/>
              <a:ext cx="19" cy="27"/>
            </a:xfrm>
            <a:custGeom>
              <a:avLst/>
              <a:gdLst>
                <a:gd name="T0" fmla="*/ 94 w 94"/>
                <a:gd name="T1" fmla="*/ 136 h 136"/>
                <a:gd name="T2" fmla="*/ 94 w 94"/>
                <a:gd name="T3" fmla="*/ 44 h 136"/>
                <a:gd name="T4" fmla="*/ 93 w 94"/>
                <a:gd name="T5" fmla="*/ 29 h 136"/>
                <a:gd name="T6" fmla="*/ 89 w 94"/>
                <a:gd name="T7" fmla="*/ 17 h 136"/>
                <a:gd name="T8" fmla="*/ 83 w 94"/>
                <a:gd name="T9" fmla="*/ 9 h 136"/>
                <a:gd name="T10" fmla="*/ 73 w 94"/>
                <a:gd name="T11" fmla="*/ 3 h 136"/>
                <a:gd name="T12" fmla="*/ 59 w 94"/>
                <a:gd name="T13" fmla="*/ 0 h 136"/>
                <a:gd name="T14" fmla="*/ 43 w 94"/>
                <a:gd name="T15" fmla="*/ 3 h 136"/>
                <a:gd name="T16" fmla="*/ 32 w 94"/>
                <a:gd name="T17" fmla="*/ 9 h 136"/>
                <a:gd name="T18" fmla="*/ 24 w 94"/>
                <a:gd name="T19" fmla="*/ 20 h 136"/>
                <a:gd name="T20" fmla="*/ 23 w 94"/>
                <a:gd name="T21" fmla="*/ 20 h 136"/>
                <a:gd name="T22" fmla="*/ 23 w 94"/>
                <a:gd name="T23" fmla="*/ 3 h 136"/>
                <a:gd name="T24" fmla="*/ 0 w 94"/>
                <a:gd name="T25" fmla="*/ 3 h 136"/>
                <a:gd name="T26" fmla="*/ 1 w 94"/>
                <a:gd name="T27" fmla="*/ 30 h 136"/>
                <a:gd name="T28" fmla="*/ 1 w 94"/>
                <a:gd name="T29" fmla="*/ 136 h 136"/>
                <a:gd name="T30" fmla="*/ 23 w 94"/>
                <a:gd name="T31" fmla="*/ 136 h 136"/>
                <a:gd name="T32" fmla="*/ 23 w 94"/>
                <a:gd name="T33" fmla="*/ 57 h 136"/>
                <a:gd name="T34" fmla="*/ 23 w 94"/>
                <a:gd name="T35" fmla="*/ 47 h 136"/>
                <a:gd name="T36" fmla="*/ 24 w 94"/>
                <a:gd name="T37" fmla="*/ 39 h 136"/>
                <a:gd name="T38" fmla="*/ 26 w 94"/>
                <a:gd name="T39" fmla="*/ 30 h 136"/>
                <a:gd name="T40" fmla="*/ 32 w 94"/>
                <a:gd name="T41" fmla="*/ 24 h 136"/>
                <a:gd name="T42" fmla="*/ 39 w 94"/>
                <a:gd name="T43" fmla="*/ 20 h 136"/>
                <a:gd name="T44" fmla="*/ 49 w 94"/>
                <a:gd name="T45" fmla="*/ 18 h 136"/>
                <a:gd name="T46" fmla="*/ 60 w 94"/>
                <a:gd name="T47" fmla="*/ 20 h 136"/>
                <a:gd name="T48" fmla="*/ 67 w 94"/>
                <a:gd name="T49" fmla="*/ 26 h 136"/>
                <a:gd name="T50" fmla="*/ 71 w 94"/>
                <a:gd name="T51" fmla="*/ 34 h 136"/>
                <a:gd name="T52" fmla="*/ 72 w 94"/>
                <a:gd name="T53" fmla="*/ 44 h 136"/>
                <a:gd name="T54" fmla="*/ 72 w 94"/>
                <a:gd name="T55" fmla="*/ 136 h 136"/>
                <a:gd name="T56" fmla="*/ 94 w 94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36">
                  <a:moveTo>
                    <a:pt x="94" y="136"/>
                  </a:moveTo>
                  <a:lnTo>
                    <a:pt x="94" y="44"/>
                  </a:lnTo>
                  <a:lnTo>
                    <a:pt x="93" y="29"/>
                  </a:lnTo>
                  <a:lnTo>
                    <a:pt x="89" y="17"/>
                  </a:lnTo>
                  <a:lnTo>
                    <a:pt x="83" y="9"/>
                  </a:lnTo>
                  <a:lnTo>
                    <a:pt x="73" y="3"/>
                  </a:lnTo>
                  <a:lnTo>
                    <a:pt x="59" y="0"/>
                  </a:lnTo>
                  <a:lnTo>
                    <a:pt x="43" y="3"/>
                  </a:lnTo>
                  <a:lnTo>
                    <a:pt x="32" y="9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3" y="3"/>
                  </a:lnTo>
                  <a:lnTo>
                    <a:pt x="0" y="3"/>
                  </a:lnTo>
                  <a:lnTo>
                    <a:pt x="1" y="30"/>
                  </a:lnTo>
                  <a:lnTo>
                    <a:pt x="1" y="136"/>
                  </a:lnTo>
                  <a:lnTo>
                    <a:pt x="23" y="136"/>
                  </a:lnTo>
                  <a:lnTo>
                    <a:pt x="23" y="57"/>
                  </a:lnTo>
                  <a:lnTo>
                    <a:pt x="23" y="47"/>
                  </a:lnTo>
                  <a:lnTo>
                    <a:pt x="24" y="39"/>
                  </a:lnTo>
                  <a:lnTo>
                    <a:pt x="26" y="30"/>
                  </a:lnTo>
                  <a:lnTo>
                    <a:pt x="32" y="24"/>
                  </a:lnTo>
                  <a:lnTo>
                    <a:pt x="39" y="20"/>
                  </a:lnTo>
                  <a:lnTo>
                    <a:pt x="49" y="18"/>
                  </a:lnTo>
                  <a:lnTo>
                    <a:pt x="60" y="20"/>
                  </a:lnTo>
                  <a:lnTo>
                    <a:pt x="67" y="26"/>
                  </a:lnTo>
                  <a:lnTo>
                    <a:pt x="71" y="34"/>
                  </a:lnTo>
                  <a:lnTo>
                    <a:pt x="72" y="44"/>
                  </a:lnTo>
                  <a:lnTo>
                    <a:pt x="72" y="136"/>
                  </a:lnTo>
                  <a:lnTo>
                    <a:pt x="94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1" name="Freeform 28"/>
            <p:cNvSpPr>
              <a:spLocks noEditPoints="1"/>
            </p:cNvSpPr>
            <p:nvPr userDrawn="1"/>
          </p:nvSpPr>
          <p:spPr bwMode="auto">
            <a:xfrm>
              <a:off x="2897" y="3810"/>
              <a:ext cx="19" cy="37"/>
            </a:xfrm>
            <a:custGeom>
              <a:avLst/>
              <a:gdLst>
                <a:gd name="T0" fmla="*/ 74 w 95"/>
                <a:gd name="T1" fmla="*/ 79 h 185"/>
                <a:gd name="T2" fmla="*/ 70 w 95"/>
                <a:gd name="T3" fmla="*/ 99 h 185"/>
                <a:gd name="T4" fmla="*/ 60 w 95"/>
                <a:gd name="T5" fmla="*/ 115 h 185"/>
                <a:gd name="T6" fmla="*/ 41 w 95"/>
                <a:gd name="T7" fmla="*/ 116 h 185"/>
                <a:gd name="T8" fmla="*/ 29 w 95"/>
                <a:gd name="T9" fmla="*/ 108 h 185"/>
                <a:gd name="T10" fmla="*/ 23 w 95"/>
                <a:gd name="T11" fmla="*/ 84 h 185"/>
                <a:gd name="T12" fmla="*/ 23 w 95"/>
                <a:gd name="T13" fmla="*/ 56 h 185"/>
                <a:gd name="T14" fmla="*/ 27 w 95"/>
                <a:gd name="T15" fmla="*/ 35 h 185"/>
                <a:gd name="T16" fmla="*/ 38 w 95"/>
                <a:gd name="T17" fmla="*/ 21 h 185"/>
                <a:gd name="T18" fmla="*/ 58 w 95"/>
                <a:gd name="T19" fmla="*/ 20 h 185"/>
                <a:gd name="T20" fmla="*/ 69 w 95"/>
                <a:gd name="T21" fmla="*/ 32 h 185"/>
                <a:gd name="T22" fmla="*/ 73 w 95"/>
                <a:gd name="T23" fmla="*/ 50 h 185"/>
                <a:gd name="T24" fmla="*/ 74 w 95"/>
                <a:gd name="T25" fmla="*/ 69 h 185"/>
                <a:gd name="T26" fmla="*/ 73 w 95"/>
                <a:gd name="T27" fmla="*/ 20 h 185"/>
                <a:gd name="T28" fmla="*/ 55 w 95"/>
                <a:gd name="T29" fmla="*/ 3 h 185"/>
                <a:gd name="T30" fmla="*/ 37 w 95"/>
                <a:gd name="T31" fmla="*/ 0 h 185"/>
                <a:gd name="T32" fmla="*/ 25 w 95"/>
                <a:gd name="T33" fmla="*/ 5 h 185"/>
                <a:gd name="T34" fmla="*/ 11 w 95"/>
                <a:gd name="T35" fmla="*/ 18 h 185"/>
                <a:gd name="T36" fmla="*/ 2 w 95"/>
                <a:gd name="T37" fmla="*/ 45 h 185"/>
                <a:gd name="T38" fmla="*/ 0 w 95"/>
                <a:gd name="T39" fmla="*/ 81 h 185"/>
                <a:gd name="T40" fmla="*/ 6 w 95"/>
                <a:gd name="T41" fmla="*/ 109 h 185"/>
                <a:gd name="T42" fmla="*/ 20 w 95"/>
                <a:gd name="T43" fmla="*/ 129 h 185"/>
                <a:gd name="T44" fmla="*/ 44 w 95"/>
                <a:gd name="T45" fmla="*/ 136 h 185"/>
                <a:gd name="T46" fmla="*/ 64 w 95"/>
                <a:gd name="T47" fmla="*/ 129 h 185"/>
                <a:gd name="T48" fmla="*/ 73 w 95"/>
                <a:gd name="T49" fmla="*/ 119 h 185"/>
                <a:gd name="T50" fmla="*/ 72 w 95"/>
                <a:gd name="T51" fmla="*/ 156 h 185"/>
                <a:gd name="T52" fmla="*/ 60 w 95"/>
                <a:gd name="T53" fmla="*/ 167 h 185"/>
                <a:gd name="T54" fmla="*/ 40 w 95"/>
                <a:gd name="T55" fmla="*/ 167 h 185"/>
                <a:gd name="T56" fmla="*/ 31 w 95"/>
                <a:gd name="T57" fmla="*/ 150 h 185"/>
                <a:gd name="T58" fmla="*/ 8 w 95"/>
                <a:gd name="T59" fmla="*/ 164 h 185"/>
                <a:gd name="T60" fmla="*/ 22 w 95"/>
                <a:gd name="T61" fmla="*/ 181 h 185"/>
                <a:gd name="T62" fmla="*/ 46 w 95"/>
                <a:gd name="T63" fmla="*/ 185 h 185"/>
                <a:gd name="T64" fmla="*/ 72 w 95"/>
                <a:gd name="T65" fmla="*/ 183 h 185"/>
                <a:gd name="T66" fmla="*/ 89 w 95"/>
                <a:gd name="T67" fmla="*/ 172 h 185"/>
                <a:gd name="T68" fmla="*/ 95 w 95"/>
                <a:gd name="T69" fmla="*/ 149 h 185"/>
                <a:gd name="T70" fmla="*/ 73 w 95"/>
                <a:gd name="T71" fmla="*/ 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5" h="185">
                  <a:moveTo>
                    <a:pt x="74" y="69"/>
                  </a:moveTo>
                  <a:lnTo>
                    <a:pt x="74" y="79"/>
                  </a:lnTo>
                  <a:lnTo>
                    <a:pt x="73" y="90"/>
                  </a:lnTo>
                  <a:lnTo>
                    <a:pt x="70" y="99"/>
                  </a:lnTo>
                  <a:lnTo>
                    <a:pt x="67" y="109"/>
                  </a:lnTo>
                  <a:lnTo>
                    <a:pt x="60" y="115"/>
                  </a:lnTo>
                  <a:lnTo>
                    <a:pt x="49" y="118"/>
                  </a:lnTo>
                  <a:lnTo>
                    <a:pt x="41" y="116"/>
                  </a:lnTo>
                  <a:lnTo>
                    <a:pt x="35" y="114"/>
                  </a:lnTo>
                  <a:lnTo>
                    <a:pt x="29" y="108"/>
                  </a:lnTo>
                  <a:lnTo>
                    <a:pt x="26" y="98"/>
                  </a:lnTo>
                  <a:lnTo>
                    <a:pt x="23" y="84"/>
                  </a:lnTo>
                  <a:lnTo>
                    <a:pt x="23" y="66"/>
                  </a:lnTo>
                  <a:lnTo>
                    <a:pt x="23" y="56"/>
                  </a:lnTo>
                  <a:lnTo>
                    <a:pt x="25" y="45"/>
                  </a:lnTo>
                  <a:lnTo>
                    <a:pt x="27" y="35"/>
                  </a:lnTo>
                  <a:lnTo>
                    <a:pt x="31" y="27"/>
                  </a:lnTo>
                  <a:lnTo>
                    <a:pt x="38" y="21"/>
                  </a:lnTo>
                  <a:lnTo>
                    <a:pt x="49" y="18"/>
                  </a:lnTo>
                  <a:lnTo>
                    <a:pt x="58" y="20"/>
                  </a:lnTo>
                  <a:lnTo>
                    <a:pt x="64" y="24"/>
                  </a:lnTo>
                  <a:lnTo>
                    <a:pt x="69" y="32"/>
                  </a:lnTo>
                  <a:lnTo>
                    <a:pt x="72" y="40"/>
                  </a:lnTo>
                  <a:lnTo>
                    <a:pt x="73" y="50"/>
                  </a:lnTo>
                  <a:lnTo>
                    <a:pt x="74" y="60"/>
                  </a:lnTo>
                  <a:lnTo>
                    <a:pt x="74" y="69"/>
                  </a:lnTo>
                  <a:close/>
                  <a:moveTo>
                    <a:pt x="73" y="20"/>
                  </a:moveTo>
                  <a:lnTo>
                    <a:pt x="73" y="20"/>
                  </a:lnTo>
                  <a:lnTo>
                    <a:pt x="66" y="9"/>
                  </a:lnTo>
                  <a:lnTo>
                    <a:pt x="55" y="3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1" y="3"/>
                  </a:lnTo>
                  <a:lnTo>
                    <a:pt x="25" y="5"/>
                  </a:lnTo>
                  <a:lnTo>
                    <a:pt x="17" y="10"/>
                  </a:lnTo>
                  <a:lnTo>
                    <a:pt x="11" y="18"/>
                  </a:lnTo>
                  <a:lnTo>
                    <a:pt x="5" y="29"/>
                  </a:lnTo>
                  <a:lnTo>
                    <a:pt x="2" y="45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3" y="96"/>
                  </a:lnTo>
                  <a:lnTo>
                    <a:pt x="6" y="109"/>
                  </a:lnTo>
                  <a:lnTo>
                    <a:pt x="11" y="120"/>
                  </a:lnTo>
                  <a:lnTo>
                    <a:pt x="20" y="129"/>
                  </a:lnTo>
                  <a:lnTo>
                    <a:pt x="29" y="133"/>
                  </a:lnTo>
                  <a:lnTo>
                    <a:pt x="44" y="136"/>
                  </a:lnTo>
                  <a:lnTo>
                    <a:pt x="55" y="133"/>
                  </a:lnTo>
                  <a:lnTo>
                    <a:pt x="64" y="129"/>
                  </a:lnTo>
                  <a:lnTo>
                    <a:pt x="73" y="119"/>
                  </a:lnTo>
                  <a:lnTo>
                    <a:pt x="73" y="119"/>
                  </a:lnTo>
                  <a:lnTo>
                    <a:pt x="73" y="147"/>
                  </a:lnTo>
                  <a:lnTo>
                    <a:pt x="72" y="156"/>
                  </a:lnTo>
                  <a:lnTo>
                    <a:pt x="67" y="164"/>
                  </a:lnTo>
                  <a:lnTo>
                    <a:pt x="60" y="167"/>
                  </a:lnTo>
                  <a:lnTo>
                    <a:pt x="50" y="170"/>
                  </a:lnTo>
                  <a:lnTo>
                    <a:pt x="40" y="167"/>
                  </a:lnTo>
                  <a:lnTo>
                    <a:pt x="33" y="161"/>
                  </a:lnTo>
                  <a:lnTo>
                    <a:pt x="31" y="150"/>
                  </a:lnTo>
                  <a:lnTo>
                    <a:pt x="6" y="150"/>
                  </a:lnTo>
                  <a:lnTo>
                    <a:pt x="8" y="164"/>
                  </a:lnTo>
                  <a:lnTo>
                    <a:pt x="12" y="173"/>
                  </a:lnTo>
                  <a:lnTo>
                    <a:pt x="22" y="181"/>
                  </a:lnTo>
                  <a:lnTo>
                    <a:pt x="33" y="184"/>
                  </a:lnTo>
                  <a:lnTo>
                    <a:pt x="46" y="185"/>
                  </a:lnTo>
                  <a:lnTo>
                    <a:pt x="60" y="185"/>
                  </a:lnTo>
                  <a:lnTo>
                    <a:pt x="72" y="183"/>
                  </a:lnTo>
                  <a:lnTo>
                    <a:pt x="81" y="178"/>
                  </a:lnTo>
                  <a:lnTo>
                    <a:pt x="89" y="172"/>
                  </a:lnTo>
                  <a:lnTo>
                    <a:pt x="93" y="162"/>
                  </a:lnTo>
                  <a:lnTo>
                    <a:pt x="95" y="149"/>
                  </a:lnTo>
                  <a:lnTo>
                    <a:pt x="95" y="3"/>
                  </a:lnTo>
                  <a:lnTo>
                    <a:pt x="73" y="3"/>
                  </a:lnTo>
                  <a:lnTo>
                    <a:pt x="73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2" name="Freeform 29"/>
            <p:cNvSpPr>
              <a:spLocks noEditPoints="1"/>
            </p:cNvSpPr>
            <p:nvPr userDrawn="1"/>
          </p:nvSpPr>
          <p:spPr bwMode="auto">
            <a:xfrm>
              <a:off x="2697" y="3743"/>
              <a:ext cx="24" cy="38"/>
            </a:xfrm>
            <a:custGeom>
              <a:avLst/>
              <a:gdLst>
                <a:gd name="T0" fmla="*/ 24 w 117"/>
                <a:gd name="T1" fmla="*/ 102 h 190"/>
                <a:gd name="T2" fmla="*/ 50 w 117"/>
                <a:gd name="T3" fmla="*/ 102 h 190"/>
                <a:gd name="T4" fmla="*/ 62 w 117"/>
                <a:gd name="T5" fmla="*/ 102 h 190"/>
                <a:gd name="T6" fmla="*/ 71 w 117"/>
                <a:gd name="T7" fmla="*/ 104 h 190"/>
                <a:gd name="T8" fmla="*/ 80 w 117"/>
                <a:gd name="T9" fmla="*/ 108 h 190"/>
                <a:gd name="T10" fmla="*/ 87 w 117"/>
                <a:gd name="T11" fmla="*/ 114 h 190"/>
                <a:gd name="T12" fmla="*/ 91 w 117"/>
                <a:gd name="T13" fmla="*/ 123 h 190"/>
                <a:gd name="T14" fmla="*/ 93 w 117"/>
                <a:gd name="T15" fmla="*/ 137 h 190"/>
                <a:gd name="T16" fmla="*/ 92 w 117"/>
                <a:gd name="T17" fmla="*/ 145 h 190"/>
                <a:gd name="T18" fmla="*/ 88 w 117"/>
                <a:gd name="T19" fmla="*/ 154 h 190"/>
                <a:gd name="T20" fmla="*/ 81 w 117"/>
                <a:gd name="T21" fmla="*/ 161 h 190"/>
                <a:gd name="T22" fmla="*/ 71 w 117"/>
                <a:gd name="T23" fmla="*/ 167 h 190"/>
                <a:gd name="T24" fmla="*/ 58 w 117"/>
                <a:gd name="T25" fmla="*/ 168 h 190"/>
                <a:gd name="T26" fmla="*/ 24 w 117"/>
                <a:gd name="T27" fmla="*/ 168 h 190"/>
                <a:gd name="T28" fmla="*/ 24 w 117"/>
                <a:gd name="T29" fmla="*/ 102 h 190"/>
                <a:gd name="T30" fmla="*/ 24 w 117"/>
                <a:gd name="T31" fmla="*/ 22 h 190"/>
                <a:gd name="T32" fmla="*/ 58 w 117"/>
                <a:gd name="T33" fmla="*/ 22 h 190"/>
                <a:gd name="T34" fmla="*/ 71 w 117"/>
                <a:gd name="T35" fmla="*/ 24 h 190"/>
                <a:gd name="T36" fmla="*/ 80 w 117"/>
                <a:gd name="T37" fmla="*/ 30 h 190"/>
                <a:gd name="T38" fmla="*/ 85 w 117"/>
                <a:gd name="T39" fmla="*/ 39 h 190"/>
                <a:gd name="T40" fmla="*/ 87 w 117"/>
                <a:gd name="T41" fmla="*/ 50 h 190"/>
                <a:gd name="T42" fmla="*/ 85 w 117"/>
                <a:gd name="T43" fmla="*/ 63 h 190"/>
                <a:gd name="T44" fmla="*/ 80 w 117"/>
                <a:gd name="T45" fmla="*/ 71 h 190"/>
                <a:gd name="T46" fmla="*/ 71 w 117"/>
                <a:gd name="T47" fmla="*/ 77 h 190"/>
                <a:gd name="T48" fmla="*/ 59 w 117"/>
                <a:gd name="T49" fmla="*/ 80 h 190"/>
                <a:gd name="T50" fmla="*/ 24 w 117"/>
                <a:gd name="T51" fmla="*/ 80 h 190"/>
                <a:gd name="T52" fmla="*/ 24 w 117"/>
                <a:gd name="T53" fmla="*/ 22 h 190"/>
                <a:gd name="T54" fmla="*/ 61 w 117"/>
                <a:gd name="T55" fmla="*/ 190 h 190"/>
                <a:gd name="T56" fmla="*/ 69 w 117"/>
                <a:gd name="T57" fmla="*/ 189 h 190"/>
                <a:gd name="T58" fmla="*/ 79 w 117"/>
                <a:gd name="T59" fmla="*/ 188 h 190"/>
                <a:gd name="T60" fmla="*/ 88 w 117"/>
                <a:gd name="T61" fmla="*/ 185 h 190"/>
                <a:gd name="T62" fmla="*/ 97 w 117"/>
                <a:gd name="T63" fmla="*/ 181 h 190"/>
                <a:gd name="T64" fmla="*/ 105 w 117"/>
                <a:gd name="T65" fmla="*/ 174 h 190"/>
                <a:gd name="T66" fmla="*/ 111 w 117"/>
                <a:gd name="T67" fmla="*/ 166 h 190"/>
                <a:gd name="T68" fmla="*/ 116 w 117"/>
                <a:gd name="T69" fmla="*/ 152 h 190"/>
                <a:gd name="T70" fmla="*/ 117 w 117"/>
                <a:gd name="T71" fmla="*/ 137 h 190"/>
                <a:gd name="T72" fmla="*/ 116 w 117"/>
                <a:gd name="T73" fmla="*/ 122 h 190"/>
                <a:gd name="T74" fmla="*/ 111 w 117"/>
                <a:gd name="T75" fmla="*/ 110 h 190"/>
                <a:gd name="T76" fmla="*/ 104 w 117"/>
                <a:gd name="T77" fmla="*/ 100 h 190"/>
                <a:gd name="T78" fmla="*/ 93 w 117"/>
                <a:gd name="T79" fmla="*/ 94 h 190"/>
                <a:gd name="T80" fmla="*/ 79 w 117"/>
                <a:gd name="T81" fmla="*/ 91 h 190"/>
                <a:gd name="T82" fmla="*/ 79 w 117"/>
                <a:gd name="T83" fmla="*/ 89 h 190"/>
                <a:gd name="T84" fmla="*/ 91 w 117"/>
                <a:gd name="T85" fmla="*/ 86 h 190"/>
                <a:gd name="T86" fmla="*/ 100 w 117"/>
                <a:gd name="T87" fmla="*/ 79 h 190"/>
                <a:gd name="T88" fmla="*/ 106 w 117"/>
                <a:gd name="T89" fmla="*/ 69 h 190"/>
                <a:gd name="T90" fmla="*/ 110 w 117"/>
                <a:gd name="T91" fmla="*/ 58 h 190"/>
                <a:gd name="T92" fmla="*/ 111 w 117"/>
                <a:gd name="T93" fmla="*/ 45 h 190"/>
                <a:gd name="T94" fmla="*/ 110 w 117"/>
                <a:gd name="T95" fmla="*/ 39 h 190"/>
                <a:gd name="T96" fmla="*/ 108 w 117"/>
                <a:gd name="T97" fmla="*/ 30 h 190"/>
                <a:gd name="T98" fmla="*/ 103 w 117"/>
                <a:gd name="T99" fmla="*/ 19 h 190"/>
                <a:gd name="T100" fmla="*/ 99 w 117"/>
                <a:gd name="T101" fmla="*/ 13 h 190"/>
                <a:gd name="T102" fmla="*/ 93 w 117"/>
                <a:gd name="T103" fmla="*/ 8 h 190"/>
                <a:gd name="T104" fmla="*/ 86 w 117"/>
                <a:gd name="T105" fmla="*/ 5 h 190"/>
                <a:gd name="T106" fmla="*/ 75 w 117"/>
                <a:gd name="T107" fmla="*/ 1 h 190"/>
                <a:gd name="T108" fmla="*/ 62 w 117"/>
                <a:gd name="T109" fmla="*/ 0 h 190"/>
                <a:gd name="T110" fmla="*/ 0 w 117"/>
                <a:gd name="T111" fmla="*/ 0 h 190"/>
                <a:gd name="T112" fmla="*/ 0 w 117"/>
                <a:gd name="T113" fmla="*/ 190 h 190"/>
                <a:gd name="T114" fmla="*/ 61 w 117"/>
                <a:gd name="T1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" h="190">
                  <a:moveTo>
                    <a:pt x="24" y="102"/>
                  </a:moveTo>
                  <a:lnTo>
                    <a:pt x="50" y="102"/>
                  </a:lnTo>
                  <a:lnTo>
                    <a:pt x="62" y="102"/>
                  </a:lnTo>
                  <a:lnTo>
                    <a:pt x="71" y="104"/>
                  </a:lnTo>
                  <a:lnTo>
                    <a:pt x="80" y="108"/>
                  </a:lnTo>
                  <a:lnTo>
                    <a:pt x="87" y="114"/>
                  </a:lnTo>
                  <a:lnTo>
                    <a:pt x="91" y="123"/>
                  </a:lnTo>
                  <a:lnTo>
                    <a:pt x="93" y="137"/>
                  </a:lnTo>
                  <a:lnTo>
                    <a:pt x="92" y="145"/>
                  </a:lnTo>
                  <a:lnTo>
                    <a:pt x="88" y="154"/>
                  </a:lnTo>
                  <a:lnTo>
                    <a:pt x="81" y="161"/>
                  </a:lnTo>
                  <a:lnTo>
                    <a:pt x="71" y="167"/>
                  </a:lnTo>
                  <a:lnTo>
                    <a:pt x="58" y="168"/>
                  </a:lnTo>
                  <a:lnTo>
                    <a:pt x="24" y="168"/>
                  </a:lnTo>
                  <a:lnTo>
                    <a:pt x="24" y="102"/>
                  </a:lnTo>
                  <a:close/>
                  <a:moveTo>
                    <a:pt x="24" y="22"/>
                  </a:moveTo>
                  <a:lnTo>
                    <a:pt x="58" y="22"/>
                  </a:lnTo>
                  <a:lnTo>
                    <a:pt x="71" y="24"/>
                  </a:lnTo>
                  <a:lnTo>
                    <a:pt x="80" y="30"/>
                  </a:lnTo>
                  <a:lnTo>
                    <a:pt x="85" y="39"/>
                  </a:lnTo>
                  <a:lnTo>
                    <a:pt x="87" y="50"/>
                  </a:lnTo>
                  <a:lnTo>
                    <a:pt x="85" y="63"/>
                  </a:lnTo>
                  <a:lnTo>
                    <a:pt x="80" y="71"/>
                  </a:lnTo>
                  <a:lnTo>
                    <a:pt x="71" y="77"/>
                  </a:lnTo>
                  <a:lnTo>
                    <a:pt x="59" y="80"/>
                  </a:lnTo>
                  <a:lnTo>
                    <a:pt x="24" y="80"/>
                  </a:lnTo>
                  <a:lnTo>
                    <a:pt x="24" y="22"/>
                  </a:lnTo>
                  <a:close/>
                  <a:moveTo>
                    <a:pt x="61" y="190"/>
                  </a:moveTo>
                  <a:lnTo>
                    <a:pt x="69" y="189"/>
                  </a:lnTo>
                  <a:lnTo>
                    <a:pt x="79" y="188"/>
                  </a:lnTo>
                  <a:lnTo>
                    <a:pt x="88" y="185"/>
                  </a:lnTo>
                  <a:lnTo>
                    <a:pt x="97" y="181"/>
                  </a:lnTo>
                  <a:lnTo>
                    <a:pt x="105" y="174"/>
                  </a:lnTo>
                  <a:lnTo>
                    <a:pt x="111" y="166"/>
                  </a:lnTo>
                  <a:lnTo>
                    <a:pt x="116" y="152"/>
                  </a:lnTo>
                  <a:lnTo>
                    <a:pt x="117" y="137"/>
                  </a:lnTo>
                  <a:lnTo>
                    <a:pt x="116" y="122"/>
                  </a:lnTo>
                  <a:lnTo>
                    <a:pt x="111" y="110"/>
                  </a:lnTo>
                  <a:lnTo>
                    <a:pt x="104" y="100"/>
                  </a:lnTo>
                  <a:lnTo>
                    <a:pt x="93" y="94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91" y="86"/>
                  </a:lnTo>
                  <a:lnTo>
                    <a:pt x="100" y="79"/>
                  </a:lnTo>
                  <a:lnTo>
                    <a:pt x="106" y="69"/>
                  </a:lnTo>
                  <a:lnTo>
                    <a:pt x="110" y="58"/>
                  </a:lnTo>
                  <a:lnTo>
                    <a:pt x="111" y="45"/>
                  </a:lnTo>
                  <a:lnTo>
                    <a:pt x="110" y="39"/>
                  </a:lnTo>
                  <a:lnTo>
                    <a:pt x="108" y="30"/>
                  </a:lnTo>
                  <a:lnTo>
                    <a:pt x="103" y="19"/>
                  </a:lnTo>
                  <a:lnTo>
                    <a:pt x="99" y="13"/>
                  </a:lnTo>
                  <a:lnTo>
                    <a:pt x="93" y="8"/>
                  </a:lnTo>
                  <a:lnTo>
                    <a:pt x="86" y="5"/>
                  </a:lnTo>
                  <a:lnTo>
                    <a:pt x="75" y="1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61" y="1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3" name="Freeform 30"/>
            <p:cNvSpPr>
              <a:spLocks/>
            </p:cNvSpPr>
            <p:nvPr userDrawn="1"/>
          </p:nvSpPr>
          <p:spPr bwMode="auto">
            <a:xfrm>
              <a:off x="2727" y="3754"/>
              <a:ext cx="18" cy="27"/>
            </a:xfrm>
            <a:custGeom>
              <a:avLst/>
              <a:gdLst>
                <a:gd name="T0" fmla="*/ 70 w 91"/>
                <a:gd name="T1" fmla="*/ 88 h 135"/>
                <a:gd name="T2" fmla="*/ 67 w 91"/>
                <a:gd name="T3" fmla="*/ 100 h 135"/>
                <a:gd name="T4" fmla="*/ 64 w 91"/>
                <a:gd name="T5" fmla="*/ 109 h 135"/>
                <a:gd name="T6" fmla="*/ 58 w 91"/>
                <a:gd name="T7" fmla="*/ 115 h 135"/>
                <a:gd name="T8" fmla="*/ 50 w 91"/>
                <a:gd name="T9" fmla="*/ 117 h 135"/>
                <a:gd name="T10" fmla="*/ 43 w 91"/>
                <a:gd name="T11" fmla="*/ 118 h 135"/>
                <a:gd name="T12" fmla="*/ 33 w 91"/>
                <a:gd name="T13" fmla="*/ 117 h 135"/>
                <a:gd name="T14" fmla="*/ 26 w 91"/>
                <a:gd name="T15" fmla="*/ 111 h 135"/>
                <a:gd name="T16" fmla="*/ 23 w 91"/>
                <a:gd name="T17" fmla="*/ 103 h 135"/>
                <a:gd name="T18" fmla="*/ 21 w 91"/>
                <a:gd name="T19" fmla="*/ 92 h 135"/>
                <a:gd name="T20" fmla="*/ 21 w 91"/>
                <a:gd name="T21" fmla="*/ 0 h 135"/>
                <a:gd name="T22" fmla="*/ 0 w 91"/>
                <a:gd name="T23" fmla="*/ 0 h 135"/>
                <a:gd name="T24" fmla="*/ 0 w 91"/>
                <a:gd name="T25" fmla="*/ 101 h 135"/>
                <a:gd name="T26" fmla="*/ 2 w 91"/>
                <a:gd name="T27" fmla="*/ 116 h 135"/>
                <a:gd name="T28" fmla="*/ 8 w 91"/>
                <a:gd name="T29" fmla="*/ 127 h 135"/>
                <a:gd name="T30" fmla="*/ 20 w 91"/>
                <a:gd name="T31" fmla="*/ 133 h 135"/>
                <a:gd name="T32" fmla="*/ 35 w 91"/>
                <a:gd name="T33" fmla="*/ 135 h 135"/>
                <a:gd name="T34" fmla="*/ 48 w 91"/>
                <a:gd name="T35" fmla="*/ 133 h 135"/>
                <a:gd name="T36" fmla="*/ 60 w 91"/>
                <a:gd name="T37" fmla="*/ 127 h 135"/>
                <a:gd name="T38" fmla="*/ 68 w 91"/>
                <a:gd name="T39" fmla="*/ 117 h 135"/>
                <a:gd name="T40" fmla="*/ 70 w 91"/>
                <a:gd name="T41" fmla="*/ 117 h 135"/>
                <a:gd name="T42" fmla="*/ 70 w 91"/>
                <a:gd name="T43" fmla="*/ 133 h 135"/>
                <a:gd name="T44" fmla="*/ 91 w 91"/>
                <a:gd name="T45" fmla="*/ 133 h 135"/>
                <a:gd name="T46" fmla="*/ 90 w 91"/>
                <a:gd name="T47" fmla="*/ 105 h 135"/>
                <a:gd name="T48" fmla="*/ 90 w 91"/>
                <a:gd name="T49" fmla="*/ 0 h 135"/>
                <a:gd name="T50" fmla="*/ 70 w 91"/>
                <a:gd name="T51" fmla="*/ 0 h 135"/>
                <a:gd name="T52" fmla="*/ 70 w 91"/>
                <a:gd name="T5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1" h="135">
                  <a:moveTo>
                    <a:pt x="70" y="88"/>
                  </a:moveTo>
                  <a:lnTo>
                    <a:pt x="67" y="100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0" y="117"/>
                  </a:lnTo>
                  <a:lnTo>
                    <a:pt x="43" y="118"/>
                  </a:lnTo>
                  <a:lnTo>
                    <a:pt x="33" y="117"/>
                  </a:lnTo>
                  <a:lnTo>
                    <a:pt x="26" y="111"/>
                  </a:lnTo>
                  <a:lnTo>
                    <a:pt x="23" y="103"/>
                  </a:lnTo>
                  <a:lnTo>
                    <a:pt x="21" y="9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2" y="116"/>
                  </a:lnTo>
                  <a:lnTo>
                    <a:pt x="8" y="127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48" y="133"/>
                  </a:lnTo>
                  <a:lnTo>
                    <a:pt x="60" y="127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0" y="133"/>
                  </a:lnTo>
                  <a:lnTo>
                    <a:pt x="91" y="133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70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4" name="Freeform 31"/>
            <p:cNvSpPr>
              <a:spLocks/>
            </p:cNvSpPr>
            <p:nvPr userDrawn="1"/>
          </p:nvSpPr>
          <p:spPr bwMode="auto">
            <a:xfrm>
              <a:off x="2753" y="3753"/>
              <a:ext cx="19" cy="28"/>
            </a:xfrm>
            <a:custGeom>
              <a:avLst/>
              <a:gdLst>
                <a:gd name="T0" fmla="*/ 95 w 95"/>
                <a:gd name="T1" fmla="*/ 136 h 136"/>
                <a:gd name="T2" fmla="*/ 95 w 95"/>
                <a:gd name="T3" fmla="*/ 44 h 136"/>
                <a:gd name="T4" fmla="*/ 94 w 95"/>
                <a:gd name="T5" fmla="*/ 29 h 136"/>
                <a:gd name="T6" fmla="*/ 90 w 95"/>
                <a:gd name="T7" fmla="*/ 17 h 136"/>
                <a:gd name="T8" fmla="*/ 84 w 95"/>
                <a:gd name="T9" fmla="*/ 9 h 136"/>
                <a:gd name="T10" fmla="*/ 73 w 95"/>
                <a:gd name="T11" fmla="*/ 3 h 136"/>
                <a:gd name="T12" fmla="*/ 59 w 95"/>
                <a:gd name="T13" fmla="*/ 0 h 136"/>
                <a:gd name="T14" fmla="*/ 44 w 95"/>
                <a:gd name="T15" fmla="*/ 3 h 136"/>
                <a:gd name="T16" fmla="*/ 33 w 95"/>
                <a:gd name="T17" fmla="*/ 9 h 136"/>
                <a:gd name="T18" fmla="*/ 24 w 95"/>
                <a:gd name="T19" fmla="*/ 20 h 136"/>
                <a:gd name="T20" fmla="*/ 23 w 95"/>
                <a:gd name="T21" fmla="*/ 20 h 136"/>
                <a:gd name="T22" fmla="*/ 23 w 95"/>
                <a:gd name="T23" fmla="*/ 3 h 136"/>
                <a:gd name="T24" fmla="*/ 0 w 95"/>
                <a:gd name="T25" fmla="*/ 3 h 136"/>
                <a:gd name="T26" fmla="*/ 1 w 95"/>
                <a:gd name="T27" fmla="*/ 31 h 136"/>
                <a:gd name="T28" fmla="*/ 1 w 95"/>
                <a:gd name="T29" fmla="*/ 136 h 136"/>
                <a:gd name="T30" fmla="*/ 23 w 95"/>
                <a:gd name="T31" fmla="*/ 136 h 136"/>
                <a:gd name="T32" fmla="*/ 23 w 95"/>
                <a:gd name="T33" fmla="*/ 57 h 136"/>
                <a:gd name="T34" fmla="*/ 23 w 95"/>
                <a:gd name="T35" fmla="*/ 48 h 136"/>
                <a:gd name="T36" fmla="*/ 25 w 95"/>
                <a:gd name="T37" fmla="*/ 39 h 136"/>
                <a:gd name="T38" fmla="*/ 27 w 95"/>
                <a:gd name="T39" fmla="*/ 31 h 136"/>
                <a:gd name="T40" fmla="*/ 32 w 95"/>
                <a:gd name="T41" fmla="*/ 25 h 136"/>
                <a:gd name="T42" fmla="*/ 40 w 95"/>
                <a:gd name="T43" fmla="*/ 20 h 136"/>
                <a:gd name="T44" fmla="*/ 50 w 95"/>
                <a:gd name="T45" fmla="*/ 19 h 136"/>
                <a:gd name="T46" fmla="*/ 61 w 95"/>
                <a:gd name="T47" fmla="*/ 20 h 136"/>
                <a:gd name="T48" fmla="*/ 68 w 95"/>
                <a:gd name="T49" fmla="*/ 26 h 136"/>
                <a:gd name="T50" fmla="*/ 72 w 95"/>
                <a:gd name="T51" fmla="*/ 34 h 136"/>
                <a:gd name="T52" fmla="*/ 73 w 95"/>
                <a:gd name="T53" fmla="*/ 44 h 136"/>
                <a:gd name="T54" fmla="*/ 73 w 95"/>
                <a:gd name="T55" fmla="*/ 136 h 136"/>
                <a:gd name="T56" fmla="*/ 95 w 95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36">
                  <a:moveTo>
                    <a:pt x="95" y="136"/>
                  </a:moveTo>
                  <a:lnTo>
                    <a:pt x="95" y="44"/>
                  </a:lnTo>
                  <a:lnTo>
                    <a:pt x="94" y="29"/>
                  </a:lnTo>
                  <a:lnTo>
                    <a:pt x="90" y="17"/>
                  </a:lnTo>
                  <a:lnTo>
                    <a:pt x="84" y="9"/>
                  </a:lnTo>
                  <a:lnTo>
                    <a:pt x="73" y="3"/>
                  </a:lnTo>
                  <a:lnTo>
                    <a:pt x="59" y="0"/>
                  </a:lnTo>
                  <a:lnTo>
                    <a:pt x="44" y="3"/>
                  </a:lnTo>
                  <a:lnTo>
                    <a:pt x="33" y="9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3" y="3"/>
                  </a:lnTo>
                  <a:lnTo>
                    <a:pt x="0" y="3"/>
                  </a:lnTo>
                  <a:lnTo>
                    <a:pt x="1" y="31"/>
                  </a:lnTo>
                  <a:lnTo>
                    <a:pt x="1" y="136"/>
                  </a:lnTo>
                  <a:lnTo>
                    <a:pt x="23" y="136"/>
                  </a:lnTo>
                  <a:lnTo>
                    <a:pt x="23" y="57"/>
                  </a:lnTo>
                  <a:lnTo>
                    <a:pt x="23" y="48"/>
                  </a:lnTo>
                  <a:lnTo>
                    <a:pt x="25" y="39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0" y="20"/>
                  </a:lnTo>
                  <a:lnTo>
                    <a:pt x="50" y="19"/>
                  </a:lnTo>
                  <a:lnTo>
                    <a:pt x="61" y="20"/>
                  </a:lnTo>
                  <a:lnTo>
                    <a:pt x="68" y="26"/>
                  </a:lnTo>
                  <a:lnTo>
                    <a:pt x="72" y="34"/>
                  </a:lnTo>
                  <a:lnTo>
                    <a:pt x="73" y="44"/>
                  </a:lnTo>
                  <a:lnTo>
                    <a:pt x="73" y="136"/>
                  </a:lnTo>
                  <a:lnTo>
                    <a:pt x="95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5" name="Freeform 32"/>
            <p:cNvSpPr>
              <a:spLocks noEditPoints="1"/>
            </p:cNvSpPr>
            <p:nvPr userDrawn="1"/>
          </p:nvSpPr>
          <p:spPr bwMode="auto">
            <a:xfrm>
              <a:off x="2778" y="3743"/>
              <a:ext cx="19" cy="38"/>
            </a:xfrm>
            <a:custGeom>
              <a:avLst/>
              <a:gdLst>
                <a:gd name="T0" fmla="*/ 74 w 96"/>
                <a:gd name="T1" fmla="*/ 119 h 192"/>
                <a:gd name="T2" fmla="*/ 74 w 96"/>
                <a:gd name="T3" fmla="*/ 132 h 192"/>
                <a:gd name="T4" fmla="*/ 73 w 96"/>
                <a:gd name="T5" fmla="*/ 145 h 192"/>
                <a:gd name="T6" fmla="*/ 70 w 96"/>
                <a:gd name="T7" fmla="*/ 156 h 192"/>
                <a:gd name="T8" fmla="*/ 67 w 96"/>
                <a:gd name="T9" fmla="*/ 166 h 192"/>
                <a:gd name="T10" fmla="*/ 60 w 96"/>
                <a:gd name="T11" fmla="*/ 172 h 192"/>
                <a:gd name="T12" fmla="*/ 50 w 96"/>
                <a:gd name="T13" fmla="*/ 174 h 192"/>
                <a:gd name="T14" fmla="*/ 38 w 96"/>
                <a:gd name="T15" fmla="*/ 173 h 192"/>
                <a:gd name="T16" fmla="*/ 31 w 96"/>
                <a:gd name="T17" fmla="*/ 167 h 192"/>
                <a:gd name="T18" fmla="*/ 26 w 96"/>
                <a:gd name="T19" fmla="*/ 157 h 192"/>
                <a:gd name="T20" fmla="*/ 23 w 96"/>
                <a:gd name="T21" fmla="*/ 148 h 192"/>
                <a:gd name="T22" fmla="*/ 23 w 96"/>
                <a:gd name="T23" fmla="*/ 137 h 192"/>
                <a:gd name="T24" fmla="*/ 23 w 96"/>
                <a:gd name="T25" fmla="*/ 126 h 192"/>
                <a:gd name="T26" fmla="*/ 23 w 96"/>
                <a:gd name="T27" fmla="*/ 106 h 192"/>
                <a:gd name="T28" fmla="*/ 26 w 96"/>
                <a:gd name="T29" fmla="*/ 92 h 192"/>
                <a:gd name="T30" fmla="*/ 29 w 96"/>
                <a:gd name="T31" fmla="*/ 81 h 192"/>
                <a:gd name="T32" fmla="*/ 38 w 96"/>
                <a:gd name="T33" fmla="*/ 75 h 192"/>
                <a:gd name="T34" fmla="*/ 49 w 96"/>
                <a:gd name="T35" fmla="*/ 73 h 192"/>
                <a:gd name="T36" fmla="*/ 60 w 96"/>
                <a:gd name="T37" fmla="*/ 75 h 192"/>
                <a:gd name="T38" fmla="*/ 66 w 96"/>
                <a:gd name="T39" fmla="*/ 80 h 192"/>
                <a:gd name="T40" fmla="*/ 70 w 96"/>
                <a:gd name="T41" fmla="*/ 88 h 192"/>
                <a:gd name="T42" fmla="*/ 73 w 96"/>
                <a:gd name="T43" fmla="*/ 98 h 192"/>
                <a:gd name="T44" fmla="*/ 74 w 96"/>
                <a:gd name="T45" fmla="*/ 109 h 192"/>
                <a:gd name="T46" fmla="*/ 74 w 96"/>
                <a:gd name="T47" fmla="*/ 119 h 192"/>
                <a:gd name="T48" fmla="*/ 74 w 96"/>
                <a:gd name="T49" fmla="*/ 70 h 192"/>
                <a:gd name="T50" fmla="*/ 73 w 96"/>
                <a:gd name="T51" fmla="*/ 70 h 192"/>
                <a:gd name="T52" fmla="*/ 66 w 96"/>
                <a:gd name="T53" fmla="*/ 62 h 192"/>
                <a:gd name="T54" fmla="*/ 56 w 96"/>
                <a:gd name="T55" fmla="*/ 57 h 192"/>
                <a:gd name="T56" fmla="*/ 44 w 96"/>
                <a:gd name="T57" fmla="*/ 54 h 192"/>
                <a:gd name="T58" fmla="*/ 29 w 96"/>
                <a:gd name="T59" fmla="*/ 57 h 192"/>
                <a:gd name="T60" fmla="*/ 20 w 96"/>
                <a:gd name="T61" fmla="*/ 62 h 192"/>
                <a:gd name="T62" fmla="*/ 11 w 96"/>
                <a:gd name="T63" fmla="*/ 69 h 192"/>
                <a:gd name="T64" fmla="*/ 6 w 96"/>
                <a:gd name="T65" fmla="*/ 77 h 192"/>
                <a:gd name="T66" fmla="*/ 3 w 96"/>
                <a:gd name="T67" fmla="*/ 88 h 192"/>
                <a:gd name="T68" fmla="*/ 2 w 96"/>
                <a:gd name="T69" fmla="*/ 100 h 192"/>
                <a:gd name="T70" fmla="*/ 0 w 96"/>
                <a:gd name="T71" fmla="*/ 114 h 192"/>
                <a:gd name="T72" fmla="*/ 0 w 96"/>
                <a:gd name="T73" fmla="*/ 126 h 192"/>
                <a:gd name="T74" fmla="*/ 2 w 96"/>
                <a:gd name="T75" fmla="*/ 148 h 192"/>
                <a:gd name="T76" fmla="*/ 5 w 96"/>
                <a:gd name="T77" fmla="*/ 165 h 192"/>
                <a:gd name="T78" fmla="*/ 10 w 96"/>
                <a:gd name="T79" fmla="*/ 177 h 192"/>
                <a:gd name="T80" fmla="*/ 17 w 96"/>
                <a:gd name="T81" fmla="*/ 184 h 192"/>
                <a:gd name="T82" fmla="*/ 26 w 96"/>
                <a:gd name="T83" fmla="*/ 189 h 192"/>
                <a:gd name="T84" fmla="*/ 34 w 96"/>
                <a:gd name="T85" fmla="*/ 191 h 192"/>
                <a:gd name="T86" fmla="*/ 43 w 96"/>
                <a:gd name="T87" fmla="*/ 192 h 192"/>
                <a:gd name="T88" fmla="*/ 56 w 96"/>
                <a:gd name="T89" fmla="*/ 190 h 192"/>
                <a:gd name="T90" fmla="*/ 66 w 96"/>
                <a:gd name="T91" fmla="*/ 184 h 192"/>
                <a:gd name="T92" fmla="*/ 73 w 96"/>
                <a:gd name="T93" fmla="*/ 174 h 192"/>
                <a:gd name="T94" fmla="*/ 74 w 96"/>
                <a:gd name="T95" fmla="*/ 174 h 192"/>
                <a:gd name="T96" fmla="*/ 74 w 96"/>
                <a:gd name="T97" fmla="*/ 190 h 192"/>
                <a:gd name="T98" fmla="*/ 96 w 96"/>
                <a:gd name="T99" fmla="*/ 190 h 192"/>
                <a:gd name="T100" fmla="*/ 96 w 96"/>
                <a:gd name="T101" fmla="*/ 0 h 192"/>
                <a:gd name="T102" fmla="*/ 74 w 96"/>
                <a:gd name="T103" fmla="*/ 0 h 192"/>
                <a:gd name="T104" fmla="*/ 74 w 96"/>
                <a:gd name="T10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" h="192">
                  <a:moveTo>
                    <a:pt x="74" y="119"/>
                  </a:moveTo>
                  <a:lnTo>
                    <a:pt x="74" y="132"/>
                  </a:lnTo>
                  <a:lnTo>
                    <a:pt x="73" y="145"/>
                  </a:lnTo>
                  <a:lnTo>
                    <a:pt x="70" y="156"/>
                  </a:lnTo>
                  <a:lnTo>
                    <a:pt x="67" y="166"/>
                  </a:lnTo>
                  <a:lnTo>
                    <a:pt x="60" y="172"/>
                  </a:lnTo>
                  <a:lnTo>
                    <a:pt x="50" y="174"/>
                  </a:lnTo>
                  <a:lnTo>
                    <a:pt x="38" y="173"/>
                  </a:lnTo>
                  <a:lnTo>
                    <a:pt x="31" y="167"/>
                  </a:lnTo>
                  <a:lnTo>
                    <a:pt x="26" y="157"/>
                  </a:lnTo>
                  <a:lnTo>
                    <a:pt x="23" y="148"/>
                  </a:lnTo>
                  <a:lnTo>
                    <a:pt x="23" y="137"/>
                  </a:lnTo>
                  <a:lnTo>
                    <a:pt x="23" y="126"/>
                  </a:lnTo>
                  <a:lnTo>
                    <a:pt x="23" y="106"/>
                  </a:lnTo>
                  <a:lnTo>
                    <a:pt x="26" y="92"/>
                  </a:lnTo>
                  <a:lnTo>
                    <a:pt x="29" y="81"/>
                  </a:lnTo>
                  <a:lnTo>
                    <a:pt x="38" y="75"/>
                  </a:lnTo>
                  <a:lnTo>
                    <a:pt x="49" y="73"/>
                  </a:lnTo>
                  <a:lnTo>
                    <a:pt x="60" y="75"/>
                  </a:lnTo>
                  <a:lnTo>
                    <a:pt x="66" y="80"/>
                  </a:lnTo>
                  <a:lnTo>
                    <a:pt x="70" y="88"/>
                  </a:lnTo>
                  <a:lnTo>
                    <a:pt x="73" y="98"/>
                  </a:lnTo>
                  <a:lnTo>
                    <a:pt x="74" y="109"/>
                  </a:lnTo>
                  <a:lnTo>
                    <a:pt x="74" y="119"/>
                  </a:lnTo>
                  <a:close/>
                  <a:moveTo>
                    <a:pt x="74" y="70"/>
                  </a:moveTo>
                  <a:lnTo>
                    <a:pt x="73" y="70"/>
                  </a:lnTo>
                  <a:lnTo>
                    <a:pt x="66" y="62"/>
                  </a:lnTo>
                  <a:lnTo>
                    <a:pt x="56" y="57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0" y="62"/>
                  </a:lnTo>
                  <a:lnTo>
                    <a:pt x="11" y="69"/>
                  </a:lnTo>
                  <a:lnTo>
                    <a:pt x="6" y="77"/>
                  </a:lnTo>
                  <a:lnTo>
                    <a:pt x="3" y="88"/>
                  </a:lnTo>
                  <a:lnTo>
                    <a:pt x="2" y="100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2" y="148"/>
                  </a:lnTo>
                  <a:lnTo>
                    <a:pt x="5" y="165"/>
                  </a:lnTo>
                  <a:lnTo>
                    <a:pt x="10" y="177"/>
                  </a:lnTo>
                  <a:lnTo>
                    <a:pt x="17" y="184"/>
                  </a:lnTo>
                  <a:lnTo>
                    <a:pt x="26" y="189"/>
                  </a:lnTo>
                  <a:lnTo>
                    <a:pt x="34" y="191"/>
                  </a:lnTo>
                  <a:lnTo>
                    <a:pt x="43" y="192"/>
                  </a:lnTo>
                  <a:lnTo>
                    <a:pt x="56" y="190"/>
                  </a:lnTo>
                  <a:lnTo>
                    <a:pt x="66" y="184"/>
                  </a:lnTo>
                  <a:lnTo>
                    <a:pt x="73" y="174"/>
                  </a:lnTo>
                  <a:lnTo>
                    <a:pt x="74" y="174"/>
                  </a:lnTo>
                  <a:lnTo>
                    <a:pt x="74" y="190"/>
                  </a:lnTo>
                  <a:lnTo>
                    <a:pt x="96" y="190"/>
                  </a:lnTo>
                  <a:lnTo>
                    <a:pt x="96" y="0"/>
                  </a:lnTo>
                  <a:lnTo>
                    <a:pt x="74" y="0"/>
                  </a:lnTo>
                  <a:lnTo>
                    <a:pt x="7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6" name="Freeform 33"/>
            <p:cNvSpPr>
              <a:spLocks noEditPoints="1"/>
            </p:cNvSpPr>
            <p:nvPr userDrawn="1"/>
          </p:nvSpPr>
          <p:spPr bwMode="auto">
            <a:xfrm>
              <a:off x="2803" y="3753"/>
              <a:ext cx="20" cy="28"/>
            </a:xfrm>
            <a:custGeom>
              <a:avLst/>
              <a:gdLst>
                <a:gd name="T0" fmla="*/ 23 w 98"/>
                <a:gd name="T1" fmla="*/ 60 h 138"/>
                <a:gd name="T2" fmla="*/ 24 w 98"/>
                <a:gd name="T3" fmla="*/ 44 h 138"/>
                <a:gd name="T4" fmla="*/ 27 w 98"/>
                <a:gd name="T5" fmla="*/ 33 h 138"/>
                <a:gd name="T6" fmla="*/ 32 w 98"/>
                <a:gd name="T7" fmla="*/ 25 h 138"/>
                <a:gd name="T8" fmla="*/ 36 w 98"/>
                <a:gd name="T9" fmla="*/ 20 h 138"/>
                <a:gd name="T10" fmla="*/ 43 w 98"/>
                <a:gd name="T11" fmla="*/ 17 h 138"/>
                <a:gd name="T12" fmla="*/ 49 w 98"/>
                <a:gd name="T13" fmla="*/ 17 h 138"/>
                <a:gd name="T14" fmla="*/ 56 w 98"/>
                <a:gd name="T15" fmla="*/ 17 h 138"/>
                <a:gd name="T16" fmla="*/ 63 w 98"/>
                <a:gd name="T17" fmla="*/ 20 h 138"/>
                <a:gd name="T18" fmla="*/ 68 w 98"/>
                <a:gd name="T19" fmla="*/ 25 h 138"/>
                <a:gd name="T20" fmla="*/ 71 w 98"/>
                <a:gd name="T21" fmla="*/ 32 h 138"/>
                <a:gd name="T22" fmla="*/ 74 w 98"/>
                <a:gd name="T23" fmla="*/ 44 h 138"/>
                <a:gd name="T24" fmla="*/ 75 w 98"/>
                <a:gd name="T25" fmla="*/ 60 h 138"/>
                <a:gd name="T26" fmla="*/ 23 w 98"/>
                <a:gd name="T27" fmla="*/ 60 h 138"/>
                <a:gd name="T28" fmla="*/ 98 w 98"/>
                <a:gd name="T29" fmla="*/ 77 h 138"/>
                <a:gd name="T30" fmla="*/ 98 w 98"/>
                <a:gd name="T31" fmla="*/ 65 h 138"/>
                <a:gd name="T32" fmla="*/ 97 w 98"/>
                <a:gd name="T33" fmla="*/ 45 h 138"/>
                <a:gd name="T34" fmla="*/ 94 w 98"/>
                <a:gd name="T35" fmla="*/ 29 h 138"/>
                <a:gd name="T36" fmla="*/ 88 w 98"/>
                <a:gd name="T37" fmla="*/ 16 h 138"/>
                <a:gd name="T38" fmla="*/ 80 w 98"/>
                <a:gd name="T39" fmla="*/ 8 h 138"/>
                <a:gd name="T40" fmla="*/ 68 w 98"/>
                <a:gd name="T41" fmla="*/ 3 h 138"/>
                <a:gd name="T42" fmla="*/ 51 w 98"/>
                <a:gd name="T43" fmla="*/ 0 h 138"/>
                <a:gd name="T44" fmla="*/ 34 w 98"/>
                <a:gd name="T45" fmla="*/ 3 h 138"/>
                <a:gd name="T46" fmla="*/ 21 w 98"/>
                <a:gd name="T47" fmla="*/ 8 h 138"/>
                <a:gd name="T48" fmla="*/ 12 w 98"/>
                <a:gd name="T49" fmla="*/ 16 h 138"/>
                <a:gd name="T50" fmla="*/ 6 w 98"/>
                <a:gd name="T51" fmla="*/ 27 h 138"/>
                <a:gd name="T52" fmla="*/ 3 w 98"/>
                <a:gd name="T53" fmla="*/ 40 h 138"/>
                <a:gd name="T54" fmla="*/ 1 w 98"/>
                <a:gd name="T55" fmla="*/ 55 h 138"/>
                <a:gd name="T56" fmla="*/ 0 w 98"/>
                <a:gd name="T57" fmla="*/ 72 h 138"/>
                <a:gd name="T58" fmla="*/ 3 w 98"/>
                <a:gd name="T59" fmla="*/ 94 h 138"/>
                <a:gd name="T60" fmla="*/ 6 w 98"/>
                <a:gd name="T61" fmla="*/ 111 h 138"/>
                <a:gd name="T62" fmla="*/ 12 w 98"/>
                <a:gd name="T63" fmla="*/ 123 h 138"/>
                <a:gd name="T64" fmla="*/ 20 w 98"/>
                <a:gd name="T65" fmla="*/ 130 h 138"/>
                <a:gd name="T66" fmla="*/ 29 w 98"/>
                <a:gd name="T67" fmla="*/ 135 h 138"/>
                <a:gd name="T68" fmla="*/ 39 w 98"/>
                <a:gd name="T69" fmla="*/ 137 h 138"/>
                <a:gd name="T70" fmla="*/ 51 w 98"/>
                <a:gd name="T71" fmla="*/ 138 h 138"/>
                <a:gd name="T72" fmla="*/ 67 w 98"/>
                <a:gd name="T73" fmla="*/ 137 h 138"/>
                <a:gd name="T74" fmla="*/ 79 w 98"/>
                <a:gd name="T75" fmla="*/ 131 h 138"/>
                <a:gd name="T76" fmla="*/ 88 w 98"/>
                <a:gd name="T77" fmla="*/ 124 h 138"/>
                <a:gd name="T78" fmla="*/ 94 w 98"/>
                <a:gd name="T79" fmla="*/ 112 h 138"/>
                <a:gd name="T80" fmla="*/ 97 w 98"/>
                <a:gd name="T81" fmla="*/ 96 h 138"/>
                <a:gd name="T82" fmla="*/ 74 w 98"/>
                <a:gd name="T83" fmla="*/ 96 h 138"/>
                <a:gd name="T84" fmla="*/ 71 w 98"/>
                <a:gd name="T85" fmla="*/ 106 h 138"/>
                <a:gd name="T86" fmla="*/ 67 w 98"/>
                <a:gd name="T87" fmla="*/ 113 h 138"/>
                <a:gd name="T88" fmla="*/ 61 w 98"/>
                <a:gd name="T89" fmla="*/ 119 h 138"/>
                <a:gd name="T90" fmla="*/ 51 w 98"/>
                <a:gd name="T91" fmla="*/ 120 h 138"/>
                <a:gd name="T92" fmla="*/ 41 w 98"/>
                <a:gd name="T93" fmla="*/ 120 h 138"/>
                <a:gd name="T94" fmla="*/ 34 w 98"/>
                <a:gd name="T95" fmla="*/ 115 h 138"/>
                <a:gd name="T96" fmla="*/ 28 w 98"/>
                <a:gd name="T97" fmla="*/ 108 h 138"/>
                <a:gd name="T98" fmla="*/ 24 w 98"/>
                <a:gd name="T99" fmla="*/ 95 h 138"/>
                <a:gd name="T100" fmla="*/ 23 w 98"/>
                <a:gd name="T101" fmla="*/ 77 h 138"/>
                <a:gd name="T102" fmla="*/ 98 w 98"/>
                <a:gd name="T10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" h="138">
                  <a:moveTo>
                    <a:pt x="23" y="60"/>
                  </a:moveTo>
                  <a:lnTo>
                    <a:pt x="24" y="44"/>
                  </a:lnTo>
                  <a:lnTo>
                    <a:pt x="27" y="33"/>
                  </a:lnTo>
                  <a:lnTo>
                    <a:pt x="32" y="25"/>
                  </a:lnTo>
                  <a:lnTo>
                    <a:pt x="36" y="20"/>
                  </a:lnTo>
                  <a:lnTo>
                    <a:pt x="43" y="17"/>
                  </a:lnTo>
                  <a:lnTo>
                    <a:pt x="49" y="17"/>
                  </a:lnTo>
                  <a:lnTo>
                    <a:pt x="56" y="17"/>
                  </a:lnTo>
                  <a:lnTo>
                    <a:pt x="63" y="20"/>
                  </a:lnTo>
                  <a:lnTo>
                    <a:pt x="68" y="25"/>
                  </a:lnTo>
                  <a:lnTo>
                    <a:pt x="71" y="32"/>
                  </a:lnTo>
                  <a:lnTo>
                    <a:pt x="74" y="44"/>
                  </a:lnTo>
                  <a:lnTo>
                    <a:pt x="75" y="60"/>
                  </a:lnTo>
                  <a:lnTo>
                    <a:pt x="23" y="60"/>
                  </a:lnTo>
                  <a:close/>
                  <a:moveTo>
                    <a:pt x="98" y="77"/>
                  </a:moveTo>
                  <a:lnTo>
                    <a:pt x="98" y="65"/>
                  </a:lnTo>
                  <a:lnTo>
                    <a:pt x="97" y="45"/>
                  </a:lnTo>
                  <a:lnTo>
                    <a:pt x="94" y="29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8" y="3"/>
                  </a:lnTo>
                  <a:lnTo>
                    <a:pt x="51" y="0"/>
                  </a:lnTo>
                  <a:lnTo>
                    <a:pt x="34" y="3"/>
                  </a:lnTo>
                  <a:lnTo>
                    <a:pt x="21" y="8"/>
                  </a:lnTo>
                  <a:lnTo>
                    <a:pt x="12" y="16"/>
                  </a:lnTo>
                  <a:lnTo>
                    <a:pt x="6" y="27"/>
                  </a:lnTo>
                  <a:lnTo>
                    <a:pt x="3" y="40"/>
                  </a:lnTo>
                  <a:lnTo>
                    <a:pt x="1" y="55"/>
                  </a:lnTo>
                  <a:lnTo>
                    <a:pt x="0" y="72"/>
                  </a:lnTo>
                  <a:lnTo>
                    <a:pt x="3" y="94"/>
                  </a:lnTo>
                  <a:lnTo>
                    <a:pt x="6" y="111"/>
                  </a:lnTo>
                  <a:lnTo>
                    <a:pt x="12" y="123"/>
                  </a:lnTo>
                  <a:lnTo>
                    <a:pt x="20" y="130"/>
                  </a:lnTo>
                  <a:lnTo>
                    <a:pt x="29" y="135"/>
                  </a:lnTo>
                  <a:lnTo>
                    <a:pt x="39" y="137"/>
                  </a:lnTo>
                  <a:lnTo>
                    <a:pt x="51" y="138"/>
                  </a:lnTo>
                  <a:lnTo>
                    <a:pt x="67" y="137"/>
                  </a:lnTo>
                  <a:lnTo>
                    <a:pt x="79" y="131"/>
                  </a:lnTo>
                  <a:lnTo>
                    <a:pt x="88" y="124"/>
                  </a:lnTo>
                  <a:lnTo>
                    <a:pt x="94" y="112"/>
                  </a:lnTo>
                  <a:lnTo>
                    <a:pt x="97" y="96"/>
                  </a:lnTo>
                  <a:lnTo>
                    <a:pt x="74" y="96"/>
                  </a:lnTo>
                  <a:lnTo>
                    <a:pt x="71" y="106"/>
                  </a:lnTo>
                  <a:lnTo>
                    <a:pt x="67" y="113"/>
                  </a:lnTo>
                  <a:lnTo>
                    <a:pt x="61" y="119"/>
                  </a:lnTo>
                  <a:lnTo>
                    <a:pt x="51" y="120"/>
                  </a:lnTo>
                  <a:lnTo>
                    <a:pt x="41" y="120"/>
                  </a:lnTo>
                  <a:lnTo>
                    <a:pt x="34" y="115"/>
                  </a:lnTo>
                  <a:lnTo>
                    <a:pt x="28" y="108"/>
                  </a:lnTo>
                  <a:lnTo>
                    <a:pt x="24" y="95"/>
                  </a:lnTo>
                  <a:lnTo>
                    <a:pt x="23" y="77"/>
                  </a:lnTo>
                  <a:lnTo>
                    <a:pt x="98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7" name="Freeform 34"/>
            <p:cNvSpPr>
              <a:spLocks/>
            </p:cNvSpPr>
            <p:nvPr userDrawn="1"/>
          </p:nvSpPr>
          <p:spPr bwMode="auto">
            <a:xfrm>
              <a:off x="2828" y="3753"/>
              <a:ext cx="19" cy="28"/>
            </a:xfrm>
            <a:custGeom>
              <a:avLst/>
              <a:gdLst>
                <a:gd name="T0" fmla="*/ 91 w 91"/>
                <a:gd name="T1" fmla="*/ 98 h 138"/>
                <a:gd name="T2" fmla="*/ 89 w 91"/>
                <a:gd name="T3" fmla="*/ 86 h 138"/>
                <a:gd name="T4" fmla="*/ 83 w 91"/>
                <a:gd name="T5" fmla="*/ 77 h 138"/>
                <a:gd name="T6" fmla="*/ 75 w 91"/>
                <a:gd name="T7" fmla="*/ 68 h 138"/>
                <a:gd name="T8" fmla="*/ 64 w 91"/>
                <a:gd name="T9" fmla="*/ 62 h 138"/>
                <a:gd name="T10" fmla="*/ 53 w 91"/>
                <a:gd name="T11" fmla="*/ 57 h 138"/>
                <a:gd name="T12" fmla="*/ 42 w 91"/>
                <a:gd name="T13" fmla="*/ 52 h 138"/>
                <a:gd name="T14" fmla="*/ 33 w 91"/>
                <a:gd name="T15" fmla="*/ 48 h 138"/>
                <a:gd name="T16" fmla="*/ 27 w 91"/>
                <a:gd name="T17" fmla="*/ 42 h 138"/>
                <a:gd name="T18" fmla="*/ 25 w 91"/>
                <a:gd name="T19" fmla="*/ 34 h 138"/>
                <a:gd name="T20" fmla="*/ 29 w 91"/>
                <a:gd name="T21" fmla="*/ 25 h 138"/>
                <a:gd name="T22" fmla="*/ 36 w 91"/>
                <a:gd name="T23" fmla="*/ 19 h 138"/>
                <a:gd name="T24" fmla="*/ 46 w 91"/>
                <a:gd name="T25" fmla="*/ 17 h 138"/>
                <a:gd name="T26" fmla="*/ 58 w 91"/>
                <a:gd name="T27" fmla="*/ 20 h 138"/>
                <a:gd name="T28" fmla="*/ 64 w 91"/>
                <a:gd name="T29" fmla="*/ 27 h 138"/>
                <a:gd name="T30" fmla="*/ 66 w 91"/>
                <a:gd name="T31" fmla="*/ 38 h 138"/>
                <a:gd name="T32" fmla="*/ 90 w 91"/>
                <a:gd name="T33" fmla="*/ 38 h 138"/>
                <a:gd name="T34" fmla="*/ 89 w 91"/>
                <a:gd name="T35" fmla="*/ 25 h 138"/>
                <a:gd name="T36" fmla="*/ 83 w 91"/>
                <a:gd name="T37" fmla="*/ 14 h 138"/>
                <a:gd name="T38" fmla="*/ 73 w 91"/>
                <a:gd name="T39" fmla="*/ 6 h 138"/>
                <a:gd name="T40" fmla="*/ 62 w 91"/>
                <a:gd name="T41" fmla="*/ 2 h 138"/>
                <a:gd name="T42" fmla="*/ 48 w 91"/>
                <a:gd name="T43" fmla="*/ 0 h 138"/>
                <a:gd name="T44" fmla="*/ 32 w 91"/>
                <a:gd name="T45" fmla="*/ 3 h 138"/>
                <a:gd name="T46" fmla="*/ 20 w 91"/>
                <a:gd name="T47" fmla="*/ 6 h 138"/>
                <a:gd name="T48" fmla="*/ 12 w 91"/>
                <a:gd name="T49" fmla="*/ 14 h 138"/>
                <a:gd name="T50" fmla="*/ 7 w 91"/>
                <a:gd name="T51" fmla="*/ 21 h 138"/>
                <a:gd name="T52" fmla="*/ 3 w 91"/>
                <a:gd name="T53" fmla="*/ 29 h 138"/>
                <a:gd name="T54" fmla="*/ 3 w 91"/>
                <a:gd name="T55" fmla="*/ 37 h 138"/>
                <a:gd name="T56" fmla="*/ 6 w 91"/>
                <a:gd name="T57" fmla="*/ 49 h 138"/>
                <a:gd name="T58" fmla="*/ 12 w 91"/>
                <a:gd name="T59" fmla="*/ 58 h 138"/>
                <a:gd name="T60" fmla="*/ 20 w 91"/>
                <a:gd name="T61" fmla="*/ 66 h 138"/>
                <a:gd name="T62" fmla="*/ 30 w 91"/>
                <a:gd name="T63" fmla="*/ 72 h 138"/>
                <a:gd name="T64" fmla="*/ 42 w 91"/>
                <a:gd name="T65" fmla="*/ 78 h 138"/>
                <a:gd name="T66" fmla="*/ 52 w 91"/>
                <a:gd name="T67" fmla="*/ 83 h 138"/>
                <a:gd name="T68" fmla="*/ 60 w 91"/>
                <a:gd name="T69" fmla="*/ 88 h 138"/>
                <a:gd name="T70" fmla="*/ 66 w 91"/>
                <a:gd name="T71" fmla="*/ 94 h 138"/>
                <a:gd name="T72" fmla="*/ 68 w 91"/>
                <a:gd name="T73" fmla="*/ 101 h 138"/>
                <a:gd name="T74" fmla="*/ 67 w 91"/>
                <a:gd name="T75" fmla="*/ 109 h 138"/>
                <a:gd name="T76" fmla="*/ 62 w 91"/>
                <a:gd name="T77" fmla="*/ 115 h 138"/>
                <a:gd name="T78" fmla="*/ 55 w 91"/>
                <a:gd name="T79" fmla="*/ 119 h 138"/>
                <a:gd name="T80" fmla="*/ 46 w 91"/>
                <a:gd name="T81" fmla="*/ 120 h 138"/>
                <a:gd name="T82" fmla="*/ 36 w 91"/>
                <a:gd name="T83" fmla="*/ 119 h 138"/>
                <a:gd name="T84" fmla="*/ 29 w 91"/>
                <a:gd name="T85" fmla="*/ 114 h 138"/>
                <a:gd name="T86" fmla="*/ 25 w 91"/>
                <a:gd name="T87" fmla="*/ 107 h 138"/>
                <a:gd name="T88" fmla="*/ 24 w 91"/>
                <a:gd name="T89" fmla="*/ 101 h 138"/>
                <a:gd name="T90" fmla="*/ 24 w 91"/>
                <a:gd name="T91" fmla="*/ 95 h 138"/>
                <a:gd name="T92" fmla="*/ 0 w 91"/>
                <a:gd name="T93" fmla="*/ 95 h 138"/>
                <a:gd name="T94" fmla="*/ 1 w 91"/>
                <a:gd name="T95" fmla="*/ 112 h 138"/>
                <a:gd name="T96" fmla="*/ 7 w 91"/>
                <a:gd name="T97" fmla="*/ 124 h 138"/>
                <a:gd name="T98" fmla="*/ 17 w 91"/>
                <a:gd name="T99" fmla="*/ 132 h 138"/>
                <a:gd name="T100" fmla="*/ 30 w 91"/>
                <a:gd name="T101" fmla="*/ 137 h 138"/>
                <a:gd name="T102" fmla="*/ 46 w 91"/>
                <a:gd name="T103" fmla="*/ 138 h 138"/>
                <a:gd name="T104" fmla="*/ 60 w 91"/>
                <a:gd name="T105" fmla="*/ 137 h 138"/>
                <a:gd name="T106" fmla="*/ 73 w 91"/>
                <a:gd name="T107" fmla="*/ 132 h 138"/>
                <a:gd name="T108" fmla="*/ 83 w 91"/>
                <a:gd name="T109" fmla="*/ 125 h 138"/>
                <a:gd name="T110" fmla="*/ 89 w 91"/>
                <a:gd name="T111" fmla="*/ 113 h 138"/>
                <a:gd name="T112" fmla="*/ 91 w 91"/>
                <a:gd name="T113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" h="138">
                  <a:moveTo>
                    <a:pt x="91" y="98"/>
                  </a:moveTo>
                  <a:lnTo>
                    <a:pt x="89" y="86"/>
                  </a:lnTo>
                  <a:lnTo>
                    <a:pt x="83" y="77"/>
                  </a:lnTo>
                  <a:lnTo>
                    <a:pt x="75" y="68"/>
                  </a:lnTo>
                  <a:lnTo>
                    <a:pt x="64" y="62"/>
                  </a:lnTo>
                  <a:lnTo>
                    <a:pt x="53" y="57"/>
                  </a:lnTo>
                  <a:lnTo>
                    <a:pt x="42" y="52"/>
                  </a:lnTo>
                  <a:lnTo>
                    <a:pt x="33" y="48"/>
                  </a:lnTo>
                  <a:lnTo>
                    <a:pt x="27" y="42"/>
                  </a:lnTo>
                  <a:lnTo>
                    <a:pt x="25" y="34"/>
                  </a:lnTo>
                  <a:lnTo>
                    <a:pt x="29" y="25"/>
                  </a:lnTo>
                  <a:lnTo>
                    <a:pt x="36" y="19"/>
                  </a:lnTo>
                  <a:lnTo>
                    <a:pt x="46" y="17"/>
                  </a:lnTo>
                  <a:lnTo>
                    <a:pt x="58" y="20"/>
                  </a:lnTo>
                  <a:lnTo>
                    <a:pt x="64" y="27"/>
                  </a:lnTo>
                  <a:lnTo>
                    <a:pt x="66" y="38"/>
                  </a:lnTo>
                  <a:lnTo>
                    <a:pt x="90" y="38"/>
                  </a:lnTo>
                  <a:lnTo>
                    <a:pt x="89" y="25"/>
                  </a:lnTo>
                  <a:lnTo>
                    <a:pt x="83" y="14"/>
                  </a:lnTo>
                  <a:lnTo>
                    <a:pt x="73" y="6"/>
                  </a:lnTo>
                  <a:lnTo>
                    <a:pt x="62" y="2"/>
                  </a:lnTo>
                  <a:lnTo>
                    <a:pt x="48" y="0"/>
                  </a:lnTo>
                  <a:lnTo>
                    <a:pt x="32" y="3"/>
                  </a:lnTo>
                  <a:lnTo>
                    <a:pt x="20" y="6"/>
                  </a:lnTo>
                  <a:lnTo>
                    <a:pt x="12" y="14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3" y="37"/>
                  </a:lnTo>
                  <a:lnTo>
                    <a:pt x="6" y="49"/>
                  </a:lnTo>
                  <a:lnTo>
                    <a:pt x="12" y="58"/>
                  </a:lnTo>
                  <a:lnTo>
                    <a:pt x="20" y="66"/>
                  </a:lnTo>
                  <a:lnTo>
                    <a:pt x="30" y="72"/>
                  </a:lnTo>
                  <a:lnTo>
                    <a:pt x="42" y="78"/>
                  </a:lnTo>
                  <a:lnTo>
                    <a:pt x="52" y="83"/>
                  </a:lnTo>
                  <a:lnTo>
                    <a:pt x="60" y="88"/>
                  </a:lnTo>
                  <a:lnTo>
                    <a:pt x="66" y="94"/>
                  </a:lnTo>
                  <a:lnTo>
                    <a:pt x="68" y="101"/>
                  </a:lnTo>
                  <a:lnTo>
                    <a:pt x="67" y="109"/>
                  </a:lnTo>
                  <a:lnTo>
                    <a:pt x="62" y="115"/>
                  </a:lnTo>
                  <a:lnTo>
                    <a:pt x="55" y="119"/>
                  </a:lnTo>
                  <a:lnTo>
                    <a:pt x="46" y="120"/>
                  </a:lnTo>
                  <a:lnTo>
                    <a:pt x="36" y="119"/>
                  </a:lnTo>
                  <a:lnTo>
                    <a:pt x="29" y="114"/>
                  </a:lnTo>
                  <a:lnTo>
                    <a:pt x="25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0" y="95"/>
                  </a:lnTo>
                  <a:lnTo>
                    <a:pt x="1" y="112"/>
                  </a:lnTo>
                  <a:lnTo>
                    <a:pt x="7" y="124"/>
                  </a:lnTo>
                  <a:lnTo>
                    <a:pt x="17" y="132"/>
                  </a:lnTo>
                  <a:lnTo>
                    <a:pt x="30" y="137"/>
                  </a:lnTo>
                  <a:lnTo>
                    <a:pt x="46" y="138"/>
                  </a:lnTo>
                  <a:lnTo>
                    <a:pt x="60" y="137"/>
                  </a:lnTo>
                  <a:lnTo>
                    <a:pt x="73" y="132"/>
                  </a:lnTo>
                  <a:lnTo>
                    <a:pt x="83" y="125"/>
                  </a:lnTo>
                  <a:lnTo>
                    <a:pt x="89" y="113"/>
                  </a:lnTo>
                  <a:lnTo>
                    <a:pt x="91" y="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8" name="Freeform 35"/>
            <p:cNvSpPr>
              <a:spLocks/>
            </p:cNvSpPr>
            <p:nvPr userDrawn="1"/>
          </p:nvSpPr>
          <p:spPr bwMode="auto">
            <a:xfrm>
              <a:off x="2853" y="3753"/>
              <a:ext cx="31" cy="28"/>
            </a:xfrm>
            <a:custGeom>
              <a:avLst/>
              <a:gdLst>
                <a:gd name="T0" fmla="*/ 88 w 154"/>
                <a:gd name="T1" fmla="*/ 136 h 136"/>
                <a:gd name="T2" fmla="*/ 88 w 154"/>
                <a:gd name="T3" fmla="*/ 46 h 136"/>
                <a:gd name="T4" fmla="*/ 88 w 154"/>
                <a:gd name="T5" fmla="*/ 39 h 136"/>
                <a:gd name="T6" fmla="*/ 90 w 154"/>
                <a:gd name="T7" fmla="*/ 31 h 136"/>
                <a:gd name="T8" fmla="*/ 95 w 154"/>
                <a:gd name="T9" fmla="*/ 23 h 136"/>
                <a:gd name="T10" fmla="*/ 99 w 154"/>
                <a:gd name="T11" fmla="*/ 21 h 136"/>
                <a:gd name="T12" fmla="*/ 101 w 154"/>
                <a:gd name="T13" fmla="*/ 20 h 136"/>
                <a:gd name="T14" fmla="*/ 104 w 154"/>
                <a:gd name="T15" fmla="*/ 19 h 136"/>
                <a:gd name="T16" fmla="*/ 107 w 154"/>
                <a:gd name="T17" fmla="*/ 19 h 136"/>
                <a:gd name="T18" fmla="*/ 112 w 154"/>
                <a:gd name="T19" fmla="*/ 19 h 136"/>
                <a:gd name="T20" fmla="*/ 121 w 154"/>
                <a:gd name="T21" fmla="*/ 20 h 136"/>
                <a:gd name="T22" fmla="*/ 127 w 154"/>
                <a:gd name="T23" fmla="*/ 23 h 136"/>
                <a:gd name="T24" fmla="*/ 130 w 154"/>
                <a:gd name="T25" fmla="*/ 29 h 136"/>
                <a:gd name="T26" fmla="*/ 131 w 154"/>
                <a:gd name="T27" fmla="*/ 35 h 136"/>
                <a:gd name="T28" fmla="*/ 133 w 154"/>
                <a:gd name="T29" fmla="*/ 44 h 136"/>
                <a:gd name="T30" fmla="*/ 133 w 154"/>
                <a:gd name="T31" fmla="*/ 136 h 136"/>
                <a:gd name="T32" fmla="*/ 154 w 154"/>
                <a:gd name="T33" fmla="*/ 136 h 136"/>
                <a:gd name="T34" fmla="*/ 154 w 154"/>
                <a:gd name="T35" fmla="*/ 35 h 136"/>
                <a:gd name="T36" fmla="*/ 152 w 154"/>
                <a:gd name="T37" fmla="*/ 22 h 136"/>
                <a:gd name="T38" fmla="*/ 147 w 154"/>
                <a:gd name="T39" fmla="*/ 12 h 136"/>
                <a:gd name="T40" fmla="*/ 141 w 154"/>
                <a:gd name="T41" fmla="*/ 6 h 136"/>
                <a:gd name="T42" fmla="*/ 134 w 154"/>
                <a:gd name="T43" fmla="*/ 3 h 136"/>
                <a:gd name="T44" fmla="*/ 125 w 154"/>
                <a:gd name="T45" fmla="*/ 2 h 136"/>
                <a:gd name="T46" fmla="*/ 118 w 154"/>
                <a:gd name="T47" fmla="*/ 0 h 136"/>
                <a:gd name="T48" fmla="*/ 108 w 154"/>
                <a:gd name="T49" fmla="*/ 2 h 136"/>
                <a:gd name="T50" fmla="*/ 100 w 154"/>
                <a:gd name="T51" fmla="*/ 4 h 136"/>
                <a:gd name="T52" fmla="*/ 93 w 154"/>
                <a:gd name="T53" fmla="*/ 9 h 136"/>
                <a:gd name="T54" fmla="*/ 87 w 154"/>
                <a:gd name="T55" fmla="*/ 17 h 136"/>
                <a:gd name="T56" fmla="*/ 81 w 154"/>
                <a:gd name="T57" fmla="*/ 10 h 136"/>
                <a:gd name="T58" fmla="*/ 73 w 154"/>
                <a:gd name="T59" fmla="*/ 5 h 136"/>
                <a:gd name="T60" fmla="*/ 65 w 154"/>
                <a:gd name="T61" fmla="*/ 2 h 136"/>
                <a:gd name="T62" fmla="*/ 55 w 154"/>
                <a:gd name="T63" fmla="*/ 0 h 136"/>
                <a:gd name="T64" fmla="*/ 42 w 154"/>
                <a:gd name="T65" fmla="*/ 3 h 136"/>
                <a:gd name="T66" fmla="*/ 30 w 154"/>
                <a:gd name="T67" fmla="*/ 9 h 136"/>
                <a:gd name="T68" fmla="*/ 23 w 154"/>
                <a:gd name="T69" fmla="*/ 20 h 136"/>
                <a:gd name="T70" fmla="*/ 22 w 154"/>
                <a:gd name="T71" fmla="*/ 20 h 136"/>
                <a:gd name="T72" fmla="*/ 22 w 154"/>
                <a:gd name="T73" fmla="*/ 3 h 136"/>
                <a:gd name="T74" fmla="*/ 0 w 154"/>
                <a:gd name="T75" fmla="*/ 3 h 136"/>
                <a:gd name="T76" fmla="*/ 1 w 154"/>
                <a:gd name="T77" fmla="*/ 31 h 136"/>
                <a:gd name="T78" fmla="*/ 1 w 154"/>
                <a:gd name="T79" fmla="*/ 136 h 136"/>
                <a:gd name="T80" fmla="*/ 22 w 154"/>
                <a:gd name="T81" fmla="*/ 136 h 136"/>
                <a:gd name="T82" fmla="*/ 22 w 154"/>
                <a:gd name="T83" fmla="*/ 46 h 136"/>
                <a:gd name="T84" fmla="*/ 23 w 154"/>
                <a:gd name="T85" fmla="*/ 38 h 136"/>
                <a:gd name="T86" fmla="*/ 28 w 154"/>
                <a:gd name="T87" fmla="*/ 27 h 136"/>
                <a:gd name="T88" fmla="*/ 30 w 154"/>
                <a:gd name="T89" fmla="*/ 25 h 136"/>
                <a:gd name="T90" fmla="*/ 34 w 154"/>
                <a:gd name="T91" fmla="*/ 22 h 136"/>
                <a:gd name="T92" fmla="*/ 37 w 154"/>
                <a:gd name="T93" fmla="*/ 20 h 136"/>
                <a:gd name="T94" fmla="*/ 42 w 154"/>
                <a:gd name="T95" fmla="*/ 19 h 136"/>
                <a:gd name="T96" fmla="*/ 46 w 154"/>
                <a:gd name="T97" fmla="*/ 19 h 136"/>
                <a:gd name="T98" fmla="*/ 54 w 154"/>
                <a:gd name="T99" fmla="*/ 20 h 136"/>
                <a:gd name="T100" fmla="*/ 60 w 154"/>
                <a:gd name="T101" fmla="*/ 23 h 136"/>
                <a:gd name="T102" fmla="*/ 64 w 154"/>
                <a:gd name="T103" fmla="*/ 29 h 136"/>
                <a:gd name="T104" fmla="*/ 66 w 154"/>
                <a:gd name="T105" fmla="*/ 35 h 136"/>
                <a:gd name="T106" fmla="*/ 66 w 154"/>
                <a:gd name="T107" fmla="*/ 44 h 136"/>
                <a:gd name="T108" fmla="*/ 66 w 154"/>
                <a:gd name="T109" fmla="*/ 136 h 136"/>
                <a:gd name="T110" fmla="*/ 88 w 154"/>
                <a:gd name="T1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4" h="136">
                  <a:moveTo>
                    <a:pt x="88" y="136"/>
                  </a:moveTo>
                  <a:lnTo>
                    <a:pt x="88" y="46"/>
                  </a:lnTo>
                  <a:lnTo>
                    <a:pt x="88" y="39"/>
                  </a:lnTo>
                  <a:lnTo>
                    <a:pt x="90" y="31"/>
                  </a:lnTo>
                  <a:lnTo>
                    <a:pt x="95" y="23"/>
                  </a:lnTo>
                  <a:lnTo>
                    <a:pt x="99" y="21"/>
                  </a:lnTo>
                  <a:lnTo>
                    <a:pt x="101" y="20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12" y="19"/>
                  </a:lnTo>
                  <a:lnTo>
                    <a:pt x="121" y="20"/>
                  </a:lnTo>
                  <a:lnTo>
                    <a:pt x="127" y="23"/>
                  </a:lnTo>
                  <a:lnTo>
                    <a:pt x="130" y="29"/>
                  </a:lnTo>
                  <a:lnTo>
                    <a:pt x="131" y="35"/>
                  </a:lnTo>
                  <a:lnTo>
                    <a:pt x="133" y="44"/>
                  </a:lnTo>
                  <a:lnTo>
                    <a:pt x="133" y="136"/>
                  </a:lnTo>
                  <a:lnTo>
                    <a:pt x="154" y="136"/>
                  </a:lnTo>
                  <a:lnTo>
                    <a:pt x="154" y="35"/>
                  </a:lnTo>
                  <a:lnTo>
                    <a:pt x="152" y="22"/>
                  </a:lnTo>
                  <a:lnTo>
                    <a:pt x="147" y="12"/>
                  </a:lnTo>
                  <a:lnTo>
                    <a:pt x="141" y="6"/>
                  </a:lnTo>
                  <a:lnTo>
                    <a:pt x="134" y="3"/>
                  </a:lnTo>
                  <a:lnTo>
                    <a:pt x="125" y="2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100" y="4"/>
                  </a:lnTo>
                  <a:lnTo>
                    <a:pt x="93" y="9"/>
                  </a:lnTo>
                  <a:lnTo>
                    <a:pt x="87" y="17"/>
                  </a:lnTo>
                  <a:lnTo>
                    <a:pt x="81" y="10"/>
                  </a:lnTo>
                  <a:lnTo>
                    <a:pt x="73" y="5"/>
                  </a:lnTo>
                  <a:lnTo>
                    <a:pt x="65" y="2"/>
                  </a:lnTo>
                  <a:lnTo>
                    <a:pt x="55" y="0"/>
                  </a:lnTo>
                  <a:lnTo>
                    <a:pt x="42" y="3"/>
                  </a:lnTo>
                  <a:lnTo>
                    <a:pt x="30" y="9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1" y="31"/>
                  </a:lnTo>
                  <a:lnTo>
                    <a:pt x="1" y="136"/>
                  </a:lnTo>
                  <a:lnTo>
                    <a:pt x="22" y="136"/>
                  </a:lnTo>
                  <a:lnTo>
                    <a:pt x="22" y="46"/>
                  </a:lnTo>
                  <a:lnTo>
                    <a:pt x="23" y="38"/>
                  </a:lnTo>
                  <a:lnTo>
                    <a:pt x="28" y="27"/>
                  </a:lnTo>
                  <a:lnTo>
                    <a:pt x="30" y="25"/>
                  </a:lnTo>
                  <a:lnTo>
                    <a:pt x="34" y="22"/>
                  </a:lnTo>
                  <a:lnTo>
                    <a:pt x="37" y="20"/>
                  </a:lnTo>
                  <a:lnTo>
                    <a:pt x="42" y="19"/>
                  </a:lnTo>
                  <a:lnTo>
                    <a:pt x="46" y="19"/>
                  </a:lnTo>
                  <a:lnTo>
                    <a:pt x="54" y="20"/>
                  </a:lnTo>
                  <a:lnTo>
                    <a:pt x="60" y="23"/>
                  </a:lnTo>
                  <a:lnTo>
                    <a:pt x="64" y="29"/>
                  </a:lnTo>
                  <a:lnTo>
                    <a:pt x="66" y="35"/>
                  </a:lnTo>
                  <a:lnTo>
                    <a:pt x="66" y="44"/>
                  </a:lnTo>
                  <a:lnTo>
                    <a:pt x="66" y="136"/>
                  </a:lnTo>
                  <a:lnTo>
                    <a:pt x="88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9" name="Freeform 36"/>
            <p:cNvSpPr>
              <a:spLocks noEditPoints="1"/>
            </p:cNvSpPr>
            <p:nvPr userDrawn="1"/>
          </p:nvSpPr>
          <p:spPr bwMode="auto">
            <a:xfrm>
              <a:off x="2891" y="3743"/>
              <a:ext cx="5" cy="38"/>
            </a:xfrm>
            <a:custGeom>
              <a:avLst/>
              <a:gdLst>
                <a:gd name="T0" fmla="*/ 23 w 24"/>
                <a:gd name="T1" fmla="*/ 57 h 190"/>
                <a:gd name="T2" fmla="*/ 1 w 24"/>
                <a:gd name="T3" fmla="*/ 57 h 190"/>
                <a:gd name="T4" fmla="*/ 1 w 24"/>
                <a:gd name="T5" fmla="*/ 190 h 190"/>
                <a:gd name="T6" fmla="*/ 23 w 24"/>
                <a:gd name="T7" fmla="*/ 190 h 190"/>
                <a:gd name="T8" fmla="*/ 23 w 24"/>
                <a:gd name="T9" fmla="*/ 57 h 190"/>
                <a:gd name="T10" fmla="*/ 0 w 24"/>
                <a:gd name="T11" fmla="*/ 23 h 190"/>
                <a:gd name="T12" fmla="*/ 24 w 24"/>
                <a:gd name="T13" fmla="*/ 23 h 190"/>
                <a:gd name="T14" fmla="*/ 24 w 24"/>
                <a:gd name="T15" fmla="*/ 0 h 190"/>
                <a:gd name="T16" fmla="*/ 0 w 24"/>
                <a:gd name="T17" fmla="*/ 0 h 190"/>
                <a:gd name="T18" fmla="*/ 0 w 24"/>
                <a:gd name="T19" fmla="*/ 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90">
                  <a:moveTo>
                    <a:pt x="23" y="57"/>
                  </a:moveTo>
                  <a:lnTo>
                    <a:pt x="1" y="57"/>
                  </a:lnTo>
                  <a:lnTo>
                    <a:pt x="1" y="190"/>
                  </a:lnTo>
                  <a:lnTo>
                    <a:pt x="23" y="190"/>
                  </a:lnTo>
                  <a:lnTo>
                    <a:pt x="23" y="57"/>
                  </a:lnTo>
                  <a:close/>
                  <a:moveTo>
                    <a:pt x="0" y="23"/>
                  </a:moveTo>
                  <a:lnTo>
                    <a:pt x="24" y="2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0" name="Freeform 37"/>
            <p:cNvSpPr>
              <a:spLocks/>
            </p:cNvSpPr>
            <p:nvPr userDrawn="1"/>
          </p:nvSpPr>
          <p:spPr bwMode="auto">
            <a:xfrm>
              <a:off x="2903" y="3753"/>
              <a:ext cx="19" cy="28"/>
            </a:xfrm>
            <a:custGeom>
              <a:avLst/>
              <a:gdLst>
                <a:gd name="T0" fmla="*/ 94 w 94"/>
                <a:gd name="T1" fmla="*/ 136 h 136"/>
                <a:gd name="T2" fmla="*/ 94 w 94"/>
                <a:gd name="T3" fmla="*/ 44 h 136"/>
                <a:gd name="T4" fmla="*/ 93 w 94"/>
                <a:gd name="T5" fmla="*/ 29 h 136"/>
                <a:gd name="T6" fmla="*/ 91 w 94"/>
                <a:gd name="T7" fmla="*/ 17 h 136"/>
                <a:gd name="T8" fmla="*/ 83 w 94"/>
                <a:gd name="T9" fmla="*/ 9 h 136"/>
                <a:gd name="T10" fmla="*/ 74 w 94"/>
                <a:gd name="T11" fmla="*/ 3 h 136"/>
                <a:gd name="T12" fmla="*/ 59 w 94"/>
                <a:gd name="T13" fmla="*/ 0 h 136"/>
                <a:gd name="T14" fmla="*/ 45 w 94"/>
                <a:gd name="T15" fmla="*/ 3 h 136"/>
                <a:gd name="T16" fmla="*/ 33 w 94"/>
                <a:gd name="T17" fmla="*/ 9 h 136"/>
                <a:gd name="T18" fmla="*/ 24 w 94"/>
                <a:gd name="T19" fmla="*/ 20 h 136"/>
                <a:gd name="T20" fmla="*/ 23 w 94"/>
                <a:gd name="T21" fmla="*/ 20 h 136"/>
                <a:gd name="T22" fmla="*/ 23 w 94"/>
                <a:gd name="T23" fmla="*/ 3 h 136"/>
                <a:gd name="T24" fmla="*/ 0 w 94"/>
                <a:gd name="T25" fmla="*/ 3 h 136"/>
                <a:gd name="T26" fmla="*/ 1 w 94"/>
                <a:gd name="T27" fmla="*/ 31 h 136"/>
                <a:gd name="T28" fmla="*/ 1 w 94"/>
                <a:gd name="T29" fmla="*/ 136 h 136"/>
                <a:gd name="T30" fmla="*/ 23 w 94"/>
                <a:gd name="T31" fmla="*/ 136 h 136"/>
                <a:gd name="T32" fmla="*/ 23 w 94"/>
                <a:gd name="T33" fmla="*/ 57 h 136"/>
                <a:gd name="T34" fmla="*/ 23 w 94"/>
                <a:gd name="T35" fmla="*/ 48 h 136"/>
                <a:gd name="T36" fmla="*/ 24 w 94"/>
                <a:gd name="T37" fmla="*/ 39 h 136"/>
                <a:gd name="T38" fmla="*/ 28 w 94"/>
                <a:gd name="T39" fmla="*/ 31 h 136"/>
                <a:gd name="T40" fmla="*/ 33 w 94"/>
                <a:gd name="T41" fmla="*/ 25 h 136"/>
                <a:gd name="T42" fmla="*/ 40 w 94"/>
                <a:gd name="T43" fmla="*/ 20 h 136"/>
                <a:gd name="T44" fmla="*/ 49 w 94"/>
                <a:gd name="T45" fmla="*/ 19 h 136"/>
                <a:gd name="T46" fmla="*/ 60 w 94"/>
                <a:gd name="T47" fmla="*/ 20 h 136"/>
                <a:gd name="T48" fmla="*/ 68 w 94"/>
                <a:gd name="T49" fmla="*/ 26 h 136"/>
                <a:gd name="T50" fmla="*/ 71 w 94"/>
                <a:gd name="T51" fmla="*/ 34 h 136"/>
                <a:gd name="T52" fmla="*/ 72 w 94"/>
                <a:gd name="T53" fmla="*/ 44 h 136"/>
                <a:gd name="T54" fmla="*/ 72 w 94"/>
                <a:gd name="T55" fmla="*/ 136 h 136"/>
                <a:gd name="T56" fmla="*/ 94 w 94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36">
                  <a:moveTo>
                    <a:pt x="94" y="136"/>
                  </a:moveTo>
                  <a:lnTo>
                    <a:pt x="94" y="44"/>
                  </a:lnTo>
                  <a:lnTo>
                    <a:pt x="93" y="29"/>
                  </a:lnTo>
                  <a:lnTo>
                    <a:pt x="91" y="17"/>
                  </a:lnTo>
                  <a:lnTo>
                    <a:pt x="83" y="9"/>
                  </a:lnTo>
                  <a:lnTo>
                    <a:pt x="74" y="3"/>
                  </a:lnTo>
                  <a:lnTo>
                    <a:pt x="59" y="0"/>
                  </a:lnTo>
                  <a:lnTo>
                    <a:pt x="45" y="3"/>
                  </a:lnTo>
                  <a:lnTo>
                    <a:pt x="33" y="9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3" y="3"/>
                  </a:lnTo>
                  <a:lnTo>
                    <a:pt x="0" y="3"/>
                  </a:lnTo>
                  <a:lnTo>
                    <a:pt x="1" y="31"/>
                  </a:lnTo>
                  <a:lnTo>
                    <a:pt x="1" y="136"/>
                  </a:lnTo>
                  <a:lnTo>
                    <a:pt x="23" y="136"/>
                  </a:lnTo>
                  <a:lnTo>
                    <a:pt x="23" y="57"/>
                  </a:lnTo>
                  <a:lnTo>
                    <a:pt x="23" y="48"/>
                  </a:lnTo>
                  <a:lnTo>
                    <a:pt x="24" y="39"/>
                  </a:lnTo>
                  <a:lnTo>
                    <a:pt x="28" y="31"/>
                  </a:lnTo>
                  <a:lnTo>
                    <a:pt x="33" y="25"/>
                  </a:lnTo>
                  <a:lnTo>
                    <a:pt x="40" y="20"/>
                  </a:lnTo>
                  <a:lnTo>
                    <a:pt x="49" y="19"/>
                  </a:lnTo>
                  <a:lnTo>
                    <a:pt x="60" y="20"/>
                  </a:lnTo>
                  <a:lnTo>
                    <a:pt x="68" y="26"/>
                  </a:lnTo>
                  <a:lnTo>
                    <a:pt x="71" y="34"/>
                  </a:lnTo>
                  <a:lnTo>
                    <a:pt x="72" y="44"/>
                  </a:lnTo>
                  <a:lnTo>
                    <a:pt x="72" y="136"/>
                  </a:lnTo>
                  <a:lnTo>
                    <a:pt x="94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1" name="Freeform 38"/>
            <p:cNvSpPr>
              <a:spLocks noEditPoints="1"/>
            </p:cNvSpPr>
            <p:nvPr userDrawn="1"/>
          </p:nvSpPr>
          <p:spPr bwMode="auto">
            <a:xfrm>
              <a:off x="2929" y="3743"/>
              <a:ext cx="5" cy="38"/>
            </a:xfrm>
            <a:custGeom>
              <a:avLst/>
              <a:gdLst>
                <a:gd name="T0" fmla="*/ 23 w 25"/>
                <a:gd name="T1" fmla="*/ 57 h 190"/>
                <a:gd name="T2" fmla="*/ 2 w 25"/>
                <a:gd name="T3" fmla="*/ 57 h 190"/>
                <a:gd name="T4" fmla="*/ 2 w 25"/>
                <a:gd name="T5" fmla="*/ 190 h 190"/>
                <a:gd name="T6" fmla="*/ 23 w 25"/>
                <a:gd name="T7" fmla="*/ 190 h 190"/>
                <a:gd name="T8" fmla="*/ 23 w 25"/>
                <a:gd name="T9" fmla="*/ 57 h 190"/>
                <a:gd name="T10" fmla="*/ 0 w 25"/>
                <a:gd name="T11" fmla="*/ 23 h 190"/>
                <a:gd name="T12" fmla="*/ 25 w 25"/>
                <a:gd name="T13" fmla="*/ 23 h 190"/>
                <a:gd name="T14" fmla="*/ 25 w 25"/>
                <a:gd name="T15" fmla="*/ 0 h 190"/>
                <a:gd name="T16" fmla="*/ 0 w 25"/>
                <a:gd name="T17" fmla="*/ 0 h 190"/>
                <a:gd name="T18" fmla="*/ 0 w 25"/>
                <a:gd name="T19" fmla="*/ 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90">
                  <a:moveTo>
                    <a:pt x="23" y="57"/>
                  </a:moveTo>
                  <a:lnTo>
                    <a:pt x="2" y="57"/>
                  </a:lnTo>
                  <a:lnTo>
                    <a:pt x="2" y="190"/>
                  </a:lnTo>
                  <a:lnTo>
                    <a:pt x="23" y="190"/>
                  </a:lnTo>
                  <a:lnTo>
                    <a:pt x="23" y="57"/>
                  </a:lnTo>
                  <a:close/>
                  <a:moveTo>
                    <a:pt x="0" y="23"/>
                  </a:moveTo>
                  <a:lnTo>
                    <a:pt x="25" y="23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2" name="Freeform 39"/>
            <p:cNvSpPr>
              <a:spLocks/>
            </p:cNvSpPr>
            <p:nvPr userDrawn="1"/>
          </p:nvSpPr>
          <p:spPr bwMode="auto">
            <a:xfrm>
              <a:off x="2940" y="3753"/>
              <a:ext cx="18" cy="28"/>
            </a:xfrm>
            <a:custGeom>
              <a:avLst/>
              <a:gdLst>
                <a:gd name="T0" fmla="*/ 91 w 91"/>
                <a:gd name="T1" fmla="*/ 98 h 138"/>
                <a:gd name="T2" fmla="*/ 89 w 91"/>
                <a:gd name="T3" fmla="*/ 86 h 138"/>
                <a:gd name="T4" fmla="*/ 83 w 91"/>
                <a:gd name="T5" fmla="*/ 77 h 138"/>
                <a:gd name="T6" fmla="*/ 74 w 91"/>
                <a:gd name="T7" fmla="*/ 68 h 138"/>
                <a:gd name="T8" fmla="*/ 64 w 91"/>
                <a:gd name="T9" fmla="*/ 62 h 138"/>
                <a:gd name="T10" fmla="*/ 53 w 91"/>
                <a:gd name="T11" fmla="*/ 57 h 138"/>
                <a:gd name="T12" fmla="*/ 43 w 91"/>
                <a:gd name="T13" fmla="*/ 52 h 138"/>
                <a:gd name="T14" fmla="*/ 33 w 91"/>
                <a:gd name="T15" fmla="*/ 48 h 138"/>
                <a:gd name="T16" fmla="*/ 27 w 91"/>
                <a:gd name="T17" fmla="*/ 42 h 138"/>
                <a:gd name="T18" fmla="*/ 26 w 91"/>
                <a:gd name="T19" fmla="*/ 34 h 138"/>
                <a:gd name="T20" fmla="*/ 29 w 91"/>
                <a:gd name="T21" fmla="*/ 25 h 138"/>
                <a:gd name="T22" fmla="*/ 36 w 91"/>
                <a:gd name="T23" fmla="*/ 19 h 138"/>
                <a:gd name="T24" fmla="*/ 45 w 91"/>
                <a:gd name="T25" fmla="*/ 17 h 138"/>
                <a:gd name="T26" fmla="*/ 57 w 91"/>
                <a:gd name="T27" fmla="*/ 20 h 138"/>
                <a:gd name="T28" fmla="*/ 65 w 91"/>
                <a:gd name="T29" fmla="*/ 27 h 138"/>
                <a:gd name="T30" fmla="*/ 67 w 91"/>
                <a:gd name="T31" fmla="*/ 38 h 138"/>
                <a:gd name="T32" fmla="*/ 90 w 91"/>
                <a:gd name="T33" fmla="*/ 38 h 138"/>
                <a:gd name="T34" fmla="*/ 89 w 91"/>
                <a:gd name="T35" fmla="*/ 25 h 138"/>
                <a:gd name="T36" fmla="*/ 83 w 91"/>
                <a:gd name="T37" fmla="*/ 14 h 138"/>
                <a:gd name="T38" fmla="*/ 74 w 91"/>
                <a:gd name="T39" fmla="*/ 6 h 138"/>
                <a:gd name="T40" fmla="*/ 62 w 91"/>
                <a:gd name="T41" fmla="*/ 2 h 138"/>
                <a:gd name="T42" fmla="*/ 49 w 91"/>
                <a:gd name="T43" fmla="*/ 0 h 138"/>
                <a:gd name="T44" fmla="*/ 32 w 91"/>
                <a:gd name="T45" fmla="*/ 3 h 138"/>
                <a:gd name="T46" fmla="*/ 20 w 91"/>
                <a:gd name="T47" fmla="*/ 6 h 138"/>
                <a:gd name="T48" fmla="*/ 12 w 91"/>
                <a:gd name="T49" fmla="*/ 14 h 138"/>
                <a:gd name="T50" fmla="*/ 7 w 91"/>
                <a:gd name="T51" fmla="*/ 21 h 138"/>
                <a:gd name="T52" fmla="*/ 4 w 91"/>
                <a:gd name="T53" fmla="*/ 29 h 138"/>
                <a:gd name="T54" fmla="*/ 3 w 91"/>
                <a:gd name="T55" fmla="*/ 37 h 138"/>
                <a:gd name="T56" fmla="*/ 6 w 91"/>
                <a:gd name="T57" fmla="*/ 49 h 138"/>
                <a:gd name="T58" fmla="*/ 12 w 91"/>
                <a:gd name="T59" fmla="*/ 58 h 138"/>
                <a:gd name="T60" fmla="*/ 20 w 91"/>
                <a:gd name="T61" fmla="*/ 66 h 138"/>
                <a:gd name="T62" fmla="*/ 31 w 91"/>
                <a:gd name="T63" fmla="*/ 72 h 138"/>
                <a:gd name="T64" fmla="*/ 42 w 91"/>
                <a:gd name="T65" fmla="*/ 78 h 138"/>
                <a:gd name="T66" fmla="*/ 51 w 91"/>
                <a:gd name="T67" fmla="*/ 83 h 138"/>
                <a:gd name="T68" fmla="*/ 61 w 91"/>
                <a:gd name="T69" fmla="*/ 88 h 138"/>
                <a:gd name="T70" fmla="*/ 67 w 91"/>
                <a:gd name="T71" fmla="*/ 94 h 138"/>
                <a:gd name="T72" fmla="*/ 70 w 91"/>
                <a:gd name="T73" fmla="*/ 101 h 138"/>
                <a:gd name="T74" fmla="*/ 67 w 91"/>
                <a:gd name="T75" fmla="*/ 109 h 138"/>
                <a:gd name="T76" fmla="*/ 62 w 91"/>
                <a:gd name="T77" fmla="*/ 115 h 138"/>
                <a:gd name="T78" fmla="*/ 55 w 91"/>
                <a:gd name="T79" fmla="*/ 119 h 138"/>
                <a:gd name="T80" fmla="*/ 47 w 91"/>
                <a:gd name="T81" fmla="*/ 120 h 138"/>
                <a:gd name="T82" fmla="*/ 36 w 91"/>
                <a:gd name="T83" fmla="*/ 119 h 138"/>
                <a:gd name="T84" fmla="*/ 29 w 91"/>
                <a:gd name="T85" fmla="*/ 114 h 138"/>
                <a:gd name="T86" fmla="*/ 26 w 91"/>
                <a:gd name="T87" fmla="*/ 107 h 138"/>
                <a:gd name="T88" fmla="*/ 25 w 91"/>
                <a:gd name="T89" fmla="*/ 101 h 138"/>
                <a:gd name="T90" fmla="*/ 24 w 91"/>
                <a:gd name="T91" fmla="*/ 95 h 138"/>
                <a:gd name="T92" fmla="*/ 0 w 91"/>
                <a:gd name="T93" fmla="*/ 95 h 138"/>
                <a:gd name="T94" fmla="*/ 2 w 91"/>
                <a:gd name="T95" fmla="*/ 112 h 138"/>
                <a:gd name="T96" fmla="*/ 8 w 91"/>
                <a:gd name="T97" fmla="*/ 124 h 138"/>
                <a:gd name="T98" fmla="*/ 16 w 91"/>
                <a:gd name="T99" fmla="*/ 132 h 138"/>
                <a:gd name="T100" fmla="*/ 30 w 91"/>
                <a:gd name="T101" fmla="*/ 137 h 138"/>
                <a:gd name="T102" fmla="*/ 45 w 91"/>
                <a:gd name="T103" fmla="*/ 138 h 138"/>
                <a:gd name="T104" fmla="*/ 60 w 91"/>
                <a:gd name="T105" fmla="*/ 137 h 138"/>
                <a:gd name="T106" fmla="*/ 73 w 91"/>
                <a:gd name="T107" fmla="*/ 132 h 138"/>
                <a:gd name="T108" fmla="*/ 83 w 91"/>
                <a:gd name="T109" fmla="*/ 125 h 138"/>
                <a:gd name="T110" fmla="*/ 89 w 91"/>
                <a:gd name="T111" fmla="*/ 113 h 138"/>
                <a:gd name="T112" fmla="*/ 91 w 91"/>
                <a:gd name="T113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" h="138">
                  <a:moveTo>
                    <a:pt x="91" y="98"/>
                  </a:moveTo>
                  <a:lnTo>
                    <a:pt x="89" y="86"/>
                  </a:lnTo>
                  <a:lnTo>
                    <a:pt x="83" y="77"/>
                  </a:lnTo>
                  <a:lnTo>
                    <a:pt x="74" y="68"/>
                  </a:lnTo>
                  <a:lnTo>
                    <a:pt x="64" y="62"/>
                  </a:lnTo>
                  <a:lnTo>
                    <a:pt x="53" y="57"/>
                  </a:lnTo>
                  <a:lnTo>
                    <a:pt x="43" y="52"/>
                  </a:lnTo>
                  <a:lnTo>
                    <a:pt x="33" y="48"/>
                  </a:lnTo>
                  <a:lnTo>
                    <a:pt x="27" y="42"/>
                  </a:lnTo>
                  <a:lnTo>
                    <a:pt x="26" y="34"/>
                  </a:lnTo>
                  <a:lnTo>
                    <a:pt x="29" y="25"/>
                  </a:lnTo>
                  <a:lnTo>
                    <a:pt x="36" y="19"/>
                  </a:lnTo>
                  <a:lnTo>
                    <a:pt x="45" y="17"/>
                  </a:lnTo>
                  <a:lnTo>
                    <a:pt x="57" y="20"/>
                  </a:lnTo>
                  <a:lnTo>
                    <a:pt x="65" y="27"/>
                  </a:lnTo>
                  <a:lnTo>
                    <a:pt x="67" y="38"/>
                  </a:lnTo>
                  <a:lnTo>
                    <a:pt x="90" y="38"/>
                  </a:lnTo>
                  <a:lnTo>
                    <a:pt x="89" y="25"/>
                  </a:lnTo>
                  <a:lnTo>
                    <a:pt x="83" y="14"/>
                  </a:lnTo>
                  <a:lnTo>
                    <a:pt x="74" y="6"/>
                  </a:lnTo>
                  <a:lnTo>
                    <a:pt x="62" y="2"/>
                  </a:lnTo>
                  <a:lnTo>
                    <a:pt x="49" y="0"/>
                  </a:lnTo>
                  <a:lnTo>
                    <a:pt x="32" y="3"/>
                  </a:lnTo>
                  <a:lnTo>
                    <a:pt x="20" y="6"/>
                  </a:lnTo>
                  <a:lnTo>
                    <a:pt x="12" y="14"/>
                  </a:lnTo>
                  <a:lnTo>
                    <a:pt x="7" y="21"/>
                  </a:lnTo>
                  <a:lnTo>
                    <a:pt x="4" y="29"/>
                  </a:lnTo>
                  <a:lnTo>
                    <a:pt x="3" y="37"/>
                  </a:lnTo>
                  <a:lnTo>
                    <a:pt x="6" y="49"/>
                  </a:lnTo>
                  <a:lnTo>
                    <a:pt x="12" y="58"/>
                  </a:lnTo>
                  <a:lnTo>
                    <a:pt x="20" y="66"/>
                  </a:lnTo>
                  <a:lnTo>
                    <a:pt x="31" y="72"/>
                  </a:lnTo>
                  <a:lnTo>
                    <a:pt x="42" y="78"/>
                  </a:lnTo>
                  <a:lnTo>
                    <a:pt x="51" y="83"/>
                  </a:lnTo>
                  <a:lnTo>
                    <a:pt x="61" y="88"/>
                  </a:lnTo>
                  <a:lnTo>
                    <a:pt x="67" y="94"/>
                  </a:lnTo>
                  <a:lnTo>
                    <a:pt x="70" y="101"/>
                  </a:lnTo>
                  <a:lnTo>
                    <a:pt x="67" y="109"/>
                  </a:lnTo>
                  <a:lnTo>
                    <a:pt x="62" y="115"/>
                  </a:lnTo>
                  <a:lnTo>
                    <a:pt x="55" y="119"/>
                  </a:lnTo>
                  <a:lnTo>
                    <a:pt x="47" y="120"/>
                  </a:lnTo>
                  <a:lnTo>
                    <a:pt x="36" y="119"/>
                  </a:lnTo>
                  <a:lnTo>
                    <a:pt x="29" y="114"/>
                  </a:lnTo>
                  <a:lnTo>
                    <a:pt x="26" y="107"/>
                  </a:lnTo>
                  <a:lnTo>
                    <a:pt x="25" y="101"/>
                  </a:lnTo>
                  <a:lnTo>
                    <a:pt x="24" y="95"/>
                  </a:lnTo>
                  <a:lnTo>
                    <a:pt x="0" y="95"/>
                  </a:lnTo>
                  <a:lnTo>
                    <a:pt x="2" y="112"/>
                  </a:lnTo>
                  <a:lnTo>
                    <a:pt x="8" y="124"/>
                  </a:lnTo>
                  <a:lnTo>
                    <a:pt x="16" y="132"/>
                  </a:lnTo>
                  <a:lnTo>
                    <a:pt x="30" y="137"/>
                  </a:lnTo>
                  <a:lnTo>
                    <a:pt x="45" y="138"/>
                  </a:lnTo>
                  <a:lnTo>
                    <a:pt x="60" y="137"/>
                  </a:lnTo>
                  <a:lnTo>
                    <a:pt x="73" y="132"/>
                  </a:lnTo>
                  <a:lnTo>
                    <a:pt x="83" y="125"/>
                  </a:lnTo>
                  <a:lnTo>
                    <a:pt x="89" y="113"/>
                  </a:lnTo>
                  <a:lnTo>
                    <a:pt x="91" y="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3" name="Freeform 40"/>
            <p:cNvSpPr>
              <a:spLocks/>
            </p:cNvSpPr>
            <p:nvPr userDrawn="1"/>
          </p:nvSpPr>
          <p:spPr bwMode="auto">
            <a:xfrm>
              <a:off x="2961" y="3747"/>
              <a:ext cx="15" cy="34"/>
            </a:xfrm>
            <a:custGeom>
              <a:avLst/>
              <a:gdLst>
                <a:gd name="T0" fmla="*/ 0 w 72"/>
                <a:gd name="T1" fmla="*/ 35 h 169"/>
                <a:gd name="T2" fmla="*/ 0 w 72"/>
                <a:gd name="T3" fmla="*/ 52 h 169"/>
                <a:gd name="T4" fmla="*/ 22 w 72"/>
                <a:gd name="T5" fmla="*/ 52 h 169"/>
                <a:gd name="T6" fmla="*/ 22 w 72"/>
                <a:gd name="T7" fmla="*/ 146 h 169"/>
                <a:gd name="T8" fmla="*/ 23 w 72"/>
                <a:gd name="T9" fmla="*/ 156 h 169"/>
                <a:gd name="T10" fmla="*/ 29 w 72"/>
                <a:gd name="T11" fmla="*/ 163 h 169"/>
                <a:gd name="T12" fmla="*/ 37 w 72"/>
                <a:gd name="T13" fmla="*/ 168 h 169"/>
                <a:gd name="T14" fmla="*/ 51 w 72"/>
                <a:gd name="T15" fmla="*/ 169 h 169"/>
                <a:gd name="T16" fmla="*/ 72 w 72"/>
                <a:gd name="T17" fmla="*/ 167 h 169"/>
                <a:gd name="T18" fmla="*/ 72 w 72"/>
                <a:gd name="T19" fmla="*/ 151 h 169"/>
                <a:gd name="T20" fmla="*/ 67 w 72"/>
                <a:gd name="T21" fmla="*/ 151 h 169"/>
                <a:gd name="T22" fmla="*/ 65 w 72"/>
                <a:gd name="T23" fmla="*/ 151 h 169"/>
                <a:gd name="T24" fmla="*/ 63 w 72"/>
                <a:gd name="T25" fmla="*/ 152 h 169"/>
                <a:gd name="T26" fmla="*/ 53 w 72"/>
                <a:gd name="T27" fmla="*/ 151 h 169"/>
                <a:gd name="T28" fmla="*/ 47 w 72"/>
                <a:gd name="T29" fmla="*/ 147 h 169"/>
                <a:gd name="T30" fmla="*/ 44 w 72"/>
                <a:gd name="T31" fmla="*/ 143 h 169"/>
                <a:gd name="T32" fmla="*/ 43 w 72"/>
                <a:gd name="T33" fmla="*/ 138 h 169"/>
                <a:gd name="T34" fmla="*/ 43 w 72"/>
                <a:gd name="T35" fmla="*/ 133 h 169"/>
                <a:gd name="T36" fmla="*/ 43 w 72"/>
                <a:gd name="T37" fmla="*/ 52 h 169"/>
                <a:gd name="T38" fmla="*/ 72 w 72"/>
                <a:gd name="T39" fmla="*/ 52 h 169"/>
                <a:gd name="T40" fmla="*/ 72 w 72"/>
                <a:gd name="T41" fmla="*/ 35 h 169"/>
                <a:gd name="T42" fmla="*/ 43 w 72"/>
                <a:gd name="T43" fmla="*/ 35 h 169"/>
                <a:gd name="T44" fmla="*/ 43 w 72"/>
                <a:gd name="T45" fmla="*/ 0 h 169"/>
                <a:gd name="T46" fmla="*/ 22 w 72"/>
                <a:gd name="T47" fmla="*/ 9 h 169"/>
                <a:gd name="T48" fmla="*/ 22 w 72"/>
                <a:gd name="T49" fmla="*/ 35 h 169"/>
                <a:gd name="T50" fmla="*/ 0 w 72"/>
                <a:gd name="T51" fmla="*/ 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169">
                  <a:moveTo>
                    <a:pt x="0" y="35"/>
                  </a:moveTo>
                  <a:lnTo>
                    <a:pt x="0" y="52"/>
                  </a:lnTo>
                  <a:lnTo>
                    <a:pt x="22" y="52"/>
                  </a:lnTo>
                  <a:lnTo>
                    <a:pt x="22" y="146"/>
                  </a:lnTo>
                  <a:lnTo>
                    <a:pt x="23" y="156"/>
                  </a:lnTo>
                  <a:lnTo>
                    <a:pt x="29" y="163"/>
                  </a:lnTo>
                  <a:lnTo>
                    <a:pt x="37" y="168"/>
                  </a:lnTo>
                  <a:lnTo>
                    <a:pt x="51" y="169"/>
                  </a:lnTo>
                  <a:lnTo>
                    <a:pt x="72" y="167"/>
                  </a:lnTo>
                  <a:lnTo>
                    <a:pt x="72" y="151"/>
                  </a:lnTo>
                  <a:lnTo>
                    <a:pt x="67" y="151"/>
                  </a:lnTo>
                  <a:lnTo>
                    <a:pt x="65" y="151"/>
                  </a:lnTo>
                  <a:lnTo>
                    <a:pt x="63" y="152"/>
                  </a:lnTo>
                  <a:lnTo>
                    <a:pt x="53" y="151"/>
                  </a:lnTo>
                  <a:lnTo>
                    <a:pt x="47" y="147"/>
                  </a:lnTo>
                  <a:lnTo>
                    <a:pt x="44" y="143"/>
                  </a:lnTo>
                  <a:lnTo>
                    <a:pt x="43" y="138"/>
                  </a:lnTo>
                  <a:lnTo>
                    <a:pt x="43" y="133"/>
                  </a:lnTo>
                  <a:lnTo>
                    <a:pt x="43" y="52"/>
                  </a:lnTo>
                  <a:lnTo>
                    <a:pt x="72" y="52"/>
                  </a:lnTo>
                  <a:lnTo>
                    <a:pt x="72" y="35"/>
                  </a:lnTo>
                  <a:lnTo>
                    <a:pt x="43" y="35"/>
                  </a:lnTo>
                  <a:lnTo>
                    <a:pt x="43" y="0"/>
                  </a:lnTo>
                  <a:lnTo>
                    <a:pt x="22" y="9"/>
                  </a:lnTo>
                  <a:lnTo>
                    <a:pt x="22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4" name="Freeform 41"/>
            <p:cNvSpPr>
              <a:spLocks noEditPoints="1"/>
            </p:cNvSpPr>
            <p:nvPr userDrawn="1"/>
          </p:nvSpPr>
          <p:spPr bwMode="auto">
            <a:xfrm>
              <a:off x="2979" y="3753"/>
              <a:ext cx="20" cy="28"/>
            </a:xfrm>
            <a:custGeom>
              <a:avLst/>
              <a:gdLst>
                <a:gd name="T0" fmla="*/ 23 w 98"/>
                <a:gd name="T1" fmla="*/ 60 h 138"/>
                <a:gd name="T2" fmla="*/ 24 w 98"/>
                <a:gd name="T3" fmla="*/ 44 h 138"/>
                <a:gd name="T4" fmla="*/ 27 w 98"/>
                <a:gd name="T5" fmla="*/ 33 h 138"/>
                <a:gd name="T6" fmla="*/ 32 w 98"/>
                <a:gd name="T7" fmla="*/ 25 h 138"/>
                <a:gd name="T8" fmla="*/ 36 w 98"/>
                <a:gd name="T9" fmla="*/ 20 h 138"/>
                <a:gd name="T10" fmla="*/ 42 w 98"/>
                <a:gd name="T11" fmla="*/ 17 h 138"/>
                <a:gd name="T12" fmla="*/ 48 w 98"/>
                <a:gd name="T13" fmla="*/ 17 h 138"/>
                <a:gd name="T14" fmla="*/ 56 w 98"/>
                <a:gd name="T15" fmla="*/ 17 h 138"/>
                <a:gd name="T16" fmla="*/ 63 w 98"/>
                <a:gd name="T17" fmla="*/ 20 h 138"/>
                <a:gd name="T18" fmla="*/ 68 w 98"/>
                <a:gd name="T19" fmla="*/ 25 h 138"/>
                <a:gd name="T20" fmla="*/ 71 w 98"/>
                <a:gd name="T21" fmla="*/ 32 h 138"/>
                <a:gd name="T22" fmla="*/ 74 w 98"/>
                <a:gd name="T23" fmla="*/ 44 h 138"/>
                <a:gd name="T24" fmla="*/ 75 w 98"/>
                <a:gd name="T25" fmla="*/ 60 h 138"/>
                <a:gd name="T26" fmla="*/ 23 w 98"/>
                <a:gd name="T27" fmla="*/ 60 h 138"/>
                <a:gd name="T28" fmla="*/ 98 w 98"/>
                <a:gd name="T29" fmla="*/ 77 h 138"/>
                <a:gd name="T30" fmla="*/ 98 w 98"/>
                <a:gd name="T31" fmla="*/ 65 h 138"/>
                <a:gd name="T32" fmla="*/ 97 w 98"/>
                <a:gd name="T33" fmla="*/ 45 h 138"/>
                <a:gd name="T34" fmla="*/ 94 w 98"/>
                <a:gd name="T35" fmla="*/ 29 h 138"/>
                <a:gd name="T36" fmla="*/ 88 w 98"/>
                <a:gd name="T37" fmla="*/ 16 h 138"/>
                <a:gd name="T38" fmla="*/ 80 w 98"/>
                <a:gd name="T39" fmla="*/ 8 h 138"/>
                <a:gd name="T40" fmla="*/ 68 w 98"/>
                <a:gd name="T41" fmla="*/ 3 h 138"/>
                <a:gd name="T42" fmla="*/ 51 w 98"/>
                <a:gd name="T43" fmla="*/ 0 h 138"/>
                <a:gd name="T44" fmla="*/ 34 w 98"/>
                <a:gd name="T45" fmla="*/ 3 h 138"/>
                <a:gd name="T46" fmla="*/ 21 w 98"/>
                <a:gd name="T47" fmla="*/ 8 h 138"/>
                <a:gd name="T48" fmla="*/ 12 w 98"/>
                <a:gd name="T49" fmla="*/ 16 h 138"/>
                <a:gd name="T50" fmla="*/ 6 w 98"/>
                <a:gd name="T51" fmla="*/ 27 h 138"/>
                <a:gd name="T52" fmla="*/ 3 w 98"/>
                <a:gd name="T53" fmla="*/ 40 h 138"/>
                <a:gd name="T54" fmla="*/ 1 w 98"/>
                <a:gd name="T55" fmla="*/ 55 h 138"/>
                <a:gd name="T56" fmla="*/ 0 w 98"/>
                <a:gd name="T57" fmla="*/ 72 h 138"/>
                <a:gd name="T58" fmla="*/ 3 w 98"/>
                <a:gd name="T59" fmla="*/ 94 h 138"/>
                <a:gd name="T60" fmla="*/ 6 w 98"/>
                <a:gd name="T61" fmla="*/ 111 h 138"/>
                <a:gd name="T62" fmla="*/ 11 w 98"/>
                <a:gd name="T63" fmla="*/ 123 h 138"/>
                <a:gd name="T64" fmla="*/ 19 w 98"/>
                <a:gd name="T65" fmla="*/ 130 h 138"/>
                <a:gd name="T66" fmla="*/ 29 w 98"/>
                <a:gd name="T67" fmla="*/ 135 h 138"/>
                <a:gd name="T68" fmla="*/ 39 w 98"/>
                <a:gd name="T69" fmla="*/ 137 h 138"/>
                <a:gd name="T70" fmla="*/ 51 w 98"/>
                <a:gd name="T71" fmla="*/ 138 h 138"/>
                <a:gd name="T72" fmla="*/ 67 w 98"/>
                <a:gd name="T73" fmla="*/ 137 h 138"/>
                <a:gd name="T74" fmla="*/ 79 w 98"/>
                <a:gd name="T75" fmla="*/ 131 h 138"/>
                <a:gd name="T76" fmla="*/ 88 w 98"/>
                <a:gd name="T77" fmla="*/ 124 h 138"/>
                <a:gd name="T78" fmla="*/ 94 w 98"/>
                <a:gd name="T79" fmla="*/ 112 h 138"/>
                <a:gd name="T80" fmla="*/ 97 w 98"/>
                <a:gd name="T81" fmla="*/ 96 h 138"/>
                <a:gd name="T82" fmla="*/ 74 w 98"/>
                <a:gd name="T83" fmla="*/ 96 h 138"/>
                <a:gd name="T84" fmla="*/ 71 w 98"/>
                <a:gd name="T85" fmla="*/ 106 h 138"/>
                <a:gd name="T86" fmla="*/ 67 w 98"/>
                <a:gd name="T87" fmla="*/ 113 h 138"/>
                <a:gd name="T88" fmla="*/ 61 w 98"/>
                <a:gd name="T89" fmla="*/ 119 h 138"/>
                <a:gd name="T90" fmla="*/ 51 w 98"/>
                <a:gd name="T91" fmla="*/ 120 h 138"/>
                <a:gd name="T92" fmla="*/ 41 w 98"/>
                <a:gd name="T93" fmla="*/ 120 h 138"/>
                <a:gd name="T94" fmla="*/ 34 w 98"/>
                <a:gd name="T95" fmla="*/ 115 h 138"/>
                <a:gd name="T96" fmla="*/ 28 w 98"/>
                <a:gd name="T97" fmla="*/ 108 h 138"/>
                <a:gd name="T98" fmla="*/ 24 w 98"/>
                <a:gd name="T99" fmla="*/ 95 h 138"/>
                <a:gd name="T100" fmla="*/ 23 w 98"/>
                <a:gd name="T101" fmla="*/ 77 h 138"/>
                <a:gd name="T102" fmla="*/ 98 w 98"/>
                <a:gd name="T10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" h="138">
                  <a:moveTo>
                    <a:pt x="23" y="60"/>
                  </a:moveTo>
                  <a:lnTo>
                    <a:pt x="24" y="44"/>
                  </a:lnTo>
                  <a:lnTo>
                    <a:pt x="27" y="33"/>
                  </a:lnTo>
                  <a:lnTo>
                    <a:pt x="32" y="25"/>
                  </a:lnTo>
                  <a:lnTo>
                    <a:pt x="36" y="20"/>
                  </a:lnTo>
                  <a:lnTo>
                    <a:pt x="42" y="17"/>
                  </a:lnTo>
                  <a:lnTo>
                    <a:pt x="48" y="17"/>
                  </a:lnTo>
                  <a:lnTo>
                    <a:pt x="56" y="17"/>
                  </a:lnTo>
                  <a:lnTo>
                    <a:pt x="63" y="20"/>
                  </a:lnTo>
                  <a:lnTo>
                    <a:pt x="68" y="25"/>
                  </a:lnTo>
                  <a:lnTo>
                    <a:pt x="71" y="32"/>
                  </a:lnTo>
                  <a:lnTo>
                    <a:pt x="74" y="44"/>
                  </a:lnTo>
                  <a:lnTo>
                    <a:pt x="75" y="60"/>
                  </a:lnTo>
                  <a:lnTo>
                    <a:pt x="23" y="60"/>
                  </a:lnTo>
                  <a:close/>
                  <a:moveTo>
                    <a:pt x="98" y="77"/>
                  </a:moveTo>
                  <a:lnTo>
                    <a:pt x="98" y="65"/>
                  </a:lnTo>
                  <a:lnTo>
                    <a:pt x="97" y="45"/>
                  </a:lnTo>
                  <a:lnTo>
                    <a:pt x="94" y="29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8" y="3"/>
                  </a:lnTo>
                  <a:lnTo>
                    <a:pt x="51" y="0"/>
                  </a:lnTo>
                  <a:lnTo>
                    <a:pt x="34" y="3"/>
                  </a:lnTo>
                  <a:lnTo>
                    <a:pt x="21" y="8"/>
                  </a:lnTo>
                  <a:lnTo>
                    <a:pt x="12" y="16"/>
                  </a:lnTo>
                  <a:lnTo>
                    <a:pt x="6" y="27"/>
                  </a:lnTo>
                  <a:lnTo>
                    <a:pt x="3" y="40"/>
                  </a:lnTo>
                  <a:lnTo>
                    <a:pt x="1" y="55"/>
                  </a:lnTo>
                  <a:lnTo>
                    <a:pt x="0" y="72"/>
                  </a:lnTo>
                  <a:lnTo>
                    <a:pt x="3" y="94"/>
                  </a:lnTo>
                  <a:lnTo>
                    <a:pt x="6" y="111"/>
                  </a:lnTo>
                  <a:lnTo>
                    <a:pt x="11" y="123"/>
                  </a:lnTo>
                  <a:lnTo>
                    <a:pt x="19" y="130"/>
                  </a:lnTo>
                  <a:lnTo>
                    <a:pt x="29" y="135"/>
                  </a:lnTo>
                  <a:lnTo>
                    <a:pt x="39" y="137"/>
                  </a:lnTo>
                  <a:lnTo>
                    <a:pt x="51" y="138"/>
                  </a:lnTo>
                  <a:lnTo>
                    <a:pt x="67" y="137"/>
                  </a:lnTo>
                  <a:lnTo>
                    <a:pt x="79" y="131"/>
                  </a:lnTo>
                  <a:lnTo>
                    <a:pt x="88" y="124"/>
                  </a:lnTo>
                  <a:lnTo>
                    <a:pt x="94" y="112"/>
                  </a:lnTo>
                  <a:lnTo>
                    <a:pt x="97" y="96"/>
                  </a:lnTo>
                  <a:lnTo>
                    <a:pt x="74" y="96"/>
                  </a:lnTo>
                  <a:lnTo>
                    <a:pt x="71" y="106"/>
                  </a:lnTo>
                  <a:lnTo>
                    <a:pt x="67" y="113"/>
                  </a:lnTo>
                  <a:lnTo>
                    <a:pt x="61" y="119"/>
                  </a:lnTo>
                  <a:lnTo>
                    <a:pt x="51" y="120"/>
                  </a:lnTo>
                  <a:lnTo>
                    <a:pt x="41" y="120"/>
                  </a:lnTo>
                  <a:lnTo>
                    <a:pt x="34" y="115"/>
                  </a:lnTo>
                  <a:lnTo>
                    <a:pt x="28" y="108"/>
                  </a:lnTo>
                  <a:lnTo>
                    <a:pt x="24" y="95"/>
                  </a:lnTo>
                  <a:lnTo>
                    <a:pt x="23" y="77"/>
                  </a:lnTo>
                  <a:lnTo>
                    <a:pt x="98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5" name="Freeform 42"/>
            <p:cNvSpPr>
              <a:spLocks/>
            </p:cNvSpPr>
            <p:nvPr userDrawn="1"/>
          </p:nvSpPr>
          <p:spPr bwMode="auto">
            <a:xfrm>
              <a:off x="3005" y="3753"/>
              <a:ext cx="12" cy="28"/>
            </a:xfrm>
            <a:custGeom>
              <a:avLst/>
              <a:gdLst>
                <a:gd name="T0" fmla="*/ 22 w 63"/>
                <a:gd name="T1" fmla="*/ 3 h 136"/>
                <a:gd name="T2" fmla="*/ 0 w 63"/>
                <a:gd name="T3" fmla="*/ 3 h 136"/>
                <a:gd name="T4" fmla="*/ 0 w 63"/>
                <a:gd name="T5" fmla="*/ 136 h 136"/>
                <a:gd name="T6" fmla="*/ 22 w 63"/>
                <a:gd name="T7" fmla="*/ 136 h 136"/>
                <a:gd name="T8" fmla="*/ 22 w 63"/>
                <a:gd name="T9" fmla="*/ 57 h 136"/>
                <a:gd name="T10" fmla="*/ 23 w 63"/>
                <a:gd name="T11" fmla="*/ 46 h 136"/>
                <a:gd name="T12" fmla="*/ 26 w 63"/>
                <a:gd name="T13" fmla="*/ 37 h 136"/>
                <a:gd name="T14" fmla="*/ 31 w 63"/>
                <a:gd name="T15" fmla="*/ 29 h 136"/>
                <a:gd name="T16" fmla="*/ 40 w 63"/>
                <a:gd name="T17" fmla="*/ 23 h 136"/>
                <a:gd name="T18" fmla="*/ 52 w 63"/>
                <a:gd name="T19" fmla="*/ 22 h 136"/>
                <a:gd name="T20" fmla="*/ 57 w 63"/>
                <a:gd name="T21" fmla="*/ 22 h 136"/>
                <a:gd name="T22" fmla="*/ 63 w 63"/>
                <a:gd name="T23" fmla="*/ 23 h 136"/>
                <a:gd name="T24" fmla="*/ 63 w 63"/>
                <a:gd name="T25" fmla="*/ 0 h 136"/>
                <a:gd name="T26" fmla="*/ 50 w 63"/>
                <a:gd name="T27" fmla="*/ 2 h 136"/>
                <a:gd name="T28" fmla="*/ 39 w 63"/>
                <a:gd name="T29" fmla="*/ 4 h 136"/>
                <a:gd name="T30" fmla="*/ 29 w 63"/>
                <a:gd name="T31" fmla="*/ 11 h 136"/>
                <a:gd name="T32" fmla="*/ 22 w 63"/>
                <a:gd name="T33" fmla="*/ 23 h 136"/>
                <a:gd name="T34" fmla="*/ 22 w 63"/>
                <a:gd name="T35" fmla="*/ 23 h 136"/>
                <a:gd name="T36" fmla="*/ 22 w 63"/>
                <a:gd name="T37" fmla="*/ 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136">
                  <a:moveTo>
                    <a:pt x="22" y="3"/>
                  </a:moveTo>
                  <a:lnTo>
                    <a:pt x="0" y="3"/>
                  </a:lnTo>
                  <a:lnTo>
                    <a:pt x="0" y="136"/>
                  </a:lnTo>
                  <a:lnTo>
                    <a:pt x="22" y="136"/>
                  </a:lnTo>
                  <a:lnTo>
                    <a:pt x="22" y="57"/>
                  </a:lnTo>
                  <a:lnTo>
                    <a:pt x="23" y="46"/>
                  </a:lnTo>
                  <a:lnTo>
                    <a:pt x="26" y="37"/>
                  </a:lnTo>
                  <a:lnTo>
                    <a:pt x="31" y="29"/>
                  </a:lnTo>
                  <a:lnTo>
                    <a:pt x="40" y="23"/>
                  </a:lnTo>
                  <a:lnTo>
                    <a:pt x="52" y="22"/>
                  </a:lnTo>
                  <a:lnTo>
                    <a:pt x="57" y="22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50" y="2"/>
                  </a:lnTo>
                  <a:lnTo>
                    <a:pt x="39" y="4"/>
                  </a:lnTo>
                  <a:lnTo>
                    <a:pt x="29" y="1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6" name="Freeform 43"/>
            <p:cNvSpPr>
              <a:spLocks noEditPoints="1"/>
            </p:cNvSpPr>
            <p:nvPr userDrawn="1"/>
          </p:nvSpPr>
          <p:spPr bwMode="auto">
            <a:xfrm>
              <a:off x="3022" y="3743"/>
              <a:ext cx="5" cy="38"/>
            </a:xfrm>
            <a:custGeom>
              <a:avLst/>
              <a:gdLst>
                <a:gd name="T0" fmla="*/ 23 w 24"/>
                <a:gd name="T1" fmla="*/ 57 h 190"/>
                <a:gd name="T2" fmla="*/ 1 w 24"/>
                <a:gd name="T3" fmla="*/ 57 h 190"/>
                <a:gd name="T4" fmla="*/ 1 w 24"/>
                <a:gd name="T5" fmla="*/ 190 h 190"/>
                <a:gd name="T6" fmla="*/ 23 w 24"/>
                <a:gd name="T7" fmla="*/ 190 h 190"/>
                <a:gd name="T8" fmla="*/ 23 w 24"/>
                <a:gd name="T9" fmla="*/ 57 h 190"/>
                <a:gd name="T10" fmla="*/ 0 w 24"/>
                <a:gd name="T11" fmla="*/ 23 h 190"/>
                <a:gd name="T12" fmla="*/ 24 w 24"/>
                <a:gd name="T13" fmla="*/ 23 h 190"/>
                <a:gd name="T14" fmla="*/ 24 w 24"/>
                <a:gd name="T15" fmla="*/ 0 h 190"/>
                <a:gd name="T16" fmla="*/ 0 w 24"/>
                <a:gd name="T17" fmla="*/ 0 h 190"/>
                <a:gd name="T18" fmla="*/ 0 w 24"/>
                <a:gd name="T19" fmla="*/ 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90">
                  <a:moveTo>
                    <a:pt x="23" y="57"/>
                  </a:moveTo>
                  <a:lnTo>
                    <a:pt x="1" y="57"/>
                  </a:lnTo>
                  <a:lnTo>
                    <a:pt x="1" y="190"/>
                  </a:lnTo>
                  <a:lnTo>
                    <a:pt x="23" y="190"/>
                  </a:lnTo>
                  <a:lnTo>
                    <a:pt x="23" y="57"/>
                  </a:lnTo>
                  <a:close/>
                  <a:moveTo>
                    <a:pt x="0" y="23"/>
                  </a:moveTo>
                  <a:lnTo>
                    <a:pt x="24" y="2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7" name="Freeform 44"/>
            <p:cNvSpPr>
              <a:spLocks/>
            </p:cNvSpPr>
            <p:nvPr userDrawn="1"/>
          </p:nvSpPr>
          <p:spPr bwMode="auto">
            <a:xfrm>
              <a:off x="3034" y="3754"/>
              <a:ext cx="18" cy="27"/>
            </a:xfrm>
            <a:custGeom>
              <a:avLst/>
              <a:gdLst>
                <a:gd name="T0" fmla="*/ 70 w 93"/>
                <a:gd name="T1" fmla="*/ 88 h 135"/>
                <a:gd name="T2" fmla="*/ 69 w 93"/>
                <a:gd name="T3" fmla="*/ 100 h 135"/>
                <a:gd name="T4" fmla="*/ 64 w 93"/>
                <a:gd name="T5" fmla="*/ 109 h 135"/>
                <a:gd name="T6" fmla="*/ 58 w 93"/>
                <a:gd name="T7" fmla="*/ 115 h 135"/>
                <a:gd name="T8" fmla="*/ 52 w 93"/>
                <a:gd name="T9" fmla="*/ 117 h 135"/>
                <a:gd name="T10" fmla="*/ 45 w 93"/>
                <a:gd name="T11" fmla="*/ 118 h 135"/>
                <a:gd name="T12" fmla="*/ 34 w 93"/>
                <a:gd name="T13" fmla="*/ 117 h 135"/>
                <a:gd name="T14" fmla="*/ 28 w 93"/>
                <a:gd name="T15" fmla="*/ 111 h 135"/>
                <a:gd name="T16" fmla="*/ 23 w 93"/>
                <a:gd name="T17" fmla="*/ 103 h 135"/>
                <a:gd name="T18" fmla="*/ 22 w 93"/>
                <a:gd name="T19" fmla="*/ 92 h 135"/>
                <a:gd name="T20" fmla="*/ 22 w 93"/>
                <a:gd name="T21" fmla="*/ 0 h 135"/>
                <a:gd name="T22" fmla="*/ 0 w 93"/>
                <a:gd name="T23" fmla="*/ 0 h 135"/>
                <a:gd name="T24" fmla="*/ 0 w 93"/>
                <a:gd name="T25" fmla="*/ 101 h 135"/>
                <a:gd name="T26" fmla="*/ 3 w 93"/>
                <a:gd name="T27" fmla="*/ 116 h 135"/>
                <a:gd name="T28" fmla="*/ 10 w 93"/>
                <a:gd name="T29" fmla="*/ 127 h 135"/>
                <a:gd name="T30" fmla="*/ 21 w 93"/>
                <a:gd name="T31" fmla="*/ 133 h 135"/>
                <a:gd name="T32" fmla="*/ 37 w 93"/>
                <a:gd name="T33" fmla="*/ 135 h 135"/>
                <a:gd name="T34" fmla="*/ 50 w 93"/>
                <a:gd name="T35" fmla="*/ 133 h 135"/>
                <a:gd name="T36" fmla="*/ 61 w 93"/>
                <a:gd name="T37" fmla="*/ 127 h 135"/>
                <a:gd name="T38" fmla="*/ 69 w 93"/>
                <a:gd name="T39" fmla="*/ 117 h 135"/>
                <a:gd name="T40" fmla="*/ 70 w 93"/>
                <a:gd name="T41" fmla="*/ 117 h 135"/>
                <a:gd name="T42" fmla="*/ 70 w 93"/>
                <a:gd name="T43" fmla="*/ 133 h 135"/>
                <a:gd name="T44" fmla="*/ 93 w 93"/>
                <a:gd name="T45" fmla="*/ 133 h 135"/>
                <a:gd name="T46" fmla="*/ 92 w 93"/>
                <a:gd name="T47" fmla="*/ 105 h 135"/>
                <a:gd name="T48" fmla="*/ 92 w 93"/>
                <a:gd name="T49" fmla="*/ 0 h 135"/>
                <a:gd name="T50" fmla="*/ 70 w 93"/>
                <a:gd name="T51" fmla="*/ 0 h 135"/>
                <a:gd name="T52" fmla="*/ 70 w 93"/>
                <a:gd name="T5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35">
                  <a:moveTo>
                    <a:pt x="70" y="88"/>
                  </a:moveTo>
                  <a:lnTo>
                    <a:pt x="69" y="100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2" y="117"/>
                  </a:lnTo>
                  <a:lnTo>
                    <a:pt x="45" y="118"/>
                  </a:lnTo>
                  <a:lnTo>
                    <a:pt x="34" y="117"/>
                  </a:lnTo>
                  <a:lnTo>
                    <a:pt x="28" y="111"/>
                  </a:lnTo>
                  <a:lnTo>
                    <a:pt x="23" y="103"/>
                  </a:lnTo>
                  <a:lnTo>
                    <a:pt x="22" y="92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3" y="116"/>
                  </a:lnTo>
                  <a:lnTo>
                    <a:pt x="10" y="127"/>
                  </a:lnTo>
                  <a:lnTo>
                    <a:pt x="21" y="133"/>
                  </a:lnTo>
                  <a:lnTo>
                    <a:pt x="37" y="135"/>
                  </a:lnTo>
                  <a:lnTo>
                    <a:pt x="50" y="133"/>
                  </a:lnTo>
                  <a:lnTo>
                    <a:pt x="61" y="127"/>
                  </a:lnTo>
                  <a:lnTo>
                    <a:pt x="69" y="117"/>
                  </a:lnTo>
                  <a:lnTo>
                    <a:pt x="70" y="117"/>
                  </a:lnTo>
                  <a:lnTo>
                    <a:pt x="70" y="133"/>
                  </a:lnTo>
                  <a:lnTo>
                    <a:pt x="93" y="133"/>
                  </a:lnTo>
                  <a:lnTo>
                    <a:pt x="92" y="105"/>
                  </a:lnTo>
                  <a:lnTo>
                    <a:pt x="92" y="0"/>
                  </a:lnTo>
                  <a:lnTo>
                    <a:pt x="70" y="0"/>
                  </a:lnTo>
                  <a:lnTo>
                    <a:pt x="70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8" name="Freeform 45"/>
            <p:cNvSpPr>
              <a:spLocks/>
            </p:cNvSpPr>
            <p:nvPr userDrawn="1"/>
          </p:nvSpPr>
          <p:spPr bwMode="auto">
            <a:xfrm>
              <a:off x="3060" y="3753"/>
              <a:ext cx="31" cy="28"/>
            </a:xfrm>
            <a:custGeom>
              <a:avLst/>
              <a:gdLst>
                <a:gd name="T0" fmla="*/ 89 w 155"/>
                <a:gd name="T1" fmla="*/ 136 h 136"/>
                <a:gd name="T2" fmla="*/ 89 w 155"/>
                <a:gd name="T3" fmla="*/ 46 h 136"/>
                <a:gd name="T4" fmla="*/ 89 w 155"/>
                <a:gd name="T5" fmla="*/ 39 h 136"/>
                <a:gd name="T6" fmla="*/ 91 w 155"/>
                <a:gd name="T7" fmla="*/ 31 h 136"/>
                <a:gd name="T8" fmla="*/ 96 w 155"/>
                <a:gd name="T9" fmla="*/ 23 h 136"/>
                <a:gd name="T10" fmla="*/ 100 w 155"/>
                <a:gd name="T11" fmla="*/ 21 h 136"/>
                <a:gd name="T12" fmla="*/ 102 w 155"/>
                <a:gd name="T13" fmla="*/ 20 h 136"/>
                <a:gd name="T14" fmla="*/ 104 w 155"/>
                <a:gd name="T15" fmla="*/ 19 h 136"/>
                <a:gd name="T16" fmla="*/ 108 w 155"/>
                <a:gd name="T17" fmla="*/ 19 h 136"/>
                <a:gd name="T18" fmla="*/ 112 w 155"/>
                <a:gd name="T19" fmla="*/ 19 h 136"/>
                <a:gd name="T20" fmla="*/ 121 w 155"/>
                <a:gd name="T21" fmla="*/ 20 h 136"/>
                <a:gd name="T22" fmla="*/ 127 w 155"/>
                <a:gd name="T23" fmla="*/ 23 h 136"/>
                <a:gd name="T24" fmla="*/ 131 w 155"/>
                <a:gd name="T25" fmla="*/ 29 h 136"/>
                <a:gd name="T26" fmla="*/ 132 w 155"/>
                <a:gd name="T27" fmla="*/ 35 h 136"/>
                <a:gd name="T28" fmla="*/ 133 w 155"/>
                <a:gd name="T29" fmla="*/ 44 h 136"/>
                <a:gd name="T30" fmla="*/ 133 w 155"/>
                <a:gd name="T31" fmla="*/ 136 h 136"/>
                <a:gd name="T32" fmla="*/ 155 w 155"/>
                <a:gd name="T33" fmla="*/ 136 h 136"/>
                <a:gd name="T34" fmla="*/ 155 w 155"/>
                <a:gd name="T35" fmla="*/ 35 h 136"/>
                <a:gd name="T36" fmla="*/ 153 w 155"/>
                <a:gd name="T37" fmla="*/ 22 h 136"/>
                <a:gd name="T38" fmla="*/ 148 w 155"/>
                <a:gd name="T39" fmla="*/ 12 h 136"/>
                <a:gd name="T40" fmla="*/ 142 w 155"/>
                <a:gd name="T41" fmla="*/ 6 h 136"/>
                <a:gd name="T42" fmla="*/ 135 w 155"/>
                <a:gd name="T43" fmla="*/ 3 h 136"/>
                <a:gd name="T44" fmla="*/ 126 w 155"/>
                <a:gd name="T45" fmla="*/ 2 h 136"/>
                <a:gd name="T46" fmla="*/ 119 w 155"/>
                <a:gd name="T47" fmla="*/ 0 h 136"/>
                <a:gd name="T48" fmla="*/ 109 w 155"/>
                <a:gd name="T49" fmla="*/ 2 h 136"/>
                <a:gd name="T50" fmla="*/ 101 w 155"/>
                <a:gd name="T51" fmla="*/ 4 h 136"/>
                <a:gd name="T52" fmla="*/ 93 w 155"/>
                <a:gd name="T53" fmla="*/ 9 h 136"/>
                <a:gd name="T54" fmla="*/ 87 w 155"/>
                <a:gd name="T55" fmla="*/ 17 h 136"/>
                <a:gd name="T56" fmla="*/ 81 w 155"/>
                <a:gd name="T57" fmla="*/ 10 h 136"/>
                <a:gd name="T58" fmla="*/ 74 w 155"/>
                <a:gd name="T59" fmla="*/ 5 h 136"/>
                <a:gd name="T60" fmla="*/ 66 w 155"/>
                <a:gd name="T61" fmla="*/ 2 h 136"/>
                <a:gd name="T62" fmla="*/ 56 w 155"/>
                <a:gd name="T63" fmla="*/ 0 h 136"/>
                <a:gd name="T64" fmla="*/ 43 w 155"/>
                <a:gd name="T65" fmla="*/ 3 h 136"/>
                <a:gd name="T66" fmla="*/ 31 w 155"/>
                <a:gd name="T67" fmla="*/ 9 h 136"/>
                <a:gd name="T68" fmla="*/ 23 w 155"/>
                <a:gd name="T69" fmla="*/ 20 h 136"/>
                <a:gd name="T70" fmla="*/ 22 w 155"/>
                <a:gd name="T71" fmla="*/ 20 h 136"/>
                <a:gd name="T72" fmla="*/ 22 w 155"/>
                <a:gd name="T73" fmla="*/ 3 h 136"/>
                <a:gd name="T74" fmla="*/ 0 w 155"/>
                <a:gd name="T75" fmla="*/ 3 h 136"/>
                <a:gd name="T76" fmla="*/ 2 w 155"/>
                <a:gd name="T77" fmla="*/ 31 h 136"/>
                <a:gd name="T78" fmla="*/ 2 w 155"/>
                <a:gd name="T79" fmla="*/ 136 h 136"/>
                <a:gd name="T80" fmla="*/ 22 w 155"/>
                <a:gd name="T81" fmla="*/ 136 h 136"/>
                <a:gd name="T82" fmla="*/ 22 w 155"/>
                <a:gd name="T83" fmla="*/ 46 h 136"/>
                <a:gd name="T84" fmla="*/ 23 w 155"/>
                <a:gd name="T85" fmla="*/ 38 h 136"/>
                <a:gd name="T86" fmla="*/ 28 w 155"/>
                <a:gd name="T87" fmla="*/ 27 h 136"/>
                <a:gd name="T88" fmla="*/ 31 w 155"/>
                <a:gd name="T89" fmla="*/ 25 h 136"/>
                <a:gd name="T90" fmla="*/ 34 w 155"/>
                <a:gd name="T91" fmla="*/ 22 h 136"/>
                <a:gd name="T92" fmla="*/ 38 w 155"/>
                <a:gd name="T93" fmla="*/ 20 h 136"/>
                <a:gd name="T94" fmla="*/ 43 w 155"/>
                <a:gd name="T95" fmla="*/ 19 h 136"/>
                <a:gd name="T96" fmla="*/ 46 w 155"/>
                <a:gd name="T97" fmla="*/ 19 h 136"/>
                <a:gd name="T98" fmla="*/ 55 w 155"/>
                <a:gd name="T99" fmla="*/ 20 h 136"/>
                <a:gd name="T100" fmla="*/ 61 w 155"/>
                <a:gd name="T101" fmla="*/ 23 h 136"/>
                <a:gd name="T102" fmla="*/ 64 w 155"/>
                <a:gd name="T103" fmla="*/ 29 h 136"/>
                <a:gd name="T104" fmla="*/ 67 w 155"/>
                <a:gd name="T105" fmla="*/ 35 h 136"/>
                <a:gd name="T106" fmla="*/ 67 w 155"/>
                <a:gd name="T107" fmla="*/ 44 h 136"/>
                <a:gd name="T108" fmla="*/ 67 w 155"/>
                <a:gd name="T109" fmla="*/ 136 h 136"/>
                <a:gd name="T110" fmla="*/ 89 w 155"/>
                <a:gd name="T1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" h="136">
                  <a:moveTo>
                    <a:pt x="89" y="136"/>
                  </a:moveTo>
                  <a:lnTo>
                    <a:pt x="89" y="46"/>
                  </a:lnTo>
                  <a:lnTo>
                    <a:pt x="89" y="39"/>
                  </a:lnTo>
                  <a:lnTo>
                    <a:pt x="91" y="31"/>
                  </a:lnTo>
                  <a:lnTo>
                    <a:pt x="96" y="23"/>
                  </a:lnTo>
                  <a:lnTo>
                    <a:pt x="100" y="21"/>
                  </a:lnTo>
                  <a:lnTo>
                    <a:pt x="102" y="20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9"/>
                  </a:lnTo>
                  <a:lnTo>
                    <a:pt x="121" y="20"/>
                  </a:lnTo>
                  <a:lnTo>
                    <a:pt x="127" y="23"/>
                  </a:lnTo>
                  <a:lnTo>
                    <a:pt x="131" y="29"/>
                  </a:lnTo>
                  <a:lnTo>
                    <a:pt x="132" y="35"/>
                  </a:lnTo>
                  <a:lnTo>
                    <a:pt x="133" y="44"/>
                  </a:lnTo>
                  <a:lnTo>
                    <a:pt x="133" y="136"/>
                  </a:lnTo>
                  <a:lnTo>
                    <a:pt x="155" y="136"/>
                  </a:lnTo>
                  <a:lnTo>
                    <a:pt x="155" y="35"/>
                  </a:lnTo>
                  <a:lnTo>
                    <a:pt x="153" y="22"/>
                  </a:lnTo>
                  <a:lnTo>
                    <a:pt x="148" y="12"/>
                  </a:lnTo>
                  <a:lnTo>
                    <a:pt x="142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9" y="0"/>
                  </a:lnTo>
                  <a:lnTo>
                    <a:pt x="109" y="2"/>
                  </a:lnTo>
                  <a:lnTo>
                    <a:pt x="101" y="4"/>
                  </a:lnTo>
                  <a:lnTo>
                    <a:pt x="93" y="9"/>
                  </a:lnTo>
                  <a:lnTo>
                    <a:pt x="87" y="17"/>
                  </a:lnTo>
                  <a:lnTo>
                    <a:pt x="81" y="10"/>
                  </a:lnTo>
                  <a:lnTo>
                    <a:pt x="74" y="5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2" y="31"/>
                  </a:lnTo>
                  <a:lnTo>
                    <a:pt x="2" y="136"/>
                  </a:lnTo>
                  <a:lnTo>
                    <a:pt x="22" y="136"/>
                  </a:lnTo>
                  <a:lnTo>
                    <a:pt x="22" y="46"/>
                  </a:lnTo>
                  <a:lnTo>
                    <a:pt x="23" y="38"/>
                  </a:lnTo>
                  <a:lnTo>
                    <a:pt x="28" y="27"/>
                  </a:lnTo>
                  <a:lnTo>
                    <a:pt x="31" y="25"/>
                  </a:lnTo>
                  <a:lnTo>
                    <a:pt x="34" y="22"/>
                  </a:lnTo>
                  <a:lnTo>
                    <a:pt x="38" y="20"/>
                  </a:lnTo>
                  <a:lnTo>
                    <a:pt x="43" y="19"/>
                  </a:lnTo>
                  <a:lnTo>
                    <a:pt x="46" y="19"/>
                  </a:lnTo>
                  <a:lnTo>
                    <a:pt x="55" y="20"/>
                  </a:lnTo>
                  <a:lnTo>
                    <a:pt x="61" y="23"/>
                  </a:lnTo>
                  <a:lnTo>
                    <a:pt x="64" y="29"/>
                  </a:lnTo>
                  <a:lnTo>
                    <a:pt x="67" y="35"/>
                  </a:lnTo>
                  <a:lnTo>
                    <a:pt x="67" y="44"/>
                  </a:lnTo>
                  <a:lnTo>
                    <a:pt x="67" y="136"/>
                  </a:lnTo>
                  <a:lnTo>
                    <a:pt x="89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 userDrawn="1"/>
          </p:nvSpPr>
          <p:spPr bwMode="auto">
            <a:xfrm>
              <a:off x="2648" y="3930"/>
              <a:ext cx="16" cy="94"/>
            </a:xfrm>
            <a:prstGeom prst="rect">
              <a:avLst/>
            </a:prstGeom>
            <a:solidFill>
              <a:srgbClr val="F2D4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0" name="Rectangle 47"/>
            <p:cNvSpPr>
              <a:spLocks noChangeArrowheads="1"/>
            </p:cNvSpPr>
            <p:nvPr userDrawn="1"/>
          </p:nvSpPr>
          <p:spPr bwMode="auto">
            <a:xfrm>
              <a:off x="2648" y="3836"/>
              <a:ext cx="16" cy="94"/>
            </a:xfrm>
            <a:prstGeom prst="rect">
              <a:avLst/>
            </a:prstGeom>
            <a:solidFill>
              <a:srgbClr val="FF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1" name="Rectangle 48"/>
            <p:cNvSpPr>
              <a:spLocks noChangeArrowheads="1"/>
            </p:cNvSpPr>
            <p:nvPr userDrawn="1"/>
          </p:nvSpPr>
          <p:spPr bwMode="auto">
            <a:xfrm>
              <a:off x="2648" y="3743"/>
              <a:ext cx="16" cy="94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2" name="Freeform 49"/>
            <p:cNvSpPr>
              <a:spLocks noEditPoints="1"/>
            </p:cNvSpPr>
            <p:nvPr userDrawn="1"/>
          </p:nvSpPr>
          <p:spPr bwMode="auto">
            <a:xfrm>
              <a:off x="2510" y="3738"/>
              <a:ext cx="109" cy="102"/>
            </a:xfrm>
            <a:custGeom>
              <a:avLst/>
              <a:gdLst>
                <a:gd name="T0" fmla="*/ 416 w 545"/>
                <a:gd name="T1" fmla="*/ 80 h 510"/>
                <a:gd name="T2" fmla="*/ 330 w 545"/>
                <a:gd name="T3" fmla="*/ 185 h 510"/>
                <a:gd name="T4" fmla="*/ 136 w 545"/>
                <a:gd name="T5" fmla="*/ 69 h 510"/>
                <a:gd name="T6" fmla="*/ 131 w 545"/>
                <a:gd name="T7" fmla="*/ 148 h 510"/>
                <a:gd name="T8" fmla="*/ 155 w 545"/>
                <a:gd name="T9" fmla="*/ 145 h 510"/>
                <a:gd name="T10" fmla="*/ 250 w 545"/>
                <a:gd name="T11" fmla="*/ 10 h 510"/>
                <a:gd name="T12" fmla="*/ 225 w 545"/>
                <a:gd name="T13" fmla="*/ 29 h 510"/>
                <a:gd name="T14" fmla="*/ 283 w 545"/>
                <a:gd name="T15" fmla="*/ 33 h 510"/>
                <a:gd name="T16" fmla="*/ 293 w 545"/>
                <a:gd name="T17" fmla="*/ 15 h 510"/>
                <a:gd name="T18" fmla="*/ 284 w 545"/>
                <a:gd name="T19" fmla="*/ 18 h 510"/>
                <a:gd name="T20" fmla="*/ 282 w 545"/>
                <a:gd name="T21" fmla="*/ 28 h 510"/>
                <a:gd name="T22" fmla="*/ 403 w 545"/>
                <a:gd name="T23" fmla="*/ 79 h 510"/>
                <a:gd name="T24" fmla="*/ 351 w 545"/>
                <a:gd name="T25" fmla="*/ 28 h 510"/>
                <a:gd name="T26" fmla="*/ 429 w 545"/>
                <a:gd name="T27" fmla="*/ 41 h 510"/>
                <a:gd name="T28" fmla="*/ 532 w 545"/>
                <a:gd name="T29" fmla="*/ 223 h 510"/>
                <a:gd name="T30" fmla="*/ 498 w 545"/>
                <a:gd name="T31" fmla="*/ 246 h 510"/>
                <a:gd name="T32" fmla="*/ 428 w 545"/>
                <a:gd name="T33" fmla="*/ 189 h 510"/>
                <a:gd name="T34" fmla="*/ 470 w 545"/>
                <a:gd name="T35" fmla="*/ 327 h 510"/>
                <a:gd name="T36" fmla="*/ 482 w 545"/>
                <a:gd name="T37" fmla="*/ 378 h 510"/>
                <a:gd name="T38" fmla="*/ 438 w 545"/>
                <a:gd name="T39" fmla="*/ 383 h 510"/>
                <a:gd name="T40" fmla="*/ 314 w 545"/>
                <a:gd name="T41" fmla="*/ 246 h 510"/>
                <a:gd name="T42" fmla="*/ 354 w 545"/>
                <a:gd name="T43" fmla="*/ 371 h 510"/>
                <a:gd name="T44" fmla="*/ 416 w 545"/>
                <a:gd name="T45" fmla="*/ 417 h 510"/>
                <a:gd name="T46" fmla="*/ 409 w 545"/>
                <a:gd name="T47" fmla="*/ 441 h 510"/>
                <a:gd name="T48" fmla="*/ 405 w 545"/>
                <a:gd name="T49" fmla="*/ 481 h 510"/>
                <a:gd name="T50" fmla="*/ 377 w 545"/>
                <a:gd name="T51" fmla="*/ 456 h 510"/>
                <a:gd name="T52" fmla="*/ 354 w 545"/>
                <a:gd name="T53" fmla="*/ 477 h 510"/>
                <a:gd name="T54" fmla="*/ 345 w 545"/>
                <a:gd name="T55" fmla="*/ 438 h 510"/>
                <a:gd name="T56" fmla="*/ 312 w 545"/>
                <a:gd name="T57" fmla="*/ 420 h 510"/>
                <a:gd name="T58" fmla="*/ 323 w 545"/>
                <a:gd name="T59" fmla="*/ 383 h 510"/>
                <a:gd name="T60" fmla="*/ 293 w 545"/>
                <a:gd name="T61" fmla="*/ 372 h 510"/>
                <a:gd name="T62" fmla="*/ 319 w 545"/>
                <a:gd name="T63" fmla="*/ 504 h 510"/>
                <a:gd name="T64" fmla="*/ 267 w 545"/>
                <a:gd name="T65" fmla="*/ 506 h 510"/>
                <a:gd name="T66" fmla="*/ 217 w 545"/>
                <a:gd name="T67" fmla="*/ 496 h 510"/>
                <a:gd name="T68" fmla="*/ 250 w 545"/>
                <a:gd name="T69" fmla="*/ 348 h 510"/>
                <a:gd name="T70" fmla="*/ 207 w 545"/>
                <a:gd name="T71" fmla="*/ 403 h 510"/>
                <a:gd name="T72" fmla="*/ 236 w 545"/>
                <a:gd name="T73" fmla="*/ 425 h 510"/>
                <a:gd name="T74" fmla="*/ 196 w 545"/>
                <a:gd name="T75" fmla="*/ 438 h 510"/>
                <a:gd name="T76" fmla="*/ 196 w 545"/>
                <a:gd name="T77" fmla="*/ 487 h 510"/>
                <a:gd name="T78" fmla="*/ 168 w 545"/>
                <a:gd name="T79" fmla="*/ 454 h 510"/>
                <a:gd name="T80" fmla="*/ 136 w 545"/>
                <a:gd name="T81" fmla="*/ 473 h 510"/>
                <a:gd name="T82" fmla="*/ 132 w 545"/>
                <a:gd name="T83" fmla="*/ 448 h 510"/>
                <a:gd name="T84" fmla="*/ 145 w 545"/>
                <a:gd name="T85" fmla="*/ 417 h 510"/>
                <a:gd name="T86" fmla="*/ 183 w 545"/>
                <a:gd name="T87" fmla="*/ 371 h 510"/>
                <a:gd name="T88" fmla="*/ 149 w 545"/>
                <a:gd name="T89" fmla="*/ 374 h 510"/>
                <a:gd name="T90" fmla="*/ 125 w 545"/>
                <a:gd name="T91" fmla="*/ 358 h 510"/>
                <a:gd name="T92" fmla="*/ 67 w 545"/>
                <a:gd name="T93" fmla="*/ 363 h 510"/>
                <a:gd name="T94" fmla="*/ 52 w 545"/>
                <a:gd name="T95" fmla="*/ 335 h 510"/>
                <a:gd name="T96" fmla="*/ 68 w 545"/>
                <a:gd name="T97" fmla="*/ 266 h 510"/>
                <a:gd name="T98" fmla="*/ 99 w 545"/>
                <a:gd name="T99" fmla="*/ 164 h 510"/>
                <a:gd name="T100" fmla="*/ 16 w 545"/>
                <a:gd name="T101" fmla="*/ 208 h 510"/>
                <a:gd name="T102" fmla="*/ 109 w 545"/>
                <a:gd name="T103" fmla="*/ 36 h 510"/>
                <a:gd name="T104" fmla="*/ 197 w 545"/>
                <a:gd name="T105" fmla="*/ 36 h 510"/>
                <a:gd name="T106" fmla="*/ 144 w 545"/>
                <a:gd name="T107" fmla="*/ 108 h 510"/>
                <a:gd name="T108" fmla="*/ 256 w 545"/>
                <a:gd name="T109" fmla="*/ 91 h 510"/>
                <a:gd name="T110" fmla="*/ 260 w 545"/>
                <a:gd name="T111" fmla="*/ 73 h 510"/>
                <a:gd name="T112" fmla="*/ 227 w 545"/>
                <a:gd name="T113" fmla="*/ 57 h 510"/>
                <a:gd name="T114" fmla="*/ 256 w 545"/>
                <a:gd name="T115" fmla="*/ 52 h 510"/>
                <a:gd name="T116" fmla="*/ 224 w 545"/>
                <a:gd name="T117" fmla="*/ 39 h 510"/>
                <a:gd name="T118" fmla="*/ 256 w 545"/>
                <a:gd name="T119" fmla="*/ 5 h 510"/>
                <a:gd name="T120" fmla="*/ 300 w 545"/>
                <a:gd name="T121" fmla="*/ 4 h 510"/>
                <a:gd name="T122" fmla="*/ 327 w 545"/>
                <a:gd name="T123" fmla="*/ 44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5" h="510">
                  <a:moveTo>
                    <a:pt x="428" y="103"/>
                  </a:moveTo>
                  <a:lnTo>
                    <a:pt x="427" y="88"/>
                  </a:lnTo>
                  <a:lnTo>
                    <a:pt x="421" y="75"/>
                  </a:lnTo>
                  <a:lnTo>
                    <a:pt x="415" y="63"/>
                  </a:lnTo>
                  <a:lnTo>
                    <a:pt x="407" y="55"/>
                  </a:lnTo>
                  <a:lnTo>
                    <a:pt x="403" y="50"/>
                  </a:lnTo>
                  <a:lnTo>
                    <a:pt x="398" y="51"/>
                  </a:lnTo>
                  <a:lnTo>
                    <a:pt x="404" y="58"/>
                  </a:lnTo>
                  <a:lnTo>
                    <a:pt x="410" y="69"/>
                  </a:lnTo>
                  <a:lnTo>
                    <a:pt x="416" y="80"/>
                  </a:lnTo>
                  <a:lnTo>
                    <a:pt x="417" y="95"/>
                  </a:lnTo>
                  <a:lnTo>
                    <a:pt x="415" y="113"/>
                  </a:lnTo>
                  <a:lnTo>
                    <a:pt x="405" y="131"/>
                  </a:lnTo>
                  <a:lnTo>
                    <a:pt x="392" y="145"/>
                  </a:lnTo>
                  <a:lnTo>
                    <a:pt x="374" y="156"/>
                  </a:lnTo>
                  <a:lnTo>
                    <a:pt x="353" y="165"/>
                  </a:lnTo>
                  <a:lnTo>
                    <a:pt x="330" y="167"/>
                  </a:lnTo>
                  <a:lnTo>
                    <a:pt x="330" y="173"/>
                  </a:lnTo>
                  <a:lnTo>
                    <a:pt x="330" y="178"/>
                  </a:lnTo>
                  <a:lnTo>
                    <a:pt x="330" y="185"/>
                  </a:lnTo>
                  <a:lnTo>
                    <a:pt x="329" y="194"/>
                  </a:lnTo>
                  <a:lnTo>
                    <a:pt x="355" y="190"/>
                  </a:lnTo>
                  <a:lnTo>
                    <a:pt x="378" y="180"/>
                  </a:lnTo>
                  <a:lnTo>
                    <a:pt x="399" y="166"/>
                  </a:lnTo>
                  <a:lnTo>
                    <a:pt x="415" y="148"/>
                  </a:lnTo>
                  <a:lnTo>
                    <a:pt x="424" y="126"/>
                  </a:lnTo>
                  <a:lnTo>
                    <a:pt x="428" y="103"/>
                  </a:lnTo>
                  <a:close/>
                  <a:moveTo>
                    <a:pt x="128" y="95"/>
                  </a:moveTo>
                  <a:lnTo>
                    <a:pt x="131" y="80"/>
                  </a:lnTo>
                  <a:lnTo>
                    <a:pt x="136" y="69"/>
                  </a:lnTo>
                  <a:lnTo>
                    <a:pt x="142" y="58"/>
                  </a:lnTo>
                  <a:lnTo>
                    <a:pt x="148" y="51"/>
                  </a:lnTo>
                  <a:lnTo>
                    <a:pt x="143" y="50"/>
                  </a:lnTo>
                  <a:lnTo>
                    <a:pt x="138" y="55"/>
                  </a:lnTo>
                  <a:lnTo>
                    <a:pt x="131" y="63"/>
                  </a:lnTo>
                  <a:lnTo>
                    <a:pt x="125" y="75"/>
                  </a:lnTo>
                  <a:lnTo>
                    <a:pt x="119" y="88"/>
                  </a:lnTo>
                  <a:lnTo>
                    <a:pt x="118" y="103"/>
                  </a:lnTo>
                  <a:lnTo>
                    <a:pt x="121" y="126"/>
                  </a:lnTo>
                  <a:lnTo>
                    <a:pt x="131" y="148"/>
                  </a:lnTo>
                  <a:lnTo>
                    <a:pt x="148" y="166"/>
                  </a:lnTo>
                  <a:lnTo>
                    <a:pt x="168" y="180"/>
                  </a:lnTo>
                  <a:lnTo>
                    <a:pt x="191" y="190"/>
                  </a:lnTo>
                  <a:lnTo>
                    <a:pt x="218" y="194"/>
                  </a:lnTo>
                  <a:lnTo>
                    <a:pt x="217" y="187"/>
                  </a:lnTo>
                  <a:lnTo>
                    <a:pt x="217" y="178"/>
                  </a:lnTo>
                  <a:lnTo>
                    <a:pt x="217" y="167"/>
                  </a:lnTo>
                  <a:lnTo>
                    <a:pt x="194" y="165"/>
                  </a:lnTo>
                  <a:lnTo>
                    <a:pt x="173" y="157"/>
                  </a:lnTo>
                  <a:lnTo>
                    <a:pt x="155" y="145"/>
                  </a:lnTo>
                  <a:lnTo>
                    <a:pt x="141" y="131"/>
                  </a:lnTo>
                  <a:lnTo>
                    <a:pt x="132" y="113"/>
                  </a:lnTo>
                  <a:lnTo>
                    <a:pt x="128" y="95"/>
                  </a:lnTo>
                  <a:close/>
                  <a:moveTo>
                    <a:pt x="271" y="58"/>
                  </a:moveTo>
                  <a:lnTo>
                    <a:pt x="276" y="50"/>
                  </a:lnTo>
                  <a:lnTo>
                    <a:pt x="277" y="39"/>
                  </a:lnTo>
                  <a:lnTo>
                    <a:pt x="276" y="28"/>
                  </a:lnTo>
                  <a:lnTo>
                    <a:pt x="270" y="19"/>
                  </a:lnTo>
                  <a:lnTo>
                    <a:pt x="261" y="13"/>
                  </a:lnTo>
                  <a:lnTo>
                    <a:pt x="250" y="10"/>
                  </a:lnTo>
                  <a:lnTo>
                    <a:pt x="238" y="9"/>
                  </a:lnTo>
                  <a:lnTo>
                    <a:pt x="232" y="10"/>
                  </a:lnTo>
                  <a:lnTo>
                    <a:pt x="227" y="11"/>
                  </a:lnTo>
                  <a:lnTo>
                    <a:pt x="224" y="12"/>
                  </a:lnTo>
                  <a:lnTo>
                    <a:pt x="221" y="15"/>
                  </a:lnTo>
                  <a:lnTo>
                    <a:pt x="220" y="16"/>
                  </a:lnTo>
                  <a:lnTo>
                    <a:pt x="221" y="19"/>
                  </a:lnTo>
                  <a:lnTo>
                    <a:pt x="223" y="22"/>
                  </a:lnTo>
                  <a:lnTo>
                    <a:pt x="224" y="26"/>
                  </a:lnTo>
                  <a:lnTo>
                    <a:pt x="225" y="29"/>
                  </a:lnTo>
                  <a:lnTo>
                    <a:pt x="226" y="30"/>
                  </a:lnTo>
                  <a:lnTo>
                    <a:pt x="230" y="29"/>
                  </a:lnTo>
                  <a:lnTo>
                    <a:pt x="234" y="28"/>
                  </a:lnTo>
                  <a:lnTo>
                    <a:pt x="238" y="27"/>
                  </a:lnTo>
                  <a:lnTo>
                    <a:pt x="242" y="27"/>
                  </a:lnTo>
                  <a:lnTo>
                    <a:pt x="253" y="29"/>
                  </a:lnTo>
                  <a:lnTo>
                    <a:pt x="261" y="38"/>
                  </a:lnTo>
                  <a:lnTo>
                    <a:pt x="269" y="47"/>
                  </a:lnTo>
                  <a:lnTo>
                    <a:pt x="271" y="58"/>
                  </a:lnTo>
                  <a:close/>
                  <a:moveTo>
                    <a:pt x="283" y="33"/>
                  </a:moveTo>
                  <a:lnTo>
                    <a:pt x="287" y="33"/>
                  </a:lnTo>
                  <a:lnTo>
                    <a:pt x="290" y="32"/>
                  </a:lnTo>
                  <a:lnTo>
                    <a:pt x="293" y="30"/>
                  </a:lnTo>
                  <a:lnTo>
                    <a:pt x="295" y="28"/>
                  </a:lnTo>
                  <a:lnTo>
                    <a:pt x="298" y="26"/>
                  </a:lnTo>
                  <a:lnTo>
                    <a:pt x="298" y="23"/>
                  </a:lnTo>
                  <a:lnTo>
                    <a:pt x="298" y="21"/>
                  </a:lnTo>
                  <a:lnTo>
                    <a:pt x="298" y="18"/>
                  </a:lnTo>
                  <a:lnTo>
                    <a:pt x="295" y="17"/>
                  </a:lnTo>
                  <a:lnTo>
                    <a:pt x="293" y="15"/>
                  </a:lnTo>
                  <a:lnTo>
                    <a:pt x="293" y="18"/>
                  </a:lnTo>
                  <a:lnTo>
                    <a:pt x="291" y="21"/>
                  </a:lnTo>
                  <a:lnTo>
                    <a:pt x="289" y="22"/>
                  </a:lnTo>
                  <a:lnTo>
                    <a:pt x="288" y="23"/>
                  </a:lnTo>
                  <a:lnTo>
                    <a:pt x="287" y="24"/>
                  </a:lnTo>
                  <a:lnTo>
                    <a:pt x="285" y="24"/>
                  </a:lnTo>
                  <a:lnTo>
                    <a:pt x="285" y="24"/>
                  </a:lnTo>
                  <a:lnTo>
                    <a:pt x="284" y="23"/>
                  </a:lnTo>
                  <a:lnTo>
                    <a:pt x="284" y="21"/>
                  </a:lnTo>
                  <a:lnTo>
                    <a:pt x="284" y="18"/>
                  </a:lnTo>
                  <a:lnTo>
                    <a:pt x="285" y="16"/>
                  </a:lnTo>
                  <a:lnTo>
                    <a:pt x="287" y="13"/>
                  </a:lnTo>
                  <a:lnTo>
                    <a:pt x="283" y="12"/>
                  </a:lnTo>
                  <a:lnTo>
                    <a:pt x="281" y="12"/>
                  </a:lnTo>
                  <a:lnTo>
                    <a:pt x="278" y="12"/>
                  </a:lnTo>
                  <a:lnTo>
                    <a:pt x="278" y="15"/>
                  </a:lnTo>
                  <a:lnTo>
                    <a:pt x="277" y="16"/>
                  </a:lnTo>
                  <a:lnTo>
                    <a:pt x="277" y="18"/>
                  </a:lnTo>
                  <a:lnTo>
                    <a:pt x="279" y="23"/>
                  </a:lnTo>
                  <a:lnTo>
                    <a:pt x="282" y="28"/>
                  </a:lnTo>
                  <a:lnTo>
                    <a:pt x="283" y="33"/>
                  </a:lnTo>
                  <a:close/>
                  <a:moveTo>
                    <a:pt x="325" y="148"/>
                  </a:moveTo>
                  <a:lnTo>
                    <a:pt x="331" y="148"/>
                  </a:lnTo>
                  <a:lnTo>
                    <a:pt x="349" y="145"/>
                  </a:lnTo>
                  <a:lnTo>
                    <a:pt x="366" y="141"/>
                  </a:lnTo>
                  <a:lnTo>
                    <a:pt x="382" y="132"/>
                  </a:lnTo>
                  <a:lnTo>
                    <a:pt x="394" y="121"/>
                  </a:lnTo>
                  <a:lnTo>
                    <a:pt x="401" y="108"/>
                  </a:lnTo>
                  <a:lnTo>
                    <a:pt x="405" y="93"/>
                  </a:lnTo>
                  <a:lnTo>
                    <a:pt x="403" y="79"/>
                  </a:lnTo>
                  <a:lnTo>
                    <a:pt x="397" y="65"/>
                  </a:lnTo>
                  <a:lnTo>
                    <a:pt x="388" y="52"/>
                  </a:lnTo>
                  <a:lnTo>
                    <a:pt x="381" y="53"/>
                  </a:lnTo>
                  <a:lnTo>
                    <a:pt x="375" y="55"/>
                  </a:lnTo>
                  <a:lnTo>
                    <a:pt x="363" y="52"/>
                  </a:lnTo>
                  <a:lnTo>
                    <a:pt x="355" y="49"/>
                  </a:lnTo>
                  <a:lnTo>
                    <a:pt x="349" y="42"/>
                  </a:lnTo>
                  <a:lnTo>
                    <a:pt x="348" y="36"/>
                  </a:lnTo>
                  <a:lnTo>
                    <a:pt x="348" y="32"/>
                  </a:lnTo>
                  <a:lnTo>
                    <a:pt x="351" y="28"/>
                  </a:lnTo>
                  <a:lnTo>
                    <a:pt x="354" y="26"/>
                  </a:lnTo>
                  <a:lnTo>
                    <a:pt x="359" y="23"/>
                  </a:lnTo>
                  <a:lnTo>
                    <a:pt x="364" y="22"/>
                  </a:lnTo>
                  <a:lnTo>
                    <a:pt x="375" y="24"/>
                  </a:lnTo>
                  <a:lnTo>
                    <a:pt x="388" y="28"/>
                  </a:lnTo>
                  <a:lnTo>
                    <a:pt x="404" y="32"/>
                  </a:lnTo>
                  <a:lnTo>
                    <a:pt x="419" y="35"/>
                  </a:lnTo>
                  <a:lnTo>
                    <a:pt x="436" y="36"/>
                  </a:lnTo>
                  <a:lnTo>
                    <a:pt x="433" y="39"/>
                  </a:lnTo>
                  <a:lnTo>
                    <a:pt x="429" y="41"/>
                  </a:lnTo>
                  <a:lnTo>
                    <a:pt x="423" y="44"/>
                  </a:lnTo>
                  <a:lnTo>
                    <a:pt x="439" y="59"/>
                  </a:lnTo>
                  <a:lnTo>
                    <a:pt x="450" y="79"/>
                  </a:lnTo>
                  <a:lnTo>
                    <a:pt x="456" y="101"/>
                  </a:lnTo>
                  <a:lnTo>
                    <a:pt x="499" y="171"/>
                  </a:lnTo>
                  <a:lnTo>
                    <a:pt x="506" y="180"/>
                  </a:lnTo>
                  <a:lnTo>
                    <a:pt x="516" y="194"/>
                  </a:lnTo>
                  <a:lnTo>
                    <a:pt x="529" y="208"/>
                  </a:lnTo>
                  <a:lnTo>
                    <a:pt x="545" y="223"/>
                  </a:lnTo>
                  <a:lnTo>
                    <a:pt x="532" y="223"/>
                  </a:lnTo>
                  <a:lnTo>
                    <a:pt x="520" y="222"/>
                  </a:lnTo>
                  <a:lnTo>
                    <a:pt x="509" y="218"/>
                  </a:lnTo>
                  <a:lnTo>
                    <a:pt x="497" y="212"/>
                  </a:lnTo>
                  <a:lnTo>
                    <a:pt x="486" y="202"/>
                  </a:lnTo>
                  <a:lnTo>
                    <a:pt x="475" y="185"/>
                  </a:lnTo>
                  <a:lnTo>
                    <a:pt x="452" y="150"/>
                  </a:lnTo>
                  <a:lnTo>
                    <a:pt x="450" y="156"/>
                  </a:lnTo>
                  <a:lnTo>
                    <a:pt x="446" y="164"/>
                  </a:lnTo>
                  <a:lnTo>
                    <a:pt x="491" y="235"/>
                  </a:lnTo>
                  <a:lnTo>
                    <a:pt x="498" y="246"/>
                  </a:lnTo>
                  <a:lnTo>
                    <a:pt x="508" y="259"/>
                  </a:lnTo>
                  <a:lnTo>
                    <a:pt x="521" y="274"/>
                  </a:lnTo>
                  <a:lnTo>
                    <a:pt x="537" y="288"/>
                  </a:lnTo>
                  <a:lnTo>
                    <a:pt x="523" y="287"/>
                  </a:lnTo>
                  <a:lnTo>
                    <a:pt x="511" y="287"/>
                  </a:lnTo>
                  <a:lnTo>
                    <a:pt x="500" y="283"/>
                  </a:lnTo>
                  <a:lnTo>
                    <a:pt x="488" y="277"/>
                  </a:lnTo>
                  <a:lnTo>
                    <a:pt x="477" y="266"/>
                  </a:lnTo>
                  <a:lnTo>
                    <a:pt x="467" y="251"/>
                  </a:lnTo>
                  <a:lnTo>
                    <a:pt x="428" y="189"/>
                  </a:lnTo>
                  <a:lnTo>
                    <a:pt x="418" y="197"/>
                  </a:lnTo>
                  <a:lnTo>
                    <a:pt x="473" y="285"/>
                  </a:lnTo>
                  <a:lnTo>
                    <a:pt x="480" y="295"/>
                  </a:lnTo>
                  <a:lnTo>
                    <a:pt x="490" y="309"/>
                  </a:lnTo>
                  <a:lnTo>
                    <a:pt x="503" y="323"/>
                  </a:lnTo>
                  <a:lnTo>
                    <a:pt x="519" y="338"/>
                  </a:lnTo>
                  <a:lnTo>
                    <a:pt x="505" y="337"/>
                  </a:lnTo>
                  <a:lnTo>
                    <a:pt x="493" y="335"/>
                  </a:lnTo>
                  <a:lnTo>
                    <a:pt x="482" y="333"/>
                  </a:lnTo>
                  <a:lnTo>
                    <a:pt x="470" y="327"/>
                  </a:lnTo>
                  <a:lnTo>
                    <a:pt x="459" y="316"/>
                  </a:lnTo>
                  <a:lnTo>
                    <a:pt x="448" y="300"/>
                  </a:lnTo>
                  <a:lnTo>
                    <a:pt x="395" y="216"/>
                  </a:lnTo>
                  <a:lnTo>
                    <a:pt x="384" y="222"/>
                  </a:lnTo>
                  <a:lnTo>
                    <a:pt x="448" y="325"/>
                  </a:lnTo>
                  <a:lnTo>
                    <a:pt x="456" y="335"/>
                  </a:lnTo>
                  <a:lnTo>
                    <a:pt x="467" y="349"/>
                  </a:lnTo>
                  <a:lnTo>
                    <a:pt x="479" y="363"/>
                  </a:lnTo>
                  <a:lnTo>
                    <a:pt x="496" y="378"/>
                  </a:lnTo>
                  <a:lnTo>
                    <a:pt x="482" y="378"/>
                  </a:lnTo>
                  <a:lnTo>
                    <a:pt x="469" y="377"/>
                  </a:lnTo>
                  <a:lnTo>
                    <a:pt x="458" y="373"/>
                  </a:lnTo>
                  <a:lnTo>
                    <a:pt x="447" y="367"/>
                  </a:lnTo>
                  <a:lnTo>
                    <a:pt x="436" y="356"/>
                  </a:lnTo>
                  <a:lnTo>
                    <a:pt x="424" y="340"/>
                  </a:lnTo>
                  <a:lnTo>
                    <a:pt x="358" y="234"/>
                  </a:lnTo>
                  <a:lnTo>
                    <a:pt x="346" y="239"/>
                  </a:lnTo>
                  <a:lnTo>
                    <a:pt x="421" y="358"/>
                  </a:lnTo>
                  <a:lnTo>
                    <a:pt x="428" y="369"/>
                  </a:lnTo>
                  <a:lnTo>
                    <a:pt x="438" y="383"/>
                  </a:lnTo>
                  <a:lnTo>
                    <a:pt x="451" y="397"/>
                  </a:lnTo>
                  <a:lnTo>
                    <a:pt x="468" y="412"/>
                  </a:lnTo>
                  <a:lnTo>
                    <a:pt x="453" y="410"/>
                  </a:lnTo>
                  <a:lnTo>
                    <a:pt x="441" y="410"/>
                  </a:lnTo>
                  <a:lnTo>
                    <a:pt x="430" y="407"/>
                  </a:lnTo>
                  <a:lnTo>
                    <a:pt x="419" y="401"/>
                  </a:lnTo>
                  <a:lnTo>
                    <a:pt x="407" y="390"/>
                  </a:lnTo>
                  <a:lnTo>
                    <a:pt x="397" y="374"/>
                  </a:lnTo>
                  <a:lnTo>
                    <a:pt x="317" y="246"/>
                  </a:lnTo>
                  <a:lnTo>
                    <a:pt x="314" y="246"/>
                  </a:lnTo>
                  <a:lnTo>
                    <a:pt x="311" y="266"/>
                  </a:lnTo>
                  <a:lnTo>
                    <a:pt x="313" y="289"/>
                  </a:lnTo>
                  <a:lnTo>
                    <a:pt x="322" y="312"/>
                  </a:lnTo>
                  <a:lnTo>
                    <a:pt x="334" y="333"/>
                  </a:lnTo>
                  <a:lnTo>
                    <a:pt x="351" y="352"/>
                  </a:lnTo>
                  <a:lnTo>
                    <a:pt x="369" y="369"/>
                  </a:lnTo>
                  <a:lnTo>
                    <a:pt x="366" y="371"/>
                  </a:lnTo>
                  <a:lnTo>
                    <a:pt x="363" y="371"/>
                  </a:lnTo>
                  <a:lnTo>
                    <a:pt x="359" y="371"/>
                  </a:lnTo>
                  <a:lnTo>
                    <a:pt x="354" y="371"/>
                  </a:lnTo>
                  <a:lnTo>
                    <a:pt x="349" y="371"/>
                  </a:lnTo>
                  <a:lnTo>
                    <a:pt x="346" y="369"/>
                  </a:lnTo>
                  <a:lnTo>
                    <a:pt x="353" y="383"/>
                  </a:lnTo>
                  <a:lnTo>
                    <a:pt x="362" y="396"/>
                  </a:lnTo>
                  <a:lnTo>
                    <a:pt x="370" y="409"/>
                  </a:lnTo>
                  <a:lnTo>
                    <a:pt x="377" y="419"/>
                  </a:lnTo>
                  <a:lnTo>
                    <a:pt x="388" y="418"/>
                  </a:lnTo>
                  <a:lnTo>
                    <a:pt x="401" y="417"/>
                  </a:lnTo>
                  <a:lnTo>
                    <a:pt x="412" y="415"/>
                  </a:lnTo>
                  <a:lnTo>
                    <a:pt x="416" y="417"/>
                  </a:lnTo>
                  <a:lnTo>
                    <a:pt x="419" y="417"/>
                  </a:lnTo>
                  <a:lnTo>
                    <a:pt x="421" y="419"/>
                  </a:lnTo>
                  <a:lnTo>
                    <a:pt x="422" y="420"/>
                  </a:lnTo>
                  <a:lnTo>
                    <a:pt x="423" y="423"/>
                  </a:lnTo>
                  <a:lnTo>
                    <a:pt x="423" y="425"/>
                  </a:lnTo>
                  <a:lnTo>
                    <a:pt x="423" y="427"/>
                  </a:lnTo>
                  <a:lnTo>
                    <a:pt x="421" y="440"/>
                  </a:lnTo>
                  <a:lnTo>
                    <a:pt x="415" y="448"/>
                  </a:lnTo>
                  <a:lnTo>
                    <a:pt x="412" y="444"/>
                  </a:lnTo>
                  <a:lnTo>
                    <a:pt x="409" y="441"/>
                  </a:lnTo>
                  <a:lnTo>
                    <a:pt x="401" y="438"/>
                  </a:lnTo>
                  <a:lnTo>
                    <a:pt x="389" y="437"/>
                  </a:lnTo>
                  <a:lnTo>
                    <a:pt x="387" y="437"/>
                  </a:lnTo>
                  <a:lnTo>
                    <a:pt x="393" y="443"/>
                  </a:lnTo>
                  <a:lnTo>
                    <a:pt x="401" y="452"/>
                  </a:lnTo>
                  <a:lnTo>
                    <a:pt x="407" y="460"/>
                  </a:lnTo>
                  <a:lnTo>
                    <a:pt x="410" y="469"/>
                  </a:lnTo>
                  <a:lnTo>
                    <a:pt x="410" y="473"/>
                  </a:lnTo>
                  <a:lnTo>
                    <a:pt x="407" y="477"/>
                  </a:lnTo>
                  <a:lnTo>
                    <a:pt x="405" y="481"/>
                  </a:lnTo>
                  <a:lnTo>
                    <a:pt x="401" y="484"/>
                  </a:lnTo>
                  <a:lnTo>
                    <a:pt x="397" y="487"/>
                  </a:lnTo>
                  <a:lnTo>
                    <a:pt x="392" y="488"/>
                  </a:lnTo>
                  <a:lnTo>
                    <a:pt x="392" y="484"/>
                  </a:lnTo>
                  <a:lnTo>
                    <a:pt x="392" y="482"/>
                  </a:lnTo>
                  <a:lnTo>
                    <a:pt x="389" y="472"/>
                  </a:lnTo>
                  <a:lnTo>
                    <a:pt x="383" y="463"/>
                  </a:lnTo>
                  <a:lnTo>
                    <a:pt x="377" y="454"/>
                  </a:lnTo>
                  <a:lnTo>
                    <a:pt x="377" y="455"/>
                  </a:lnTo>
                  <a:lnTo>
                    <a:pt x="377" y="456"/>
                  </a:lnTo>
                  <a:lnTo>
                    <a:pt x="377" y="459"/>
                  </a:lnTo>
                  <a:lnTo>
                    <a:pt x="376" y="472"/>
                  </a:lnTo>
                  <a:lnTo>
                    <a:pt x="375" y="483"/>
                  </a:lnTo>
                  <a:lnTo>
                    <a:pt x="370" y="488"/>
                  </a:lnTo>
                  <a:lnTo>
                    <a:pt x="362" y="490"/>
                  </a:lnTo>
                  <a:lnTo>
                    <a:pt x="357" y="489"/>
                  </a:lnTo>
                  <a:lnTo>
                    <a:pt x="353" y="488"/>
                  </a:lnTo>
                  <a:lnTo>
                    <a:pt x="349" y="487"/>
                  </a:lnTo>
                  <a:lnTo>
                    <a:pt x="348" y="486"/>
                  </a:lnTo>
                  <a:lnTo>
                    <a:pt x="354" y="477"/>
                  </a:lnTo>
                  <a:lnTo>
                    <a:pt x="357" y="469"/>
                  </a:lnTo>
                  <a:lnTo>
                    <a:pt x="358" y="459"/>
                  </a:lnTo>
                  <a:lnTo>
                    <a:pt x="358" y="448"/>
                  </a:lnTo>
                  <a:lnTo>
                    <a:pt x="358" y="443"/>
                  </a:lnTo>
                  <a:lnTo>
                    <a:pt x="358" y="438"/>
                  </a:lnTo>
                  <a:lnTo>
                    <a:pt x="354" y="438"/>
                  </a:lnTo>
                  <a:lnTo>
                    <a:pt x="352" y="438"/>
                  </a:lnTo>
                  <a:lnTo>
                    <a:pt x="349" y="438"/>
                  </a:lnTo>
                  <a:lnTo>
                    <a:pt x="347" y="438"/>
                  </a:lnTo>
                  <a:lnTo>
                    <a:pt x="345" y="438"/>
                  </a:lnTo>
                  <a:lnTo>
                    <a:pt x="340" y="438"/>
                  </a:lnTo>
                  <a:lnTo>
                    <a:pt x="334" y="440"/>
                  </a:lnTo>
                  <a:lnTo>
                    <a:pt x="328" y="442"/>
                  </a:lnTo>
                  <a:lnTo>
                    <a:pt x="323" y="447"/>
                  </a:lnTo>
                  <a:lnTo>
                    <a:pt x="317" y="441"/>
                  </a:lnTo>
                  <a:lnTo>
                    <a:pt x="312" y="435"/>
                  </a:lnTo>
                  <a:lnTo>
                    <a:pt x="310" y="427"/>
                  </a:lnTo>
                  <a:lnTo>
                    <a:pt x="310" y="425"/>
                  </a:lnTo>
                  <a:lnTo>
                    <a:pt x="311" y="423"/>
                  </a:lnTo>
                  <a:lnTo>
                    <a:pt x="312" y="420"/>
                  </a:lnTo>
                  <a:lnTo>
                    <a:pt x="314" y="418"/>
                  </a:lnTo>
                  <a:lnTo>
                    <a:pt x="318" y="417"/>
                  </a:lnTo>
                  <a:lnTo>
                    <a:pt x="322" y="417"/>
                  </a:lnTo>
                  <a:lnTo>
                    <a:pt x="329" y="417"/>
                  </a:lnTo>
                  <a:lnTo>
                    <a:pt x="337" y="418"/>
                  </a:lnTo>
                  <a:lnTo>
                    <a:pt x="348" y="419"/>
                  </a:lnTo>
                  <a:lnTo>
                    <a:pt x="345" y="413"/>
                  </a:lnTo>
                  <a:lnTo>
                    <a:pt x="339" y="403"/>
                  </a:lnTo>
                  <a:lnTo>
                    <a:pt x="331" y="392"/>
                  </a:lnTo>
                  <a:lnTo>
                    <a:pt x="323" y="383"/>
                  </a:lnTo>
                  <a:lnTo>
                    <a:pt x="322" y="386"/>
                  </a:lnTo>
                  <a:lnTo>
                    <a:pt x="319" y="390"/>
                  </a:lnTo>
                  <a:lnTo>
                    <a:pt x="317" y="394"/>
                  </a:lnTo>
                  <a:lnTo>
                    <a:pt x="313" y="397"/>
                  </a:lnTo>
                  <a:lnTo>
                    <a:pt x="312" y="387"/>
                  </a:lnTo>
                  <a:lnTo>
                    <a:pt x="308" y="375"/>
                  </a:lnTo>
                  <a:lnTo>
                    <a:pt x="304" y="361"/>
                  </a:lnTo>
                  <a:lnTo>
                    <a:pt x="295" y="348"/>
                  </a:lnTo>
                  <a:lnTo>
                    <a:pt x="294" y="358"/>
                  </a:lnTo>
                  <a:lnTo>
                    <a:pt x="293" y="372"/>
                  </a:lnTo>
                  <a:lnTo>
                    <a:pt x="291" y="391"/>
                  </a:lnTo>
                  <a:lnTo>
                    <a:pt x="293" y="417"/>
                  </a:lnTo>
                  <a:lnTo>
                    <a:pt x="296" y="440"/>
                  </a:lnTo>
                  <a:lnTo>
                    <a:pt x="301" y="459"/>
                  </a:lnTo>
                  <a:lnTo>
                    <a:pt x="310" y="475"/>
                  </a:lnTo>
                  <a:lnTo>
                    <a:pt x="319" y="486"/>
                  </a:lnTo>
                  <a:lnTo>
                    <a:pt x="333" y="493"/>
                  </a:lnTo>
                  <a:lnTo>
                    <a:pt x="329" y="496"/>
                  </a:lnTo>
                  <a:lnTo>
                    <a:pt x="324" y="501"/>
                  </a:lnTo>
                  <a:lnTo>
                    <a:pt x="319" y="504"/>
                  </a:lnTo>
                  <a:lnTo>
                    <a:pt x="313" y="505"/>
                  </a:lnTo>
                  <a:lnTo>
                    <a:pt x="306" y="502"/>
                  </a:lnTo>
                  <a:lnTo>
                    <a:pt x="301" y="498"/>
                  </a:lnTo>
                  <a:lnTo>
                    <a:pt x="296" y="490"/>
                  </a:lnTo>
                  <a:lnTo>
                    <a:pt x="291" y="482"/>
                  </a:lnTo>
                  <a:lnTo>
                    <a:pt x="289" y="490"/>
                  </a:lnTo>
                  <a:lnTo>
                    <a:pt x="284" y="499"/>
                  </a:lnTo>
                  <a:lnTo>
                    <a:pt x="279" y="506"/>
                  </a:lnTo>
                  <a:lnTo>
                    <a:pt x="273" y="510"/>
                  </a:lnTo>
                  <a:lnTo>
                    <a:pt x="267" y="506"/>
                  </a:lnTo>
                  <a:lnTo>
                    <a:pt x="261" y="499"/>
                  </a:lnTo>
                  <a:lnTo>
                    <a:pt x="256" y="490"/>
                  </a:lnTo>
                  <a:lnTo>
                    <a:pt x="254" y="482"/>
                  </a:lnTo>
                  <a:lnTo>
                    <a:pt x="249" y="490"/>
                  </a:lnTo>
                  <a:lnTo>
                    <a:pt x="244" y="498"/>
                  </a:lnTo>
                  <a:lnTo>
                    <a:pt x="240" y="502"/>
                  </a:lnTo>
                  <a:lnTo>
                    <a:pt x="232" y="505"/>
                  </a:lnTo>
                  <a:lnTo>
                    <a:pt x="226" y="504"/>
                  </a:lnTo>
                  <a:lnTo>
                    <a:pt x="221" y="501"/>
                  </a:lnTo>
                  <a:lnTo>
                    <a:pt x="217" y="496"/>
                  </a:lnTo>
                  <a:lnTo>
                    <a:pt x="213" y="493"/>
                  </a:lnTo>
                  <a:lnTo>
                    <a:pt x="226" y="486"/>
                  </a:lnTo>
                  <a:lnTo>
                    <a:pt x="236" y="475"/>
                  </a:lnTo>
                  <a:lnTo>
                    <a:pt x="244" y="459"/>
                  </a:lnTo>
                  <a:lnTo>
                    <a:pt x="249" y="440"/>
                  </a:lnTo>
                  <a:lnTo>
                    <a:pt x="253" y="417"/>
                  </a:lnTo>
                  <a:lnTo>
                    <a:pt x="254" y="391"/>
                  </a:lnTo>
                  <a:lnTo>
                    <a:pt x="254" y="372"/>
                  </a:lnTo>
                  <a:lnTo>
                    <a:pt x="252" y="358"/>
                  </a:lnTo>
                  <a:lnTo>
                    <a:pt x="250" y="348"/>
                  </a:lnTo>
                  <a:lnTo>
                    <a:pt x="242" y="361"/>
                  </a:lnTo>
                  <a:lnTo>
                    <a:pt x="237" y="375"/>
                  </a:lnTo>
                  <a:lnTo>
                    <a:pt x="234" y="387"/>
                  </a:lnTo>
                  <a:lnTo>
                    <a:pt x="232" y="397"/>
                  </a:lnTo>
                  <a:lnTo>
                    <a:pt x="229" y="394"/>
                  </a:lnTo>
                  <a:lnTo>
                    <a:pt x="226" y="390"/>
                  </a:lnTo>
                  <a:lnTo>
                    <a:pt x="224" y="386"/>
                  </a:lnTo>
                  <a:lnTo>
                    <a:pt x="223" y="383"/>
                  </a:lnTo>
                  <a:lnTo>
                    <a:pt x="214" y="392"/>
                  </a:lnTo>
                  <a:lnTo>
                    <a:pt x="207" y="403"/>
                  </a:lnTo>
                  <a:lnTo>
                    <a:pt x="201" y="413"/>
                  </a:lnTo>
                  <a:lnTo>
                    <a:pt x="197" y="419"/>
                  </a:lnTo>
                  <a:lnTo>
                    <a:pt x="208" y="418"/>
                  </a:lnTo>
                  <a:lnTo>
                    <a:pt x="218" y="417"/>
                  </a:lnTo>
                  <a:lnTo>
                    <a:pt x="224" y="417"/>
                  </a:lnTo>
                  <a:lnTo>
                    <a:pt x="227" y="417"/>
                  </a:lnTo>
                  <a:lnTo>
                    <a:pt x="231" y="418"/>
                  </a:lnTo>
                  <a:lnTo>
                    <a:pt x="234" y="420"/>
                  </a:lnTo>
                  <a:lnTo>
                    <a:pt x="235" y="423"/>
                  </a:lnTo>
                  <a:lnTo>
                    <a:pt x="236" y="425"/>
                  </a:lnTo>
                  <a:lnTo>
                    <a:pt x="236" y="427"/>
                  </a:lnTo>
                  <a:lnTo>
                    <a:pt x="234" y="435"/>
                  </a:lnTo>
                  <a:lnTo>
                    <a:pt x="229" y="441"/>
                  </a:lnTo>
                  <a:lnTo>
                    <a:pt x="223" y="447"/>
                  </a:lnTo>
                  <a:lnTo>
                    <a:pt x="219" y="442"/>
                  </a:lnTo>
                  <a:lnTo>
                    <a:pt x="212" y="440"/>
                  </a:lnTo>
                  <a:lnTo>
                    <a:pt x="206" y="438"/>
                  </a:lnTo>
                  <a:lnTo>
                    <a:pt x="201" y="438"/>
                  </a:lnTo>
                  <a:lnTo>
                    <a:pt x="199" y="438"/>
                  </a:lnTo>
                  <a:lnTo>
                    <a:pt x="196" y="438"/>
                  </a:lnTo>
                  <a:lnTo>
                    <a:pt x="194" y="438"/>
                  </a:lnTo>
                  <a:lnTo>
                    <a:pt x="191" y="438"/>
                  </a:lnTo>
                  <a:lnTo>
                    <a:pt x="188" y="438"/>
                  </a:lnTo>
                  <a:lnTo>
                    <a:pt x="188" y="443"/>
                  </a:lnTo>
                  <a:lnTo>
                    <a:pt x="189" y="448"/>
                  </a:lnTo>
                  <a:lnTo>
                    <a:pt x="188" y="459"/>
                  </a:lnTo>
                  <a:lnTo>
                    <a:pt x="189" y="469"/>
                  </a:lnTo>
                  <a:lnTo>
                    <a:pt x="191" y="477"/>
                  </a:lnTo>
                  <a:lnTo>
                    <a:pt x="197" y="486"/>
                  </a:lnTo>
                  <a:lnTo>
                    <a:pt x="196" y="487"/>
                  </a:lnTo>
                  <a:lnTo>
                    <a:pt x="192" y="488"/>
                  </a:lnTo>
                  <a:lnTo>
                    <a:pt x="189" y="489"/>
                  </a:lnTo>
                  <a:lnTo>
                    <a:pt x="184" y="490"/>
                  </a:lnTo>
                  <a:lnTo>
                    <a:pt x="177" y="488"/>
                  </a:lnTo>
                  <a:lnTo>
                    <a:pt x="172" y="483"/>
                  </a:lnTo>
                  <a:lnTo>
                    <a:pt x="170" y="472"/>
                  </a:lnTo>
                  <a:lnTo>
                    <a:pt x="168" y="459"/>
                  </a:lnTo>
                  <a:lnTo>
                    <a:pt x="168" y="456"/>
                  </a:lnTo>
                  <a:lnTo>
                    <a:pt x="168" y="455"/>
                  </a:lnTo>
                  <a:lnTo>
                    <a:pt x="168" y="454"/>
                  </a:lnTo>
                  <a:lnTo>
                    <a:pt x="162" y="463"/>
                  </a:lnTo>
                  <a:lnTo>
                    <a:pt x="156" y="472"/>
                  </a:lnTo>
                  <a:lnTo>
                    <a:pt x="154" y="482"/>
                  </a:lnTo>
                  <a:lnTo>
                    <a:pt x="154" y="484"/>
                  </a:lnTo>
                  <a:lnTo>
                    <a:pt x="154" y="488"/>
                  </a:lnTo>
                  <a:lnTo>
                    <a:pt x="149" y="487"/>
                  </a:lnTo>
                  <a:lnTo>
                    <a:pt x="144" y="484"/>
                  </a:lnTo>
                  <a:lnTo>
                    <a:pt x="141" y="481"/>
                  </a:lnTo>
                  <a:lnTo>
                    <a:pt x="138" y="477"/>
                  </a:lnTo>
                  <a:lnTo>
                    <a:pt x="136" y="473"/>
                  </a:lnTo>
                  <a:lnTo>
                    <a:pt x="136" y="469"/>
                  </a:lnTo>
                  <a:lnTo>
                    <a:pt x="138" y="460"/>
                  </a:lnTo>
                  <a:lnTo>
                    <a:pt x="144" y="452"/>
                  </a:lnTo>
                  <a:lnTo>
                    <a:pt x="153" y="443"/>
                  </a:lnTo>
                  <a:lnTo>
                    <a:pt x="159" y="437"/>
                  </a:lnTo>
                  <a:lnTo>
                    <a:pt x="156" y="437"/>
                  </a:lnTo>
                  <a:lnTo>
                    <a:pt x="144" y="438"/>
                  </a:lnTo>
                  <a:lnTo>
                    <a:pt x="138" y="441"/>
                  </a:lnTo>
                  <a:lnTo>
                    <a:pt x="133" y="444"/>
                  </a:lnTo>
                  <a:lnTo>
                    <a:pt x="132" y="448"/>
                  </a:lnTo>
                  <a:lnTo>
                    <a:pt x="125" y="440"/>
                  </a:lnTo>
                  <a:lnTo>
                    <a:pt x="122" y="427"/>
                  </a:lnTo>
                  <a:lnTo>
                    <a:pt x="122" y="425"/>
                  </a:lnTo>
                  <a:lnTo>
                    <a:pt x="122" y="423"/>
                  </a:lnTo>
                  <a:lnTo>
                    <a:pt x="124" y="420"/>
                  </a:lnTo>
                  <a:lnTo>
                    <a:pt x="125" y="419"/>
                  </a:lnTo>
                  <a:lnTo>
                    <a:pt x="127" y="417"/>
                  </a:lnTo>
                  <a:lnTo>
                    <a:pt x="130" y="417"/>
                  </a:lnTo>
                  <a:lnTo>
                    <a:pt x="133" y="415"/>
                  </a:lnTo>
                  <a:lnTo>
                    <a:pt x="145" y="417"/>
                  </a:lnTo>
                  <a:lnTo>
                    <a:pt x="157" y="418"/>
                  </a:lnTo>
                  <a:lnTo>
                    <a:pt x="168" y="419"/>
                  </a:lnTo>
                  <a:lnTo>
                    <a:pt x="176" y="409"/>
                  </a:lnTo>
                  <a:lnTo>
                    <a:pt x="184" y="396"/>
                  </a:lnTo>
                  <a:lnTo>
                    <a:pt x="192" y="383"/>
                  </a:lnTo>
                  <a:lnTo>
                    <a:pt x="200" y="369"/>
                  </a:lnTo>
                  <a:lnTo>
                    <a:pt x="196" y="371"/>
                  </a:lnTo>
                  <a:lnTo>
                    <a:pt x="192" y="371"/>
                  </a:lnTo>
                  <a:lnTo>
                    <a:pt x="186" y="371"/>
                  </a:lnTo>
                  <a:lnTo>
                    <a:pt x="183" y="371"/>
                  </a:lnTo>
                  <a:lnTo>
                    <a:pt x="180" y="371"/>
                  </a:lnTo>
                  <a:lnTo>
                    <a:pt x="177" y="369"/>
                  </a:lnTo>
                  <a:lnTo>
                    <a:pt x="196" y="352"/>
                  </a:lnTo>
                  <a:lnTo>
                    <a:pt x="212" y="333"/>
                  </a:lnTo>
                  <a:lnTo>
                    <a:pt x="224" y="312"/>
                  </a:lnTo>
                  <a:lnTo>
                    <a:pt x="232" y="289"/>
                  </a:lnTo>
                  <a:lnTo>
                    <a:pt x="235" y="266"/>
                  </a:lnTo>
                  <a:lnTo>
                    <a:pt x="231" y="246"/>
                  </a:lnTo>
                  <a:lnTo>
                    <a:pt x="229" y="246"/>
                  </a:lnTo>
                  <a:lnTo>
                    <a:pt x="149" y="374"/>
                  </a:lnTo>
                  <a:lnTo>
                    <a:pt x="138" y="390"/>
                  </a:lnTo>
                  <a:lnTo>
                    <a:pt x="127" y="401"/>
                  </a:lnTo>
                  <a:lnTo>
                    <a:pt x="115" y="407"/>
                  </a:lnTo>
                  <a:lnTo>
                    <a:pt x="104" y="410"/>
                  </a:lnTo>
                  <a:lnTo>
                    <a:pt x="92" y="410"/>
                  </a:lnTo>
                  <a:lnTo>
                    <a:pt x="79" y="412"/>
                  </a:lnTo>
                  <a:lnTo>
                    <a:pt x="95" y="397"/>
                  </a:lnTo>
                  <a:lnTo>
                    <a:pt x="108" y="383"/>
                  </a:lnTo>
                  <a:lnTo>
                    <a:pt x="118" y="369"/>
                  </a:lnTo>
                  <a:lnTo>
                    <a:pt x="125" y="358"/>
                  </a:lnTo>
                  <a:lnTo>
                    <a:pt x="200" y="239"/>
                  </a:lnTo>
                  <a:lnTo>
                    <a:pt x="188" y="234"/>
                  </a:lnTo>
                  <a:lnTo>
                    <a:pt x="121" y="340"/>
                  </a:lnTo>
                  <a:lnTo>
                    <a:pt x="110" y="356"/>
                  </a:lnTo>
                  <a:lnTo>
                    <a:pt x="98" y="367"/>
                  </a:lnTo>
                  <a:lnTo>
                    <a:pt x="87" y="373"/>
                  </a:lnTo>
                  <a:lnTo>
                    <a:pt x="77" y="377"/>
                  </a:lnTo>
                  <a:lnTo>
                    <a:pt x="64" y="378"/>
                  </a:lnTo>
                  <a:lnTo>
                    <a:pt x="50" y="378"/>
                  </a:lnTo>
                  <a:lnTo>
                    <a:pt x="67" y="363"/>
                  </a:lnTo>
                  <a:lnTo>
                    <a:pt x="80" y="349"/>
                  </a:lnTo>
                  <a:lnTo>
                    <a:pt x="90" y="335"/>
                  </a:lnTo>
                  <a:lnTo>
                    <a:pt x="97" y="325"/>
                  </a:lnTo>
                  <a:lnTo>
                    <a:pt x="161" y="222"/>
                  </a:lnTo>
                  <a:lnTo>
                    <a:pt x="150" y="216"/>
                  </a:lnTo>
                  <a:lnTo>
                    <a:pt x="97" y="300"/>
                  </a:lnTo>
                  <a:lnTo>
                    <a:pt x="86" y="316"/>
                  </a:lnTo>
                  <a:lnTo>
                    <a:pt x="75" y="327"/>
                  </a:lnTo>
                  <a:lnTo>
                    <a:pt x="63" y="333"/>
                  </a:lnTo>
                  <a:lnTo>
                    <a:pt x="52" y="335"/>
                  </a:lnTo>
                  <a:lnTo>
                    <a:pt x="40" y="337"/>
                  </a:lnTo>
                  <a:lnTo>
                    <a:pt x="27" y="338"/>
                  </a:lnTo>
                  <a:lnTo>
                    <a:pt x="43" y="323"/>
                  </a:lnTo>
                  <a:lnTo>
                    <a:pt x="56" y="309"/>
                  </a:lnTo>
                  <a:lnTo>
                    <a:pt x="66" y="295"/>
                  </a:lnTo>
                  <a:lnTo>
                    <a:pt x="73" y="285"/>
                  </a:lnTo>
                  <a:lnTo>
                    <a:pt x="127" y="197"/>
                  </a:lnTo>
                  <a:lnTo>
                    <a:pt x="118" y="189"/>
                  </a:lnTo>
                  <a:lnTo>
                    <a:pt x="80" y="251"/>
                  </a:lnTo>
                  <a:lnTo>
                    <a:pt x="68" y="266"/>
                  </a:lnTo>
                  <a:lnTo>
                    <a:pt x="57" y="277"/>
                  </a:lnTo>
                  <a:lnTo>
                    <a:pt x="46" y="283"/>
                  </a:lnTo>
                  <a:lnTo>
                    <a:pt x="34" y="287"/>
                  </a:lnTo>
                  <a:lnTo>
                    <a:pt x="22" y="287"/>
                  </a:lnTo>
                  <a:lnTo>
                    <a:pt x="9" y="288"/>
                  </a:lnTo>
                  <a:lnTo>
                    <a:pt x="25" y="274"/>
                  </a:lnTo>
                  <a:lnTo>
                    <a:pt x="38" y="259"/>
                  </a:lnTo>
                  <a:lnTo>
                    <a:pt x="48" y="246"/>
                  </a:lnTo>
                  <a:lnTo>
                    <a:pt x="55" y="235"/>
                  </a:lnTo>
                  <a:lnTo>
                    <a:pt x="99" y="164"/>
                  </a:lnTo>
                  <a:lnTo>
                    <a:pt x="96" y="156"/>
                  </a:lnTo>
                  <a:lnTo>
                    <a:pt x="93" y="150"/>
                  </a:lnTo>
                  <a:lnTo>
                    <a:pt x="71" y="185"/>
                  </a:lnTo>
                  <a:lnTo>
                    <a:pt x="60" y="202"/>
                  </a:lnTo>
                  <a:lnTo>
                    <a:pt x="49" y="212"/>
                  </a:lnTo>
                  <a:lnTo>
                    <a:pt x="37" y="218"/>
                  </a:lnTo>
                  <a:lnTo>
                    <a:pt x="26" y="222"/>
                  </a:lnTo>
                  <a:lnTo>
                    <a:pt x="14" y="223"/>
                  </a:lnTo>
                  <a:lnTo>
                    <a:pt x="0" y="223"/>
                  </a:lnTo>
                  <a:lnTo>
                    <a:pt x="16" y="208"/>
                  </a:lnTo>
                  <a:lnTo>
                    <a:pt x="29" y="194"/>
                  </a:lnTo>
                  <a:lnTo>
                    <a:pt x="39" y="180"/>
                  </a:lnTo>
                  <a:lnTo>
                    <a:pt x="46" y="171"/>
                  </a:lnTo>
                  <a:lnTo>
                    <a:pt x="90" y="101"/>
                  </a:lnTo>
                  <a:lnTo>
                    <a:pt x="97" y="79"/>
                  </a:lnTo>
                  <a:lnTo>
                    <a:pt x="108" y="59"/>
                  </a:lnTo>
                  <a:lnTo>
                    <a:pt x="122" y="44"/>
                  </a:lnTo>
                  <a:lnTo>
                    <a:pt x="116" y="41"/>
                  </a:lnTo>
                  <a:lnTo>
                    <a:pt x="113" y="39"/>
                  </a:lnTo>
                  <a:lnTo>
                    <a:pt x="109" y="36"/>
                  </a:lnTo>
                  <a:lnTo>
                    <a:pt x="126" y="35"/>
                  </a:lnTo>
                  <a:lnTo>
                    <a:pt x="143" y="32"/>
                  </a:lnTo>
                  <a:lnTo>
                    <a:pt x="157" y="28"/>
                  </a:lnTo>
                  <a:lnTo>
                    <a:pt x="171" y="24"/>
                  </a:lnTo>
                  <a:lnTo>
                    <a:pt x="182" y="22"/>
                  </a:lnTo>
                  <a:lnTo>
                    <a:pt x="186" y="23"/>
                  </a:lnTo>
                  <a:lnTo>
                    <a:pt x="191" y="26"/>
                  </a:lnTo>
                  <a:lnTo>
                    <a:pt x="195" y="28"/>
                  </a:lnTo>
                  <a:lnTo>
                    <a:pt x="197" y="32"/>
                  </a:lnTo>
                  <a:lnTo>
                    <a:pt x="197" y="36"/>
                  </a:lnTo>
                  <a:lnTo>
                    <a:pt x="196" y="42"/>
                  </a:lnTo>
                  <a:lnTo>
                    <a:pt x="191" y="49"/>
                  </a:lnTo>
                  <a:lnTo>
                    <a:pt x="183" y="52"/>
                  </a:lnTo>
                  <a:lnTo>
                    <a:pt x="172" y="55"/>
                  </a:lnTo>
                  <a:lnTo>
                    <a:pt x="165" y="53"/>
                  </a:lnTo>
                  <a:lnTo>
                    <a:pt x="157" y="52"/>
                  </a:lnTo>
                  <a:lnTo>
                    <a:pt x="149" y="65"/>
                  </a:lnTo>
                  <a:lnTo>
                    <a:pt x="143" y="79"/>
                  </a:lnTo>
                  <a:lnTo>
                    <a:pt x="141" y="93"/>
                  </a:lnTo>
                  <a:lnTo>
                    <a:pt x="144" y="108"/>
                  </a:lnTo>
                  <a:lnTo>
                    <a:pt x="151" y="121"/>
                  </a:lnTo>
                  <a:lnTo>
                    <a:pt x="163" y="132"/>
                  </a:lnTo>
                  <a:lnTo>
                    <a:pt x="179" y="141"/>
                  </a:lnTo>
                  <a:lnTo>
                    <a:pt x="196" y="145"/>
                  </a:lnTo>
                  <a:lnTo>
                    <a:pt x="214" y="148"/>
                  </a:lnTo>
                  <a:lnTo>
                    <a:pt x="220" y="148"/>
                  </a:lnTo>
                  <a:lnTo>
                    <a:pt x="227" y="131"/>
                  </a:lnTo>
                  <a:lnTo>
                    <a:pt x="236" y="115"/>
                  </a:lnTo>
                  <a:lnTo>
                    <a:pt x="247" y="103"/>
                  </a:lnTo>
                  <a:lnTo>
                    <a:pt x="256" y="91"/>
                  </a:lnTo>
                  <a:lnTo>
                    <a:pt x="244" y="85"/>
                  </a:lnTo>
                  <a:lnTo>
                    <a:pt x="235" y="78"/>
                  </a:lnTo>
                  <a:lnTo>
                    <a:pt x="227" y="70"/>
                  </a:lnTo>
                  <a:lnTo>
                    <a:pt x="225" y="64"/>
                  </a:lnTo>
                  <a:lnTo>
                    <a:pt x="229" y="64"/>
                  </a:lnTo>
                  <a:lnTo>
                    <a:pt x="236" y="67"/>
                  </a:lnTo>
                  <a:lnTo>
                    <a:pt x="246" y="69"/>
                  </a:lnTo>
                  <a:lnTo>
                    <a:pt x="254" y="72"/>
                  </a:lnTo>
                  <a:lnTo>
                    <a:pt x="258" y="73"/>
                  </a:lnTo>
                  <a:lnTo>
                    <a:pt x="260" y="73"/>
                  </a:lnTo>
                  <a:lnTo>
                    <a:pt x="261" y="72"/>
                  </a:lnTo>
                  <a:lnTo>
                    <a:pt x="264" y="70"/>
                  </a:lnTo>
                  <a:lnTo>
                    <a:pt x="265" y="69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1" y="65"/>
                  </a:lnTo>
                  <a:lnTo>
                    <a:pt x="253" y="64"/>
                  </a:lnTo>
                  <a:lnTo>
                    <a:pt x="243" y="62"/>
                  </a:lnTo>
                  <a:lnTo>
                    <a:pt x="234" y="59"/>
                  </a:lnTo>
                  <a:lnTo>
                    <a:pt x="227" y="57"/>
                  </a:lnTo>
                  <a:lnTo>
                    <a:pt x="224" y="55"/>
                  </a:lnTo>
                  <a:lnTo>
                    <a:pt x="221" y="51"/>
                  </a:lnTo>
                  <a:lnTo>
                    <a:pt x="219" y="49"/>
                  </a:lnTo>
                  <a:lnTo>
                    <a:pt x="219" y="47"/>
                  </a:lnTo>
                  <a:lnTo>
                    <a:pt x="223" y="47"/>
                  </a:lnTo>
                  <a:lnTo>
                    <a:pt x="230" y="50"/>
                  </a:lnTo>
                  <a:lnTo>
                    <a:pt x="238" y="52"/>
                  </a:lnTo>
                  <a:lnTo>
                    <a:pt x="250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60" y="52"/>
                  </a:lnTo>
                  <a:lnTo>
                    <a:pt x="264" y="52"/>
                  </a:lnTo>
                  <a:lnTo>
                    <a:pt x="258" y="42"/>
                  </a:lnTo>
                  <a:lnTo>
                    <a:pt x="250" y="35"/>
                  </a:lnTo>
                  <a:lnTo>
                    <a:pt x="242" y="33"/>
                  </a:lnTo>
                  <a:lnTo>
                    <a:pt x="240" y="33"/>
                  </a:lnTo>
                  <a:lnTo>
                    <a:pt x="236" y="34"/>
                  </a:lnTo>
                  <a:lnTo>
                    <a:pt x="232" y="35"/>
                  </a:lnTo>
                  <a:lnTo>
                    <a:pt x="227" y="36"/>
                  </a:lnTo>
                  <a:lnTo>
                    <a:pt x="224" y="39"/>
                  </a:lnTo>
                  <a:lnTo>
                    <a:pt x="219" y="30"/>
                  </a:lnTo>
                  <a:lnTo>
                    <a:pt x="217" y="23"/>
                  </a:lnTo>
                  <a:lnTo>
                    <a:pt x="215" y="16"/>
                  </a:lnTo>
                  <a:lnTo>
                    <a:pt x="217" y="12"/>
                  </a:lnTo>
                  <a:lnTo>
                    <a:pt x="220" y="7"/>
                  </a:lnTo>
                  <a:lnTo>
                    <a:pt x="227" y="4"/>
                  </a:lnTo>
                  <a:lnTo>
                    <a:pt x="238" y="3"/>
                  </a:lnTo>
                  <a:lnTo>
                    <a:pt x="244" y="4"/>
                  </a:lnTo>
                  <a:lnTo>
                    <a:pt x="252" y="4"/>
                  </a:lnTo>
                  <a:lnTo>
                    <a:pt x="256" y="5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5"/>
                  </a:lnTo>
                  <a:lnTo>
                    <a:pt x="260" y="4"/>
                  </a:lnTo>
                  <a:lnTo>
                    <a:pt x="261" y="1"/>
                  </a:lnTo>
                  <a:lnTo>
                    <a:pt x="264" y="1"/>
                  </a:lnTo>
                  <a:lnTo>
                    <a:pt x="266" y="0"/>
                  </a:lnTo>
                  <a:lnTo>
                    <a:pt x="271" y="0"/>
                  </a:lnTo>
                  <a:lnTo>
                    <a:pt x="284" y="1"/>
                  </a:lnTo>
                  <a:lnTo>
                    <a:pt x="300" y="4"/>
                  </a:lnTo>
                  <a:lnTo>
                    <a:pt x="317" y="4"/>
                  </a:lnTo>
                  <a:lnTo>
                    <a:pt x="323" y="4"/>
                  </a:lnTo>
                  <a:lnTo>
                    <a:pt x="327" y="3"/>
                  </a:lnTo>
                  <a:lnTo>
                    <a:pt x="325" y="6"/>
                  </a:lnTo>
                  <a:lnTo>
                    <a:pt x="323" y="10"/>
                  </a:lnTo>
                  <a:lnTo>
                    <a:pt x="319" y="12"/>
                  </a:lnTo>
                  <a:lnTo>
                    <a:pt x="317" y="16"/>
                  </a:lnTo>
                  <a:lnTo>
                    <a:pt x="320" y="22"/>
                  </a:lnTo>
                  <a:lnTo>
                    <a:pt x="324" y="32"/>
                  </a:lnTo>
                  <a:lnTo>
                    <a:pt x="327" y="44"/>
                  </a:lnTo>
                  <a:lnTo>
                    <a:pt x="324" y="62"/>
                  </a:lnTo>
                  <a:lnTo>
                    <a:pt x="318" y="79"/>
                  </a:lnTo>
                  <a:lnTo>
                    <a:pt x="313" y="95"/>
                  </a:lnTo>
                  <a:lnTo>
                    <a:pt x="311" y="113"/>
                  </a:lnTo>
                  <a:lnTo>
                    <a:pt x="313" y="126"/>
                  </a:lnTo>
                  <a:lnTo>
                    <a:pt x="319" y="138"/>
                  </a:lnTo>
                  <a:lnTo>
                    <a:pt x="325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3" name="Freeform 50"/>
            <p:cNvSpPr>
              <a:spLocks/>
            </p:cNvSpPr>
            <p:nvPr userDrawn="1"/>
          </p:nvSpPr>
          <p:spPr bwMode="auto">
            <a:xfrm>
              <a:off x="2697" y="3625"/>
              <a:ext cx="15" cy="25"/>
            </a:xfrm>
            <a:custGeom>
              <a:avLst/>
              <a:gdLst>
                <a:gd name="T0" fmla="*/ 58 w 73"/>
                <a:gd name="T1" fmla="*/ 34 h 122"/>
                <a:gd name="T2" fmla="*/ 56 w 73"/>
                <a:gd name="T3" fmla="*/ 24 h 122"/>
                <a:gd name="T4" fmla="*/ 53 w 73"/>
                <a:gd name="T5" fmla="*/ 18 h 122"/>
                <a:gd name="T6" fmla="*/ 47 w 73"/>
                <a:gd name="T7" fmla="*/ 13 h 122"/>
                <a:gd name="T8" fmla="*/ 37 w 73"/>
                <a:gd name="T9" fmla="*/ 12 h 122"/>
                <a:gd name="T10" fmla="*/ 34 w 73"/>
                <a:gd name="T11" fmla="*/ 12 h 122"/>
                <a:gd name="T12" fmla="*/ 30 w 73"/>
                <a:gd name="T13" fmla="*/ 13 h 122"/>
                <a:gd name="T14" fmla="*/ 24 w 73"/>
                <a:gd name="T15" fmla="*/ 16 h 122"/>
                <a:gd name="T16" fmla="*/ 20 w 73"/>
                <a:gd name="T17" fmla="*/ 21 h 122"/>
                <a:gd name="T18" fmla="*/ 17 w 73"/>
                <a:gd name="T19" fmla="*/ 27 h 122"/>
                <a:gd name="T20" fmla="*/ 15 w 73"/>
                <a:gd name="T21" fmla="*/ 37 h 122"/>
                <a:gd name="T22" fmla="*/ 15 w 73"/>
                <a:gd name="T23" fmla="*/ 77 h 122"/>
                <a:gd name="T24" fmla="*/ 17 w 73"/>
                <a:gd name="T25" fmla="*/ 91 h 122"/>
                <a:gd name="T26" fmla="*/ 19 w 73"/>
                <a:gd name="T27" fmla="*/ 100 h 122"/>
                <a:gd name="T28" fmla="*/ 24 w 73"/>
                <a:gd name="T29" fmla="*/ 106 h 122"/>
                <a:gd name="T30" fmla="*/ 30 w 73"/>
                <a:gd name="T31" fmla="*/ 109 h 122"/>
                <a:gd name="T32" fmla="*/ 37 w 73"/>
                <a:gd name="T33" fmla="*/ 110 h 122"/>
                <a:gd name="T34" fmla="*/ 47 w 73"/>
                <a:gd name="T35" fmla="*/ 109 h 122"/>
                <a:gd name="T36" fmla="*/ 54 w 73"/>
                <a:gd name="T37" fmla="*/ 108 h 122"/>
                <a:gd name="T38" fmla="*/ 58 w 73"/>
                <a:gd name="T39" fmla="*/ 105 h 122"/>
                <a:gd name="T40" fmla="*/ 58 w 73"/>
                <a:gd name="T41" fmla="*/ 69 h 122"/>
                <a:gd name="T42" fmla="*/ 36 w 73"/>
                <a:gd name="T43" fmla="*/ 69 h 122"/>
                <a:gd name="T44" fmla="*/ 36 w 73"/>
                <a:gd name="T45" fmla="*/ 57 h 122"/>
                <a:gd name="T46" fmla="*/ 73 w 73"/>
                <a:gd name="T47" fmla="*/ 57 h 122"/>
                <a:gd name="T48" fmla="*/ 73 w 73"/>
                <a:gd name="T49" fmla="*/ 114 h 122"/>
                <a:gd name="T50" fmla="*/ 63 w 73"/>
                <a:gd name="T51" fmla="*/ 119 h 122"/>
                <a:gd name="T52" fmla="*/ 52 w 73"/>
                <a:gd name="T53" fmla="*/ 121 h 122"/>
                <a:gd name="T54" fmla="*/ 37 w 73"/>
                <a:gd name="T55" fmla="*/ 122 h 122"/>
                <a:gd name="T56" fmla="*/ 24 w 73"/>
                <a:gd name="T57" fmla="*/ 121 h 122"/>
                <a:gd name="T58" fmla="*/ 13 w 73"/>
                <a:gd name="T59" fmla="*/ 116 h 122"/>
                <a:gd name="T60" fmla="*/ 6 w 73"/>
                <a:gd name="T61" fmla="*/ 108 h 122"/>
                <a:gd name="T62" fmla="*/ 1 w 73"/>
                <a:gd name="T63" fmla="*/ 94 h 122"/>
                <a:gd name="T64" fmla="*/ 0 w 73"/>
                <a:gd name="T65" fmla="*/ 77 h 122"/>
                <a:gd name="T66" fmla="*/ 0 w 73"/>
                <a:gd name="T67" fmla="*/ 39 h 122"/>
                <a:gd name="T68" fmla="*/ 1 w 73"/>
                <a:gd name="T69" fmla="*/ 25 h 122"/>
                <a:gd name="T70" fmla="*/ 6 w 73"/>
                <a:gd name="T71" fmla="*/ 14 h 122"/>
                <a:gd name="T72" fmla="*/ 13 w 73"/>
                <a:gd name="T73" fmla="*/ 6 h 122"/>
                <a:gd name="T74" fmla="*/ 24 w 73"/>
                <a:gd name="T75" fmla="*/ 1 h 122"/>
                <a:gd name="T76" fmla="*/ 37 w 73"/>
                <a:gd name="T77" fmla="*/ 0 h 122"/>
                <a:gd name="T78" fmla="*/ 50 w 73"/>
                <a:gd name="T79" fmla="*/ 1 h 122"/>
                <a:gd name="T80" fmla="*/ 61 w 73"/>
                <a:gd name="T81" fmla="*/ 5 h 122"/>
                <a:gd name="T82" fmla="*/ 69 w 73"/>
                <a:gd name="T83" fmla="*/ 11 h 122"/>
                <a:gd name="T84" fmla="*/ 72 w 73"/>
                <a:gd name="T85" fmla="*/ 21 h 122"/>
                <a:gd name="T86" fmla="*/ 73 w 73"/>
                <a:gd name="T87" fmla="*/ 34 h 122"/>
                <a:gd name="T88" fmla="*/ 58 w 73"/>
                <a:gd name="T8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122">
                  <a:moveTo>
                    <a:pt x="58" y="34"/>
                  </a:moveTo>
                  <a:lnTo>
                    <a:pt x="56" y="24"/>
                  </a:lnTo>
                  <a:lnTo>
                    <a:pt x="53" y="18"/>
                  </a:lnTo>
                  <a:lnTo>
                    <a:pt x="47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3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7"/>
                  </a:lnTo>
                  <a:lnTo>
                    <a:pt x="15" y="37"/>
                  </a:lnTo>
                  <a:lnTo>
                    <a:pt x="15" y="77"/>
                  </a:lnTo>
                  <a:lnTo>
                    <a:pt x="17" y="91"/>
                  </a:lnTo>
                  <a:lnTo>
                    <a:pt x="19" y="100"/>
                  </a:lnTo>
                  <a:lnTo>
                    <a:pt x="24" y="106"/>
                  </a:lnTo>
                  <a:lnTo>
                    <a:pt x="30" y="109"/>
                  </a:lnTo>
                  <a:lnTo>
                    <a:pt x="37" y="110"/>
                  </a:lnTo>
                  <a:lnTo>
                    <a:pt x="47" y="109"/>
                  </a:lnTo>
                  <a:lnTo>
                    <a:pt x="54" y="108"/>
                  </a:lnTo>
                  <a:lnTo>
                    <a:pt x="58" y="105"/>
                  </a:lnTo>
                  <a:lnTo>
                    <a:pt x="58" y="69"/>
                  </a:lnTo>
                  <a:lnTo>
                    <a:pt x="36" y="69"/>
                  </a:lnTo>
                  <a:lnTo>
                    <a:pt x="36" y="57"/>
                  </a:lnTo>
                  <a:lnTo>
                    <a:pt x="73" y="57"/>
                  </a:lnTo>
                  <a:lnTo>
                    <a:pt x="73" y="114"/>
                  </a:lnTo>
                  <a:lnTo>
                    <a:pt x="63" y="119"/>
                  </a:lnTo>
                  <a:lnTo>
                    <a:pt x="52" y="121"/>
                  </a:lnTo>
                  <a:lnTo>
                    <a:pt x="37" y="122"/>
                  </a:lnTo>
                  <a:lnTo>
                    <a:pt x="24" y="121"/>
                  </a:lnTo>
                  <a:lnTo>
                    <a:pt x="13" y="116"/>
                  </a:lnTo>
                  <a:lnTo>
                    <a:pt x="6" y="108"/>
                  </a:lnTo>
                  <a:lnTo>
                    <a:pt x="1" y="94"/>
                  </a:lnTo>
                  <a:lnTo>
                    <a:pt x="0" y="77"/>
                  </a:lnTo>
                  <a:lnTo>
                    <a:pt x="0" y="39"/>
                  </a:lnTo>
                  <a:lnTo>
                    <a:pt x="1" y="25"/>
                  </a:lnTo>
                  <a:lnTo>
                    <a:pt x="6" y="14"/>
                  </a:lnTo>
                  <a:lnTo>
                    <a:pt x="13" y="6"/>
                  </a:lnTo>
                  <a:lnTo>
                    <a:pt x="24" y="1"/>
                  </a:lnTo>
                  <a:lnTo>
                    <a:pt x="37" y="0"/>
                  </a:lnTo>
                  <a:lnTo>
                    <a:pt x="50" y="1"/>
                  </a:lnTo>
                  <a:lnTo>
                    <a:pt x="61" y="5"/>
                  </a:lnTo>
                  <a:lnTo>
                    <a:pt x="69" y="11"/>
                  </a:lnTo>
                  <a:lnTo>
                    <a:pt x="72" y="21"/>
                  </a:lnTo>
                  <a:lnTo>
                    <a:pt x="73" y="34"/>
                  </a:lnTo>
                  <a:lnTo>
                    <a:pt x="58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4" name="Freeform 51"/>
            <p:cNvSpPr>
              <a:spLocks/>
            </p:cNvSpPr>
            <p:nvPr userDrawn="1"/>
          </p:nvSpPr>
          <p:spPr bwMode="auto">
            <a:xfrm>
              <a:off x="2717" y="3626"/>
              <a:ext cx="13" cy="23"/>
            </a:xfrm>
            <a:custGeom>
              <a:avLst/>
              <a:gdLst>
                <a:gd name="T0" fmla="*/ 0 w 62"/>
                <a:gd name="T1" fmla="*/ 118 h 118"/>
                <a:gd name="T2" fmla="*/ 0 w 62"/>
                <a:gd name="T3" fmla="*/ 0 h 118"/>
                <a:gd name="T4" fmla="*/ 62 w 62"/>
                <a:gd name="T5" fmla="*/ 0 h 118"/>
                <a:gd name="T6" fmla="*/ 62 w 62"/>
                <a:gd name="T7" fmla="*/ 12 h 118"/>
                <a:gd name="T8" fmla="*/ 16 w 62"/>
                <a:gd name="T9" fmla="*/ 12 h 118"/>
                <a:gd name="T10" fmla="*/ 16 w 62"/>
                <a:gd name="T11" fmla="*/ 51 h 118"/>
                <a:gd name="T12" fmla="*/ 58 w 62"/>
                <a:gd name="T13" fmla="*/ 51 h 118"/>
                <a:gd name="T14" fmla="*/ 58 w 62"/>
                <a:gd name="T15" fmla="*/ 65 h 118"/>
                <a:gd name="T16" fmla="*/ 16 w 62"/>
                <a:gd name="T17" fmla="*/ 65 h 118"/>
                <a:gd name="T18" fmla="*/ 16 w 62"/>
                <a:gd name="T19" fmla="*/ 106 h 118"/>
                <a:gd name="T20" fmla="*/ 62 w 62"/>
                <a:gd name="T21" fmla="*/ 106 h 118"/>
                <a:gd name="T22" fmla="*/ 62 w 62"/>
                <a:gd name="T23" fmla="*/ 118 h 118"/>
                <a:gd name="T24" fmla="*/ 0 w 62"/>
                <a:gd name="T2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18">
                  <a:moveTo>
                    <a:pt x="0" y="118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2"/>
                  </a:lnTo>
                  <a:lnTo>
                    <a:pt x="16" y="12"/>
                  </a:lnTo>
                  <a:lnTo>
                    <a:pt x="16" y="51"/>
                  </a:lnTo>
                  <a:lnTo>
                    <a:pt x="58" y="51"/>
                  </a:lnTo>
                  <a:lnTo>
                    <a:pt x="58" y="65"/>
                  </a:lnTo>
                  <a:lnTo>
                    <a:pt x="16" y="65"/>
                  </a:lnTo>
                  <a:lnTo>
                    <a:pt x="16" y="106"/>
                  </a:lnTo>
                  <a:lnTo>
                    <a:pt x="62" y="106"/>
                  </a:lnTo>
                  <a:lnTo>
                    <a:pt x="62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5" name="Freeform 52"/>
            <p:cNvSpPr>
              <a:spLocks/>
            </p:cNvSpPr>
            <p:nvPr userDrawn="1"/>
          </p:nvSpPr>
          <p:spPr bwMode="auto">
            <a:xfrm>
              <a:off x="2733" y="3626"/>
              <a:ext cx="12" cy="23"/>
            </a:xfrm>
            <a:custGeom>
              <a:avLst/>
              <a:gdLst>
                <a:gd name="T0" fmla="*/ 0 w 58"/>
                <a:gd name="T1" fmla="*/ 118 h 118"/>
                <a:gd name="T2" fmla="*/ 0 w 58"/>
                <a:gd name="T3" fmla="*/ 0 h 118"/>
                <a:gd name="T4" fmla="*/ 58 w 58"/>
                <a:gd name="T5" fmla="*/ 0 h 118"/>
                <a:gd name="T6" fmla="*/ 58 w 58"/>
                <a:gd name="T7" fmla="*/ 12 h 118"/>
                <a:gd name="T8" fmla="*/ 15 w 58"/>
                <a:gd name="T9" fmla="*/ 12 h 118"/>
                <a:gd name="T10" fmla="*/ 15 w 58"/>
                <a:gd name="T11" fmla="*/ 51 h 118"/>
                <a:gd name="T12" fmla="*/ 56 w 58"/>
                <a:gd name="T13" fmla="*/ 51 h 118"/>
                <a:gd name="T14" fmla="*/ 56 w 58"/>
                <a:gd name="T15" fmla="*/ 65 h 118"/>
                <a:gd name="T16" fmla="*/ 15 w 58"/>
                <a:gd name="T17" fmla="*/ 65 h 118"/>
                <a:gd name="T18" fmla="*/ 15 w 58"/>
                <a:gd name="T19" fmla="*/ 118 h 118"/>
                <a:gd name="T20" fmla="*/ 0 w 58"/>
                <a:gd name="T2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18">
                  <a:moveTo>
                    <a:pt x="0" y="118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12"/>
                  </a:lnTo>
                  <a:lnTo>
                    <a:pt x="15" y="12"/>
                  </a:lnTo>
                  <a:lnTo>
                    <a:pt x="15" y="51"/>
                  </a:lnTo>
                  <a:lnTo>
                    <a:pt x="56" y="51"/>
                  </a:lnTo>
                  <a:lnTo>
                    <a:pt x="56" y="65"/>
                  </a:lnTo>
                  <a:lnTo>
                    <a:pt x="15" y="65"/>
                  </a:lnTo>
                  <a:lnTo>
                    <a:pt x="15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6" name="Freeform 53"/>
            <p:cNvSpPr>
              <a:spLocks noEditPoints="1"/>
            </p:cNvSpPr>
            <p:nvPr userDrawn="1"/>
          </p:nvSpPr>
          <p:spPr bwMode="auto">
            <a:xfrm>
              <a:off x="2748" y="3620"/>
              <a:ext cx="15" cy="30"/>
            </a:xfrm>
            <a:custGeom>
              <a:avLst/>
              <a:gdLst>
                <a:gd name="T0" fmla="*/ 0 w 73"/>
                <a:gd name="T1" fmla="*/ 106 h 151"/>
                <a:gd name="T2" fmla="*/ 0 w 73"/>
                <a:gd name="T3" fmla="*/ 68 h 151"/>
                <a:gd name="T4" fmla="*/ 1 w 73"/>
                <a:gd name="T5" fmla="*/ 54 h 151"/>
                <a:gd name="T6" fmla="*/ 5 w 73"/>
                <a:gd name="T7" fmla="*/ 43 h 151"/>
                <a:gd name="T8" fmla="*/ 12 w 73"/>
                <a:gd name="T9" fmla="*/ 35 h 151"/>
                <a:gd name="T10" fmla="*/ 23 w 73"/>
                <a:gd name="T11" fmla="*/ 30 h 151"/>
                <a:gd name="T12" fmla="*/ 36 w 73"/>
                <a:gd name="T13" fmla="*/ 29 h 151"/>
                <a:gd name="T14" fmla="*/ 49 w 73"/>
                <a:gd name="T15" fmla="*/ 30 h 151"/>
                <a:gd name="T16" fmla="*/ 60 w 73"/>
                <a:gd name="T17" fmla="*/ 35 h 151"/>
                <a:gd name="T18" fmla="*/ 67 w 73"/>
                <a:gd name="T19" fmla="*/ 43 h 151"/>
                <a:gd name="T20" fmla="*/ 72 w 73"/>
                <a:gd name="T21" fmla="*/ 54 h 151"/>
                <a:gd name="T22" fmla="*/ 73 w 73"/>
                <a:gd name="T23" fmla="*/ 68 h 151"/>
                <a:gd name="T24" fmla="*/ 73 w 73"/>
                <a:gd name="T25" fmla="*/ 106 h 151"/>
                <a:gd name="T26" fmla="*/ 72 w 73"/>
                <a:gd name="T27" fmla="*/ 123 h 151"/>
                <a:gd name="T28" fmla="*/ 67 w 73"/>
                <a:gd name="T29" fmla="*/ 137 h 151"/>
                <a:gd name="T30" fmla="*/ 60 w 73"/>
                <a:gd name="T31" fmla="*/ 145 h 151"/>
                <a:gd name="T32" fmla="*/ 49 w 73"/>
                <a:gd name="T33" fmla="*/ 150 h 151"/>
                <a:gd name="T34" fmla="*/ 36 w 73"/>
                <a:gd name="T35" fmla="*/ 151 h 151"/>
                <a:gd name="T36" fmla="*/ 23 w 73"/>
                <a:gd name="T37" fmla="*/ 150 h 151"/>
                <a:gd name="T38" fmla="*/ 12 w 73"/>
                <a:gd name="T39" fmla="*/ 145 h 151"/>
                <a:gd name="T40" fmla="*/ 5 w 73"/>
                <a:gd name="T41" fmla="*/ 137 h 151"/>
                <a:gd name="T42" fmla="*/ 1 w 73"/>
                <a:gd name="T43" fmla="*/ 123 h 151"/>
                <a:gd name="T44" fmla="*/ 0 w 73"/>
                <a:gd name="T45" fmla="*/ 106 h 151"/>
                <a:gd name="T46" fmla="*/ 30 w 73"/>
                <a:gd name="T47" fmla="*/ 17 h 151"/>
                <a:gd name="T48" fmla="*/ 14 w 73"/>
                <a:gd name="T49" fmla="*/ 17 h 151"/>
                <a:gd name="T50" fmla="*/ 14 w 73"/>
                <a:gd name="T51" fmla="*/ 0 h 151"/>
                <a:gd name="T52" fmla="*/ 30 w 73"/>
                <a:gd name="T53" fmla="*/ 0 h 151"/>
                <a:gd name="T54" fmla="*/ 30 w 73"/>
                <a:gd name="T55" fmla="*/ 17 h 151"/>
                <a:gd name="T56" fmla="*/ 58 w 73"/>
                <a:gd name="T57" fmla="*/ 106 h 151"/>
                <a:gd name="T58" fmla="*/ 58 w 73"/>
                <a:gd name="T59" fmla="*/ 66 h 151"/>
                <a:gd name="T60" fmla="*/ 56 w 73"/>
                <a:gd name="T61" fmla="*/ 56 h 151"/>
                <a:gd name="T62" fmla="*/ 53 w 73"/>
                <a:gd name="T63" fmla="*/ 50 h 151"/>
                <a:gd name="T64" fmla="*/ 49 w 73"/>
                <a:gd name="T65" fmla="*/ 45 h 151"/>
                <a:gd name="T66" fmla="*/ 44 w 73"/>
                <a:gd name="T67" fmla="*/ 42 h 151"/>
                <a:gd name="T68" fmla="*/ 40 w 73"/>
                <a:gd name="T69" fmla="*/ 41 h 151"/>
                <a:gd name="T70" fmla="*/ 36 w 73"/>
                <a:gd name="T71" fmla="*/ 41 h 151"/>
                <a:gd name="T72" fmla="*/ 34 w 73"/>
                <a:gd name="T73" fmla="*/ 41 h 151"/>
                <a:gd name="T74" fmla="*/ 29 w 73"/>
                <a:gd name="T75" fmla="*/ 42 h 151"/>
                <a:gd name="T76" fmla="*/ 24 w 73"/>
                <a:gd name="T77" fmla="*/ 45 h 151"/>
                <a:gd name="T78" fmla="*/ 19 w 73"/>
                <a:gd name="T79" fmla="*/ 50 h 151"/>
                <a:gd name="T80" fmla="*/ 15 w 73"/>
                <a:gd name="T81" fmla="*/ 56 h 151"/>
                <a:gd name="T82" fmla="*/ 14 w 73"/>
                <a:gd name="T83" fmla="*/ 66 h 151"/>
                <a:gd name="T84" fmla="*/ 14 w 73"/>
                <a:gd name="T85" fmla="*/ 106 h 151"/>
                <a:gd name="T86" fmla="*/ 15 w 73"/>
                <a:gd name="T87" fmla="*/ 120 h 151"/>
                <a:gd name="T88" fmla="*/ 18 w 73"/>
                <a:gd name="T89" fmla="*/ 129 h 151"/>
                <a:gd name="T90" fmla="*/ 23 w 73"/>
                <a:gd name="T91" fmla="*/ 135 h 151"/>
                <a:gd name="T92" fmla="*/ 29 w 73"/>
                <a:gd name="T93" fmla="*/ 138 h 151"/>
                <a:gd name="T94" fmla="*/ 36 w 73"/>
                <a:gd name="T95" fmla="*/ 139 h 151"/>
                <a:gd name="T96" fmla="*/ 44 w 73"/>
                <a:gd name="T97" fmla="*/ 138 h 151"/>
                <a:gd name="T98" fmla="*/ 50 w 73"/>
                <a:gd name="T99" fmla="*/ 135 h 151"/>
                <a:gd name="T100" fmla="*/ 54 w 73"/>
                <a:gd name="T101" fmla="*/ 129 h 151"/>
                <a:gd name="T102" fmla="*/ 58 w 73"/>
                <a:gd name="T103" fmla="*/ 120 h 151"/>
                <a:gd name="T104" fmla="*/ 58 w 73"/>
                <a:gd name="T105" fmla="*/ 106 h 151"/>
                <a:gd name="T106" fmla="*/ 59 w 73"/>
                <a:gd name="T107" fmla="*/ 17 h 151"/>
                <a:gd name="T108" fmla="*/ 43 w 73"/>
                <a:gd name="T109" fmla="*/ 17 h 151"/>
                <a:gd name="T110" fmla="*/ 43 w 73"/>
                <a:gd name="T111" fmla="*/ 0 h 151"/>
                <a:gd name="T112" fmla="*/ 59 w 73"/>
                <a:gd name="T113" fmla="*/ 0 h 151"/>
                <a:gd name="T114" fmla="*/ 59 w 73"/>
                <a:gd name="T115" fmla="*/ 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" h="151">
                  <a:moveTo>
                    <a:pt x="0" y="106"/>
                  </a:moveTo>
                  <a:lnTo>
                    <a:pt x="0" y="68"/>
                  </a:lnTo>
                  <a:lnTo>
                    <a:pt x="1" y="54"/>
                  </a:lnTo>
                  <a:lnTo>
                    <a:pt x="5" y="43"/>
                  </a:lnTo>
                  <a:lnTo>
                    <a:pt x="12" y="35"/>
                  </a:lnTo>
                  <a:lnTo>
                    <a:pt x="23" y="30"/>
                  </a:lnTo>
                  <a:lnTo>
                    <a:pt x="36" y="29"/>
                  </a:lnTo>
                  <a:lnTo>
                    <a:pt x="49" y="30"/>
                  </a:lnTo>
                  <a:lnTo>
                    <a:pt x="60" y="35"/>
                  </a:lnTo>
                  <a:lnTo>
                    <a:pt x="67" y="43"/>
                  </a:lnTo>
                  <a:lnTo>
                    <a:pt x="72" y="54"/>
                  </a:lnTo>
                  <a:lnTo>
                    <a:pt x="73" y="68"/>
                  </a:lnTo>
                  <a:lnTo>
                    <a:pt x="73" y="106"/>
                  </a:lnTo>
                  <a:lnTo>
                    <a:pt x="72" y="123"/>
                  </a:lnTo>
                  <a:lnTo>
                    <a:pt x="67" y="137"/>
                  </a:lnTo>
                  <a:lnTo>
                    <a:pt x="60" y="145"/>
                  </a:lnTo>
                  <a:lnTo>
                    <a:pt x="49" y="150"/>
                  </a:lnTo>
                  <a:lnTo>
                    <a:pt x="36" y="151"/>
                  </a:lnTo>
                  <a:lnTo>
                    <a:pt x="23" y="150"/>
                  </a:lnTo>
                  <a:lnTo>
                    <a:pt x="12" y="145"/>
                  </a:lnTo>
                  <a:lnTo>
                    <a:pt x="5" y="137"/>
                  </a:lnTo>
                  <a:lnTo>
                    <a:pt x="1" y="123"/>
                  </a:lnTo>
                  <a:lnTo>
                    <a:pt x="0" y="106"/>
                  </a:lnTo>
                  <a:close/>
                  <a:moveTo>
                    <a:pt x="30" y="17"/>
                  </a:moveTo>
                  <a:lnTo>
                    <a:pt x="14" y="17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30" y="17"/>
                  </a:lnTo>
                  <a:close/>
                  <a:moveTo>
                    <a:pt x="58" y="106"/>
                  </a:moveTo>
                  <a:lnTo>
                    <a:pt x="58" y="66"/>
                  </a:lnTo>
                  <a:lnTo>
                    <a:pt x="56" y="56"/>
                  </a:lnTo>
                  <a:lnTo>
                    <a:pt x="53" y="50"/>
                  </a:lnTo>
                  <a:lnTo>
                    <a:pt x="49" y="45"/>
                  </a:lnTo>
                  <a:lnTo>
                    <a:pt x="44" y="42"/>
                  </a:lnTo>
                  <a:lnTo>
                    <a:pt x="40" y="41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29" y="42"/>
                  </a:lnTo>
                  <a:lnTo>
                    <a:pt x="24" y="45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4" y="66"/>
                  </a:lnTo>
                  <a:lnTo>
                    <a:pt x="14" y="106"/>
                  </a:lnTo>
                  <a:lnTo>
                    <a:pt x="15" y="120"/>
                  </a:lnTo>
                  <a:lnTo>
                    <a:pt x="18" y="129"/>
                  </a:lnTo>
                  <a:lnTo>
                    <a:pt x="23" y="135"/>
                  </a:lnTo>
                  <a:lnTo>
                    <a:pt x="29" y="138"/>
                  </a:lnTo>
                  <a:lnTo>
                    <a:pt x="36" y="139"/>
                  </a:lnTo>
                  <a:lnTo>
                    <a:pt x="44" y="138"/>
                  </a:lnTo>
                  <a:lnTo>
                    <a:pt x="50" y="135"/>
                  </a:lnTo>
                  <a:lnTo>
                    <a:pt x="54" y="129"/>
                  </a:lnTo>
                  <a:lnTo>
                    <a:pt x="58" y="120"/>
                  </a:lnTo>
                  <a:lnTo>
                    <a:pt x="58" y="106"/>
                  </a:lnTo>
                  <a:close/>
                  <a:moveTo>
                    <a:pt x="59" y="17"/>
                  </a:moveTo>
                  <a:lnTo>
                    <a:pt x="43" y="17"/>
                  </a:lnTo>
                  <a:lnTo>
                    <a:pt x="43" y="0"/>
                  </a:lnTo>
                  <a:lnTo>
                    <a:pt x="59" y="0"/>
                  </a:lnTo>
                  <a:lnTo>
                    <a:pt x="59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7" name="Freeform 54"/>
            <p:cNvSpPr>
              <a:spLocks noEditPoints="1"/>
            </p:cNvSpPr>
            <p:nvPr userDrawn="1"/>
          </p:nvSpPr>
          <p:spPr bwMode="auto">
            <a:xfrm>
              <a:off x="2768" y="3626"/>
              <a:ext cx="14" cy="23"/>
            </a:xfrm>
            <a:custGeom>
              <a:avLst/>
              <a:gdLst>
                <a:gd name="T0" fmla="*/ 15 w 71"/>
                <a:gd name="T1" fmla="*/ 63 h 118"/>
                <a:gd name="T2" fmla="*/ 15 w 71"/>
                <a:gd name="T3" fmla="*/ 118 h 118"/>
                <a:gd name="T4" fmla="*/ 0 w 71"/>
                <a:gd name="T5" fmla="*/ 118 h 118"/>
                <a:gd name="T6" fmla="*/ 0 w 71"/>
                <a:gd name="T7" fmla="*/ 0 h 118"/>
                <a:gd name="T8" fmla="*/ 41 w 71"/>
                <a:gd name="T9" fmla="*/ 0 h 118"/>
                <a:gd name="T10" fmla="*/ 52 w 71"/>
                <a:gd name="T11" fmla="*/ 2 h 118"/>
                <a:gd name="T12" fmla="*/ 60 w 71"/>
                <a:gd name="T13" fmla="*/ 6 h 118"/>
                <a:gd name="T14" fmla="*/ 65 w 71"/>
                <a:gd name="T15" fmla="*/ 12 h 118"/>
                <a:gd name="T16" fmla="*/ 69 w 71"/>
                <a:gd name="T17" fmla="*/ 21 h 118"/>
                <a:gd name="T18" fmla="*/ 69 w 71"/>
                <a:gd name="T19" fmla="*/ 29 h 118"/>
                <a:gd name="T20" fmla="*/ 66 w 71"/>
                <a:gd name="T21" fmla="*/ 42 h 118"/>
                <a:gd name="T22" fmla="*/ 59 w 71"/>
                <a:gd name="T23" fmla="*/ 51 h 118"/>
                <a:gd name="T24" fmla="*/ 48 w 71"/>
                <a:gd name="T25" fmla="*/ 56 h 118"/>
                <a:gd name="T26" fmla="*/ 48 w 71"/>
                <a:gd name="T27" fmla="*/ 57 h 118"/>
                <a:gd name="T28" fmla="*/ 56 w 71"/>
                <a:gd name="T29" fmla="*/ 60 h 118"/>
                <a:gd name="T30" fmla="*/ 63 w 71"/>
                <a:gd name="T31" fmla="*/ 63 h 118"/>
                <a:gd name="T32" fmla="*/ 65 w 71"/>
                <a:gd name="T33" fmla="*/ 73 h 118"/>
                <a:gd name="T34" fmla="*/ 67 w 71"/>
                <a:gd name="T35" fmla="*/ 88 h 118"/>
                <a:gd name="T36" fmla="*/ 67 w 71"/>
                <a:gd name="T37" fmla="*/ 94 h 118"/>
                <a:gd name="T38" fmla="*/ 69 w 71"/>
                <a:gd name="T39" fmla="*/ 102 h 118"/>
                <a:gd name="T40" fmla="*/ 70 w 71"/>
                <a:gd name="T41" fmla="*/ 111 h 118"/>
                <a:gd name="T42" fmla="*/ 71 w 71"/>
                <a:gd name="T43" fmla="*/ 118 h 118"/>
                <a:gd name="T44" fmla="*/ 55 w 71"/>
                <a:gd name="T45" fmla="*/ 118 h 118"/>
                <a:gd name="T46" fmla="*/ 53 w 71"/>
                <a:gd name="T47" fmla="*/ 108 h 118"/>
                <a:gd name="T48" fmla="*/ 52 w 71"/>
                <a:gd name="T49" fmla="*/ 95 h 118"/>
                <a:gd name="T50" fmla="*/ 50 w 71"/>
                <a:gd name="T51" fmla="*/ 79 h 118"/>
                <a:gd name="T52" fmla="*/ 49 w 71"/>
                <a:gd name="T53" fmla="*/ 74 h 118"/>
                <a:gd name="T54" fmla="*/ 48 w 71"/>
                <a:gd name="T55" fmla="*/ 71 h 118"/>
                <a:gd name="T56" fmla="*/ 46 w 71"/>
                <a:gd name="T57" fmla="*/ 68 h 118"/>
                <a:gd name="T58" fmla="*/ 43 w 71"/>
                <a:gd name="T59" fmla="*/ 66 h 118"/>
                <a:gd name="T60" fmla="*/ 41 w 71"/>
                <a:gd name="T61" fmla="*/ 65 h 118"/>
                <a:gd name="T62" fmla="*/ 37 w 71"/>
                <a:gd name="T63" fmla="*/ 65 h 118"/>
                <a:gd name="T64" fmla="*/ 35 w 71"/>
                <a:gd name="T65" fmla="*/ 63 h 118"/>
                <a:gd name="T66" fmla="*/ 32 w 71"/>
                <a:gd name="T67" fmla="*/ 63 h 118"/>
                <a:gd name="T68" fmla="*/ 15 w 71"/>
                <a:gd name="T69" fmla="*/ 63 h 118"/>
                <a:gd name="T70" fmla="*/ 15 w 71"/>
                <a:gd name="T71" fmla="*/ 51 h 118"/>
                <a:gd name="T72" fmla="*/ 37 w 71"/>
                <a:gd name="T73" fmla="*/ 51 h 118"/>
                <a:gd name="T74" fmla="*/ 44 w 71"/>
                <a:gd name="T75" fmla="*/ 49 h 118"/>
                <a:gd name="T76" fmla="*/ 49 w 71"/>
                <a:gd name="T77" fmla="*/ 45 h 118"/>
                <a:gd name="T78" fmla="*/ 53 w 71"/>
                <a:gd name="T79" fmla="*/ 38 h 118"/>
                <a:gd name="T80" fmla="*/ 54 w 71"/>
                <a:gd name="T81" fmla="*/ 31 h 118"/>
                <a:gd name="T82" fmla="*/ 54 w 71"/>
                <a:gd name="T83" fmla="*/ 27 h 118"/>
                <a:gd name="T84" fmla="*/ 53 w 71"/>
                <a:gd name="T85" fmla="*/ 23 h 118"/>
                <a:gd name="T86" fmla="*/ 52 w 71"/>
                <a:gd name="T87" fmla="*/ 21 h 118"/>
                <a:gd name="T88" fmla="*/ 49 w 71"/>
                <a:gd name="T89" fmla="*/ 17 h 118"/>
                <a:gd name="T90" fmla="*/ 46 w 71"/>
                <a:gd name="T91" fmla="*/ 15 h 118"/>
                <a:gd name="T92" fmla="*/ 42 w 71"/>
                <a:gd name="T93" fmla="*/ 14 h 118"/>
                <a:gd name="T94" fmla="*/ 38 w 71"/>
                <a:gd name="T95" fmla="*/ 12 h 118"/>
                <a:gd name="T96" fmla="*/ 15 w 71"/>
                <a:gd name="T97" fmla="*/ 12 h 118"/>
                <a:gd name="T98" fmla="*/ 15 w 71"/>
                <a:gd name="T99" fmla="*/ 5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118">
                  <a:moveTo>
                    <a:pt x="15" y="63"/>
                  </a:moveTo>
                  <a:lnTo>
                    <a:pt x="15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5" y="12"/>
                  </a:lnTo>
                  <a:lnTo>
                    <a:pt x="69" y="21"/>
                  </a:lnTo>
                  <a:lnTo>
                    <a:pt x="69" y="29"/>
                  </a:lnTo>
                  <a:lnTo>
                    <a:pt x="66" y="42"/>
                  </a:lnTo>
                  <a:lnTo>
                    <a:pt x="59" y="51"/>
                  </a:lnTo>
                  <a:lnTo>
                    <a:pt x="48" y="56"/>
                  </a:lnTo>
                  <a:lnTo>
                    <a:pt x="48" y="57"/>
                  </a:lnTo>
                  <a:lnTo>
                    <a:pt x="56" y="60"/>
                  </a:lnTo>
                  <a:lnTo>
                    <a:pt x="63" y="63"/>
                  </a:lnTo>
                  <a:lnTo>
                    <a:pt x="65" y="73"/>
                  </a:lnTo>
                  <a:lnTo>
                    <a:pt x="67" y="88"/>
                  </a:lnTo>
                  <a:lnTo>
                    <a:pt x="67" y="94"/>
                  </a:lnTo>
                  <a:lnTo>
                    <a:pt x="69" y="102"/>
                  </a:lnTo>
                  <a:lnTo>
                    <a:pt x="70" y="111"/>
                  </a:lnTo>
                  <a:lnTo>
                    <a:pt x="71" y="118"/>
                  </a:lnTo>
                  <a:lnTo>
                    <a:pt x="55" y="118"/>
                  </a:lnTo>
                  <a:lnTo>
                    <a:pt x="53" y="108"/>
                  </a:lnTo>
                  <a:lnTo>
                    <a:pt x="52" y="95"/>
                  </a:lnTo>
                  <a:lnTo>
                    <a:pt x="50" y="79"/>
                  </a:lnTo>
                  <a:lnTo>
                    <a:pt x="49" y="74"/>
                  </a:lnTo>
                  <a:lnTo>
                    <a:pt x="48" y="71"/>
                  </a:lnTo>
                  <a:lnTo>
                    <a:pt x="46" y="68"/>
                  </a:lnTo>
                  <a:lnTo>
                    <a:pt x="43" y="66"/>
                  </a:lnTo>
                  <a:lnTo>
                    <a:pt x="41" y="65"/>
                  </a:lnTo>
                  <a:lnTo>
                    <a:pt x="37" y="65"/>
                  </a:lnTo>
                  <a:lnTo>
                    <a:pt x="35" y="63"/>
                  </a:lnTo>
                  <a:lnTo>
                    <a:pt x="32" y="63"/>
                  </a:lnTo>
                  <a:lnTo>
                    <a:pt x="15" y="63"/>
                  </a:lnTo>
                  <a:close/>
                  <a:moveTo>
                    <a:pt x="15" y="51"/>
                  </a:moveTo>
                  <a:lnTo>
                    <a:pt x="37" y="51"/>
                  </a:lnTo>
                  <a:lnTo>
                    <a:pt x="44" y="49"/>
                  </a:lnTo>
                  <a:lnTo>
                    <a:pt x="49" y="45"/>
                  </a:lnTo>
                  <a:lnTo>
                    <a:pt x="53" y="38"/>
                  </a:lnTo>
                  <a:lnTo>
                    <a:pt x="54" y="31"/>
                  </a:lnTo>
                  <a:lnTo>
                    <a:pt x="54" y="27"/>
                  </a:lnTo>
                  <a:lnTo>
                    <a:pt x="53" y="23"/>
                  </a:lnTo>
                  <a:lnTo>
                    <a:pt x="52" y="21"/>
                  </a:lnTo>
                  <a:lnTo>
                    <a:pt x="49" y="17"/>
                  </a:lnTo>
                  <a:lnTo>
                    <a:pt x="46" y="15"/>
                  </a:lnTo>
                  <a:lnTo>
                    <a:pt x="42" y="14"/>
                  </a:lnTo>
                  <a:lnTo>
                    <a:pt x="38" y="12"/>
                  </a:lnTo>
                  <a:lnTo>
                    <a:pt x="15" y="12"/>
                  </a:lnTo>
                  <a:lnTo>
                    <a:pt x="15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8" name="Freeform 55"/>
            <p:cNvSpPr>
              <a:spLocks noEditPoints="1"/>
            </p:cNvSpPr>
            <p:nvPr userDrawn="1"/>
          </p:nvSpPr>
          <p:spPr bwMode="auto">
            <a:xfrm>
              <a:off x="2786" y="3626"/>
              <a:ext cx="15" cy="23"/>
            </a:xfrm>
            <a:custGeom>
              <a:avLst/>
              <a:gdLst>
                <a:gd name="T0" fmla="*/ 0 w 73"/>
                <a:gd name="T1" fmla="*/ 0 h 118"/>
                <a:gd name="T2" fmla="*/ 36 w 73"/>
                <a:gd name="T3" fmla="*/ 0 h 118"/>
                <a:gd name="T4" fmla="*/ 49 w 73"/>
                <a:gd name="T5" fmla="*/ 2 h 118"/>
                <a:gd name="T6" fmla="*/ 60 w 73"/>
                <a:gd name="T7" fmla="*/ 8 h 118"/>
                <a:gd name="T8" fmla="*/ 67 w 73"/>
                <a:gd name="T9" fmla="*/ 19 h 118"/>
                <a:gd name="T10" fmla="*/ 71 w 73"/>
                <a:gd name="T11" fmla="*/ 27 h 118"/>
                <a:gd name="T12" fmla="*/ 72 w 73"/>
                <a:gd name="T13" fmla="*/ 39 h 118"/>
                <a:gd name="T14" fmla="*/ 73 w 73"/>
                <a:gd name="T15" fmla="*/ 49 h 118"/>
                <a:gd name="T16" fmla="*/ 73 w 73"/>
                <a:gd name="T17" fmla="*/ 55 h 118"/>
                <a:gd name="T18" fmla="*/ 72 w 73"/>
                <a:gd name="T19" fmla="*/ 77 h 118"/>
                <a:gd name="T20" fmla="*/ 70 w 73"/>
                <a:gd name="T21" fmla="*/ 92 h 118"/>
                <a:gd name="T22" fmla="*/ 66 w 73"/>
                <a:gd name="T23" fmla="*/ 103 h 118"/>
                <a:gd name="T24" fmla="*/ 57 w 73"/>
                <a:gd name="T25" fmla="*/ 112 h 118"/>
                <a:gd name="T26" fmla="*/ 44 w 73"/>
                <a:gd name="T27" fmla="*/ 117 h 118"/>
                <a:gd name="T28" fmla="*/ 27 w 73"/>
                <a:gd name="T29" fmla="*/ 118 h 118"/>
                <a:gd name="T30" fmla="*/ 0 w 73"/>
                <a:gd name="T31" fmla="*/ 118 h 118"/>
                <a:gd name="T32" fmla="*/ 0 w 73"/>
                <a:gd name="T33" fmla="*/ 0 h 118"/>
                <a:gd name="T34" fmla="*/ 15 w 73"/>
                <a:gd name="T35" fmla="*/ 106 h 118"/>
                <a:gd name="T36" fmla="*/ 28 w 73"/>
                <a:gd name="T37" fmla="*/ 106 h 118"/>
                <a:gd name="T38" fmla="*/ 39 w 73"/>
                <a:gd name="T39" fmla="*/ 104 h 118"/>
                <a:gd name="T40" fmla="*/ 48 w 73"/>
                <a:gd name="T41" fmla="*/ 101 h 118"/>
                <a:gd name="T42" fmla="*/ 54 w 73"/>
                <a:gd name="T43" fmla="*/ 94 h 118"/>
                <a:gd name="T44" fmla="*/ 56 w 73"/>
                <a:gd name="T45" fmla="*/ 84 h 118"/>
                <a:gd name="T46" fmla="*/ 57 w 73"/>
                <a:gd name="T47" fmla="*/ 69 h 118"/>
                <a:gd name="T48" fmla="*/ 57 w 73"/>
                <a:gd name="T49" fmla="*/ 46 h 118"/>
                <a:gd name="T50" fmla="*/ 56 w 73"/>
                <a:gd name="T51" fmla="*/ 31 h 118"/>
                <a:gd name="T52" fmla="*/ 51 w 73"/>
                <a:gd name="T53" fmla="*/ 21 h 118"/>
                <a:gd name="T54" fmla="*/ 44 w 73"/>
                <a:gd name="T55" fmla="*/ 15 h 118"/>
                <a:gd name="T56" fmla="*/ 35 w 73"/>
                <a:gd name="T57" fmla="*/ 12 h 118"/>
                <a:gd name="T58" fmla="*/ 15 w 73"/>
                <a:gd name="T59" fmla="*/ 12 h 118"/>
                <a:gd name="T60" fmla="*/ 15 w 73"/>
                <a:gd name="T61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118">
                  <a:moveTo>
                    <a:pt x="0" y="0"/>
                  </a:moveTo>
                  <a:lnTo>
                    <a:pt x="36" y="0"/>
                  </a:lnTo>
                  <a:lnTo>
                    <a:pt x="49" y="2"/>
                  </a:lnTo>
                  <a:lnTo>
                    <a:pt x="60" y="8"/>
                  </a:lnTo>
                  <a:lnTo>
                    <a:pt x="67" y="19"/>
                  </a:lnTo>
                  <a:lnTo>
                    <a:pt x="71" y="27"/>
                  </a:lnTo>
                  <a:lnTo>
                    <a:pt x="72" y="39"/>
                  </a:lnTo>
                  <a:lnTo>
                    <a:pt x="73" y="49"/>
                  </a:lnTo>
                  <a:lnTo>
                    <a:pt x="73" y="55"/>
                  </a:lnTo>
                  <a:lnTo>
                    <a:pt x="72" y="77"/>
                  </a:lnTo>
                  <a:lnTo>
                    <a:pt x="70" y="92"/>
                  </a:lnTo>
                  <a:lnTo>
                    <a:pt x="66" y="103"/>
                  </a:lnTo>
                  <a:lnTo>
                    <a:pt x="57" y="112"/>
                  </a:lnTo>
                  <a:lnTo>
                    <a:pt x="44" y="117"/>
                  </a:lnTo>
                  <a:lnTo>
                    <a:pt x="27" y="118"/>
                  </a:lnTo>
                  <a:lnTo>
                    <a:pt x="0" y="118"/>
                  </a:lnTo>
                  <a:lnTo>
                    <a:pt x="0" y="0"/>
                  </a:lnTo>
                  <a:close/>
                  <a:moveTo>
                    <a:pt x="15" y="106"/>
                  </a:moveTo>
                  <a:lnTo>
                    <a:pt x="28" y="106"/>
                  </a:lnTo>
                  <a:lnTo>
                    <a:pt x="39" y="104"/>
                  </a:lnTo>
                  <a:lnTo>
                    <a:pt x="48" y="101"/>
                  </a:lnTo>
                  <a:lnTo>
                    <a:pt x="54" y="94"/>
                  </a:lnTo>
                  <a:lnTo>
                    <a:pt x="56" y="84"/>
                  </a:lnTo>
                  <a:lnTo>
                    <a:pt x="57" y="69"/>
                  </a:lnTo>
                  <a:lnTo>
                    <a:pt x="57" y="46"/>
                  </a:lnTo>
                  <a:lnTo>
                    <a:pt x="56" y="31"/>
                  </a:lnTo>
                  <a:lnTo>
                    <a:pt x="51" y="21"/>
                  </a:lnTo>
                  <a:lnTo>
                    <a:pt x="44" y="15"/>
                  </a:lnTo>
                  <a:lnTo>
                    <a:pt x="35" y="12"/>
                  </a:lnTo>
                  <a:lnTo>
                    <a:pt x="15" y="12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9" name="Freeform 56"/>
            <p:cNvSpPr>
              <a:spLocks/>
            </p:cNvSpPr>
            <p:nvPr userDrawn="1"/>
          </p:nvSpPr>
          <p:spPr bwMode="auto">
            <a:xfrm>
              <a:off x="2806" y="3626"/>
              <a:ext cx="13" cy="23"/>
            </a:xfrm>
            <a:custGeom>
              <a:avLst/>
              <a:gdLst>
                <a:gd name="T0" fmla="*/ 0 w 61"/>
                <a:gd name="T1" fmla="*/ 118 h 118"/>
                <a:gd name="T2" fmla="*/ 0 w 61"/>
                <a:gd name="T3" fmla="*/ 0 h 118"/>
                <a:gd name="T4" fmla="*/ 60 w 61"/>
                <a:gd name="T5" fmla="*/ 0 h 118"/>
                <a:gd name="T6" fmla="*/ 60 w 61"/>
                <a:gd name="T7" fmla="*/ 12 h 118"/>
                <a:gd name="T8" fmla="*/ 14 w 61"/>
                <a:gd name="T9" fmla="*/ 12 h 118"/>
                <a:gd name="T10" fmla="*/ 14 w 61"/>
                <a:gd name="T11" fmla="*/ 51 h 118"/>
                <a:gd name="T12" fmla="*/ 56 w 61"/>
                <a:gd name="T13" fmla="*/ 51 h 118"/>
                <a:gd name="T14" fmla="*/ 56 w 61"/>
                <a:gd name="T15" fmla="*/ 65 h 118"/>
                <a:gd name="T16" fmla="*/ 14 w 61"/>
                <a:gd name="T17" fmla="*/ 65 h 118"/>
                <a:gd name="T18" fmla="*/ 14 w 61"/>
                <a:gd name="T19" fmla="*/ 106 h 118"/>
                <a:gd name="T20" fmla="*/ 61 w 61"/>
                <a:gd name="T21" fmla="*/ 106 h 118"/>
                <a:gd name="T22" fmla="*/ 61 w 61"/>
                <a:gd name="T23" fmla="*/ 118 h 118"/>
                <a:gd name="T24" fmla="*/ 0 w 61"/>
                <a:gd name="T2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18">
                  <a:moveTo>
                    <a:pt x="0" y="118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12"/>
                  </a:lnTo>
                  <a:lnTo>
                    <a:pt x="14" y="12"/>
                  </a:lnTo>
                  <a:lnTo>
                    <a:pt x="14" y="51"/>
                  </a:lnTo>
                  <a:lnTo>
                    <a:pt x="56" y="51"/>
                  </a:lnTo>
                  <a:lnTo>
                    <a:pt x="56" y="65"/>
                  </a:lnTo>
                  <a:lnTo>
                    <a:pt x="14" y="65"/>
                  </a:lnTo>
                  <a:lnTo>
                    <a:pt x="14" y="106"/>
                  </a:lnTo>
                  <a:lnTo>
                    <a:pt x="61" y="106"/>
                  </a:lnTo>
                  <a:lnTo>
                    <a:pt x="61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0" name="Freeform 57"/>
            <p:cNvSpPr>
              <a:spLocks noEditPoints="1"/>
            </p:cNvSpPr>
            <p:nvPr userDrawn="1"/>
          </p:nvSpPr>
          <p:spPr bwMode="auto">
            <a:xfrm>
              <a:off x="2823" y="3626"/>
              <a:ext cx="14" cy="23"/>
            </a:xfrm>
            <a:custGeom>
              <a:avLst/>
              <a:gdLst>
                <a:gd name="T0" fmla="*/ 14 w 71"/>
                <a:gd name="T1" fmla="*/ 63 h 118"/>
                <a:gd name="T2" fmla="*/ 14 w 71"/>
                <a:gd name="T3" fmla="*/ 118 h 118"/>
                <a:gd name="T4" fmla="*/ 0 w 71"/>
                <a:gd name="T5" fmla="*/ 118 h 118"/>
                <a:gd name="T6" fmla="*/ 0 w 71"/>
                <a:gd name="T7" fmla="*/ 0 h 118"/>
                <a:gd name="T8" fmla="*/ 41 w 71"/>
                <a:gd name="T9" fmla="*/ 0 h 118"/>
                <a:gd name="T10" fmla="*/ 52 w 71"/>
                <a:gd name="T11" fmla="*/ 2 h 118"/>
                <a:gd name="T12" fmla="*/ 59 w 71"/>
                <a:gd name="T13" fmla="*/ 6 h 118"/>
                <a:gd name="T14" fmla="*/ 65 w 71"/>
                <a:gd name="T15" fmla="*/ 12 h 118"/>
                <a:gd name="T16" fmla="*/ 67 w 71"/>
                <a:gd name="T17" fmla="*/ 21 h 118"/>
                <a:gd name="T18" fmla="*/ 68 w 71"/>
                <a:gd name="T19" fmla="*/ 29 h 118"/>
                <a:gd name="T20" fmla="*/ 66 w 71"/>
                <a:gd name="T21" fmla="*/ 42 h 118"/>
                <a:gd name="T22" fmla="*/ 59 w 71"/>
                <a:gd name="T23" fmla="*/ 51 h 118"/>
                <a:gd name="T24" fmla="*/ 47 w 71"/>
                <a:gd name="T25" fmla="*/ 56 h 118"/>
                <a:gd name="T26" fmla="*/ 47 w 71"/>
                <a:gd name="T27" fmla="*/ 57 h 118"/>
                <a:gd name="T28" fmla="*/ 55 w 71"/>
                <a:gd name="T29" fmla="*/ 60 h 118"/>
                <a:gd name="T30" fmla="*/ 61 w 71"/>
                <a:gd name="T31" fmla="*/ 63 h 118"/>
                <a:gd name="T32" fmla="*/ 65 w 71"/>
                <a:gd name="T33" fmla="*/ 73 h 118"/>
                <a:gd name="T34" fmla="*/ 66 w 71"/>
                <a:gd name="T35" fmla="*/ 88 h 118"/>
                <a:gd name="T36" fmla="*/ 67 w 71"/>
                <a:gd name="T37" fmla="*/ 94 h 118"/>
                <a:gd name="T38" fmla="*/ 67 w 71"/>
                <a:gd name="T39" fmla="*/ 102 h 118"/>
                <a:gd name="T40" fmla="*/ 68 w 71"/>
                <a:gd name="T41" fmla="*/ 111 h 118"/>
                <a:gd name="T42" fmla="*/ 71 w 71"/>
                <a:gd name="T43" fmla="*/ 118 h 118"/>
                <a:gd name="T44" fmla="*/ 55 w 71"/>
                <a:gd name="T45" fmla="*/ 118 h 118"/>
                <a:gd name="T46" fmla="*/ 52 w 71"/>
                <a:gd name="T47" fmla="*/ 108 h 118"/>
                <a:gd name="T48" fmla="*/ 50 w 71"/>
                <a:gd name="T49" fmla="*/ 95 h 118"/>
                <a:gd name="T50" fmla="*/ 50 w 71"/>
                <a:gd name="T51" fmla="*/ 79 h 118"/>
                <a:gd name="T52" fmla="*/ 49 w 71"/>
                <a:gd name="T53" fmla="*/ 74 h 118"/>
                <a:gd name="T54" fmla="*/ 48 w 71"/>
                <a:gd name="T55" fmla="*/ 71 h 118"/>
                <a:gd name="T56" fmla="*/ 46 w 71"/>
                <a:gd name="T57" fmla="*/ 68 h 118"/>
                <a:gd name="T58" fmla="*/ 43 w 71"/>
                <a:gd name="T59" fmla="*/ 66 h 118"/>
                <a:gd name="T60" fmla="*/ 40 w 71"/>
                <a:gd name="T61" fmla="*/ 65 h 118"/>
                <a:gd name="T62" fmla="*/ 37 w 71"/>
                <a:gd name="T63" fmla="*/ 65 h 118"/>
                <a:gd name="T64" fmla="*/ 35 w 71"/>
                <a:gd name="T65" fmla="*/ 63 h 118"/>
                <a:gd name="T66" fmla="*/ 32 w 71"/>
                <a:gd name="T67" fmla="*/ 63 h 118"/>
                <a:gd name="T68" fmla="*/ 14 w 71"/>
                <a:gd name="T69" fmla="*/ 63 h 118"/>
                <a:gd name="T70" fmla="*/ 14 w 71"/>
                <a:gd name="T71" fmla="*/ 51 h 118"/>
                <a:gd name="T72" fmla="*/ 37 w 71"/>
                <a:gd name="T73" fmla="*/ 51 h 118"/>
                <a:gd name="T74" fmla="*/ 44 w 71"/>
                <a:gd name="T75" fmla="*/ 49 h 118"/>
                <a:gd name="T76" fmla="*/ 49 w 71"/>
                <a:gd name="T77" fmla="*/ 45 h 118"/>
                <a:gd name="T78" fmla="*/ 53 w 71"/>
                <a:gd name="T79" fmla="*/ 38 h 118"/>
                <a:gd name="T80" fmla="*/ 53 w 71"/>
                <a:gd name="T81" fmla="*/ 31 h 118"/>
                <a:gd name="T82" fmla="*/ 53 w 71"/>
                <a:gd name="T83" fmla="*/ 27 h 118"/>
                <a:gd name="T84" fmla="*/ 52 w 71"/>
                <a:gd name="T85" fmla="*/ 23 h 118"/>
                <a:gd name="T86" fmla="*/ 50 w 71"/>
                <a:gd name="T87" fmla="*/ 21 h 118"/>
                <a:gd name="T88" fmla="*/ 48 w 71"/>
                <a:gd name="T89" fmla="*/ 17 h 118"/>
                <a:gd name="T90" fmla="*/ 46 w 71"/>
                <a:gd name="T91" fmla="*/ 15 h 118"/>
                <a:gd name="T92" fmla="*/ 42 w 71"/>
                <a:gd name="T93" fmla="*/ 14 h 118"/>
                <a:gd name="T94" fmla="*/ 37 w 71"/>
                <a:gd name="T95" fmla="*/ 12 h 118"/>
                <a:gd name="T96" fmla="*/ 14 w 71"/>
                <a:gd name="T97" fmla="*/ 12 h 118"/>
                <a:gd name="T98" fmla="*/ 14 w 71"/>
                <a:gd name="T99" fmla="*/ 5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118">
                  <a:moveTo>
                    <a:pt x="14" y="63"/>
                  </a:moveTo>
                  <a:lnTo>
                    <a:pt x="1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2" y="2"/>
                  </a:lnTo>
                  <a:lnTo>
                    <a:pt x="59" y="6"/>
                  </a:lnTo>
                  <a:lnTo>
                    <a:pt x="65" y="12"/>
                  </a:lnTo>
                  <a:lnTo>
                    <a:pt x="67" y="21"/>
                  </a:lnTo>
                  <a:lnTo>
                    <a:pt x="68" y="29"/>
                  </a:lnTo>
                  <a:lnTo>
                    <a:pt x="66" y="42"/>
                  </a:lnTo>
                  <a:lnTo>
                    <a:pt x="59" y="51"/>
                  </a:lnTo>
                  <a:lnTo>
                    <a:pt x="47" y="56"/>
                  </a:lnTo>
                  <a:lnTo>
                    <a:pt x="47" y="57"/>
                  </a:lnTo>
                  <a:lnTo>
                    <a:pt x="55" y="60"/>
                  </a:lnTo>
                  <a:lnTo>
                    <a:pt x="61" y="63"/>
                  </a:lnTo>
                  <a:lnTo>
                    <a:pt x="65" y="73"/>
                  </a:lnTo>
                  <a:lnTo>
                    <a:pt x="66" y="88"/>
                  </a:lnTo>
                  <a:lnTo>
                    <a:pt x="67" y="94"/>
                  </a:lnTo>
                  <a:lnTo>
                    <a:pt x="67" y="102"/>
                  </a:lnTo>
                  <a:lnTo>
                    <a:pt x="68" y="111"/>
                  </a:lnTo>
                  <a:lnTo>
                    <a:pt x="71" y="118"/>
                  </a:lnTo>
                  <a:lnTo>
                    <a:pt x="55" y="118"/>
                  </a:lnTo>
                  <a:lnTo>
                    <a:pt x="52" y="108"/>
                  </a:lnTo>
                  <a:lnTo>
                    <a:pt x="50" y="95"/>
                  </a:lnTo>
                  <a:lnTo>
                    <a:pt x="50" y="79"/>
                  </a:lnTo>
                  <a:lnTo>
                    <a:pt x="49" y="74"/>
                  </a:lnTo>
                  <a:lnTo>
                    <a:pt x="48" y="71"/>
                  </a:lnTo>
                  <a:lnTo>
                    <a:pt x="46" y="68"/>
                  </a:lnTo>
                  <a:lnTo>
                    <a:pt x="43" y="66"/>
                  </a:lnTo>
                  <a:lnTo>
                    <a:pt x="40" y="65"/>
                  </a:lnTo>
                  <a:lnTo>
                    <a:pt x="37" y="65"/>
                  </a:lnTo>
                  <a:lnTo>
                    <a:pt x="35" y="63"/>
                  </a:lnTo>
                  <a:lnTo>
                    <a:pt x="32" y="63"/>
                  </a:lnTo>
                  <a:lnTo>
                    <a:pt x="14" y="63"/>
                  </a:lnTo>
                  <a:close/>
                  <a:moveTo>
                    <a:pt x="14" y="51"/>
                  </a:moveTo>
                  <a:lnTo>
                    <a:pt x="37" y="51"/>
                  </a:lnTo>
                  <a:lnTo>
                    <a:pt x="44" y="49"/>
                  </a:lnTo>
                  <a:lnTo>
                    <a:pt x="49" y="45"/>
                  </a:lnTo>
                  <a:lnTo>
                    <a:pt x="53" y="38"/>
                  </a:lnTo>
                  <a:lnTo>
                    <a:pt x="53" y="31"/>
                  </a:lnTo>
                  <a:lnTo>
                    <a:pt x="53" y="27"/>
                  </a:lnTo>
                  <a:lnTo>
                    <a:pt x="52" y="23"/>
                  </a:lnTo>
                  <a:lnTo>
                    <a:pt x="50" y="21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2" y="14"/>
                  </a:lnTo>
                  <a:lnTo>
                    <a:pt x="37" y="12"/>
                  </a:lnTo>
                  <a:lnTo>
                    <a:pt x="14" y="12"/>
                  </a:lnTo>
                  <a:lnTo>
                    <a:pt x="14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1" name="Freeform 58"/>
            <p:cNvSpPr>
              <a:spLocks/>
            </p:cNvSpPr>
            <p:nvPr userDrawn="1"/>
          </p:nvSpPr>
          <p:spPr bwMode="auto">
            <a:xfrm>
              <a:off x="2838" y="3626"/>
              <a:ext cx="16" cy="23"/>
            </a:xfrm>
            <a:custGeom>
              <a:avLst/>
              <a:gdLst>
                <a:gd name="T0" fmla="*/ 78 w 78"/>
                <a:gd name="T1" fmla="*/ 0 h 118"/>
                <a:gd name="T2" fmla="*/ 78 w 78"/>
                <a:gd name="T3" fmla="*/ 12 h 118"/>
                <a:gd name="T4" fmla="*/ 47 w 78"/>
                <a:gd name="T5" fmla="*/ 12 h 118"/>
                <a:gd name="T6" fmla="*/ 47 w 78"/>
                <a:gd name="T7" fmla="*/ 118 h 118"/>
                <a:gd name="T8" fmla="*/ 32 w 78"/>
                <a:gd name="T9" fmla="*/ 118 h 118"/>
                <a:gd name="T10" fmla="*/ 32 w 78"/>
                <a:gd name="T11" fmla="*/ 12 h 118"/>
                <a:gd name="T12" fmla="*/ 0 w 78"/>
                <a:gd name="T13" fmla="*/ 12 h 118"/>
                <a:gd name="T14" fmla="*/ 0 w 78"/>
                <a:gd name="T15" fmla="*/ 0 h 118"/>
                <a:gd name="T16" fmla="*/ 78 w 78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18">
                  <a:moveTo>
                    <a:pt x="78" y="0"/>
                  </a:moveTo>
                  <a:lnTo>
                    <a:pt x="78" y="12"/>
                  </a:lnTo>
                  <a:lnTo>
                    <a:pt x="47" y="12"/>
                  </a:lnTo>
                  <a:lnTo>
                    <a:pt x="47" y="118"/>
                  </a:lnTo>
                  <a:lnTo>
                    <a:pt x="32" y="118"/>
                  </a:lnTo>
                  <a:lnTo>
                    <a:pt x="3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2" name="Freeform 59"/>
            <p:cNvSpPr>
              <a:spLocks/>
            </p:cNvSpPr>
            <p:nvPr userDrawn="1"/>
          </p:nvSpPr>
          <p:spPr bwMode="auto">
            <a:xfrm>
              <a:off x="2862" y="3626"/>
              <a:ext cx="18" cy="23"/>
            </a:xfrm>
            <a:custGeom>
              <a:avLst/>
              <a:gdLst>
                <a:gd name="T0" fmla="*/ 52 w 87"/>
                <a:gd name="T1" fmla="*/ 118 h 118"/>
                <a:gd name="T2" fmla="*/ 34 w 87"/>
                <a:gd name="T3" fmla="*/ 118 h 118"/>
                <a:gd name="T4" fmla="*/ 0 w 87"/>
                <a:gd name="T5" fmla="*/ 0 h 118"/>
                <a:gd name="T6" fmla="*/ 17 w 87"/>
                <a:gd name="T7" fmla="*/ 0 h 118"/>
                <a:gd name="T8" fmla="*/ 43 w 87"/>
                <a:gd name="T9" fmla="*/ 104 h 118"/>
                <a:gd name="T10" fmla="*/ 43 w 87"/>
                <a:gd name="T11" fmla="*/ 104 h 118"/>
                <a:gd name="T12" fmla="*/ 71 w 87"/>
                <a:gd name="T13" fmla="*/ 0 h 118"/>
                <a:gd name="T14" fmla="*/ 87 w 87"/>
                <a:gd name="T15" fmla="*/ 0 h 118"/>
                <a:gd name="T16" fmla="*/ 52 w 87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8">
                  <a:moveTo>
                    <a:pt x="52" y="118"/>
                  </a:moveTo>
                  <a:lnTo>
                    <a:pt x="34" y="11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71" y="0"/>
                  </a:lnTo>
                  <a:lnTo>
                    <a:pt x="87" y="0"/>
                  </a:lnTo>
                  <a:lnTo>
                    <a:pt x="52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3" name="Freeform 60"/>
            <p:cNvSpPr>
              <a:spLocks noEditPoints="1"/>
            </p:cNvSpPr>
            <p:nvPr userDrawn="1"/>
          </p:nvSpPr>
          <p:spPr bwMode="auto">
            <a:xfrm>
              <a:off x="2882" y="3625"/>
              <a:ext cx="15" cy="25"/>
            </a:xfrm>
            <a:custGeom>
              <a:avLst/>
              <a:gdLst>
                <a:gd name="T0" fmla="*/ 0 w 75"/>
                <a:gd name="T1" fmla="*/ 77 h 122"/>
                <a:gd name="T2" fmla="*/ 0 w 75"/>
                <a:gd name="T3" fmla="*/ 39 h 122"/>
                <a:gd name="T4" fmla="*/ 1 w 75"/>
                <a:gd name="T5" fmla="*/ 25 h 122"/>
                <a:gd name="T6" fmla="*/ 6 w 75"/>
                <a:gd name="T7" fmla="*/ 14 h 122"/>
                <a:gd name="T8" fmla="*/ 13 w 75"/>
                <a:gd name="T9" fmla="*/ 6 h 122"/>
                <a:gd name="T10" fmla="*/ 24 w 75"/>
                <a:gd name="T11" fmla="*/ 1 h 122"/>
                <a:gd name="T12" fmla="*/ 38 w 75"/>
                <a:gd name="T13" fmla="*/ 0 h 122"/>
                <a:gd name="T14" fmla="*/ 51 w 75"/>
                <a:gd name="T15" fmla="*/ 1 h 122"/>
                <a:gd name="T16" fmla="*/ 62 w 75"/>
                <a:gd name="T17" fmla="*/ 6 h 122"/>
                <a:gd name="T18" fmla="*/ 69 w 75"/>
                <a:gd name="T19" fmla="*/ 14 h 122"/>
                <a:gd name="T20" fmla="*/ 73 w 75"/>
                <a:gd name="T21" fmla="*/ 25 h 122"/>
                <a:gd name="T22" fmla="*/ 75 w 75"/>
                <a:gd name="T23" fmla="*/ 39 h 122"/>
                <a:gd name="T24" fmla="*/ 75 w 75"/>
                <a:gd name="T25" fmla="*/ 77 h 122"/>
                <a:gd name="T26" fmla="*/ 73 w 75"/>
                <a:gd name="T27" fmla="*/ 94 h 122"/>
                <a:gd name="T28" fmla="*/ 69 w 75"/>
                <a:gd name="T29" fmla="*/ 108 h 122"/>
                <a:gd name="T30" fmla="*/ 62 w 75"/>
                <a:gd name="T31" fmla="*/ 116 h 122"/>
                <a:gd name="T32" fmla="*/ 51 w 75"/>
                <a:gd name="T33" fmla="*/ 121 h 122"/>
                <a:gd name="T34" fmla="*/ 38 w 75"/>
                <a:gd name="T35" fmla="*/ 122 h 122"/>
                <a:gd name="T36" fmla="*/ 24 w 75"/>
                <a:gd name="T37" fmla="*/ 121 h 122"/>
                <a:gd name="T38" fmla="*/ 13 w 75"/>
                <a:gd name="T39" fmla="*/ 116 h 122"/>
                <a:gd name="T40" fmla="*/ 6 w 75"/>
                <a:gd name="T41" fmla="*/ 108 h 122"/>
                <a:gd name="T42" fmla="*/ 1 w 75"/>
                <a:gd name="T43" fmla="*/ 94 h 122"/>
                <a:gd name="T44" fmla="*/ 0 w 75"/>
                <a:gd name="T45" fmla="*/ 77 h 122"/>
                <a:gd name="T46" fmla="*/ 59 w 75"/>
                <a:gd name="T47" fmla="*/ 77 h 122"/>
                <a:gd name="T48" fmla="*/ 59 w 75"/>
                <a:gd name="T49" fmla="*/ 37 h 122"/>
                <a:gd name="T50" fmla="*/ 58 w 75"/>
                <a:gd name="T51" fmla="*/ 27 h 122"/>
                <a:gd name="T52" fmla="*/ 54 w 75"/>
                <a:gd name="T53" fmla="*/ 21 h 122"/>
                <a:gd name="T54" fmla="*/ 50 w 75"/>
                <a:gd name="T55" fmla="*/ 16 h 122"/>
                <a:gd name="T56" fmla="*/ 45 w 75"/>
                <a:gd name="T57" fmla="*/ 13 h 122"/>
                <a:gd name="T58" fmla="*/ 41 w 75"/>
                <a:gd name="T59" fmla="*/ 12 h 122"/>
                <a:gd name="T60" fmla="*/ 38 w 75"/>
                <a:gd name="T61" fmla="*/ 12 h 122"/>
                <a:gd name="T62" fmla="*/ 34 w 75"/>
                <a:gd name="T63" fmla="*/ 12 h 122"/>
                <a:gd name="T64" fmla="*/ 29 w 75"/>
                <a:gd name="T65" fmla="*/ 13 h 122"/>
                <a:gd name="T66" fmla="*/ 24 w 75"/>
                <a:gd name="T67" fmla="*/ 16 h 122"/>
                <a:gd name="T68" fmla="*/ 21 w 75"/>
                <a:gd name="T69" fmla="*/ 21 h 122"/>
                <a:gd name="T70" fmla="*/ 17 w 75"/>
                <a:gd name="T71" fmla="*/ 27 h 122"/>
                <a:gd name="T72" fmla="*/ 16 w 75"/>
                <a:gd name="T73" fmla="*/ 37 h 122"/>
                <a:gd name="T74" fmla="*/ 16 w 75"/>
                <a:gd name="T75" fmla="*/ 77 h 122"/>
                <a:gd name="T76" fmla="*/ 17 w 75"/>
                <a:gd name="T77" fmla="*/ 91 h 122"/>
                <a:gd name="T78" fmla="*/ 19 w 75"/>
                <a:gd name="T79" fmla="*/ 100 h 122"/>
                <a:gd name="T80" fmla="*/ 23 w 75"/>
                <a:gd name="T81" fmla="*/ 106 h 122"/>
                <a:gd name="T82" fmla="*/ 29 w 75"/>
                <a:gd name="T83" fmla="*/ 109 h 122"/>
                <a:gd name="T84" fmla="*/ 38 w 75"/>
                <a:gd name="T85" fmla="*/ 110 h 122"/>
                <a:gd name="T86" fmla="*/ 45 w 75"/>
                <a:gd name="T87" fmla="*/ 109 h 122"/>
                <a:gd name="T88" fmla="*/ 51 w 75"/>
                <a:gd name="T89" fmla="*/ 106 h 122"/>
                <a:gd name="T90" fmla="*/ 56 w 75"/>
                <a:gd name="T91" fmla="*/ 100 h 122"/>
                <a:gd name="T92" fmla="*/ 58 w 75"/>
                <a:gd name="T93" fmla="*/ 91 h 122"/>
                <a:gd name="T94" fmla="*/ 59 w 75"/>
                <a:gd name="T95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122">
                  <a:moveTo>
                    <a:pt x="0" y="77"/>
                  </a:moveTo>
                  <a:lnTo>
                    <a:pt x="0" y="39"/>
                  </a:lnTo>
                  <a:lnTo>
                    <a:pt x="1" y="25"/>
                  </a:lnTo>
                  <a:lnTo>
                    <a:pt x="6" y="14"/>
                  </a:lnTo>
                  <a:lnTo>
                    <a:pt x="13" y="6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1" y="1"/>
                  </a:lnTo>
                  <a:lnTo>
                    <a:pt x="62" y="6"/>
                  </a:lnTo>
                  <a:lnTo>
                    <a:pt x="69" y="14"/>
                  </a:lnTo>
                  <a:lnTo>
                    <a:pt x="73" y="25"/>
                  </a:lnTo>
                  <a:lnTo>
                    <a:pt x="75" y="39"/>
                  </a:lnTo>
                  <a:lnTo>
                    <a:pt x="75" y="77"/>
                  </a:lnTo>
                  <a:lnTo>
                    <a:pt x="73" y="94"/>
                  </a:lnTo>
                  <a:lnTo>
                    <a:pt x="69" y="108"/>
                  </a:lnTo>
                  <a:lnTo>
                    <a:pt x="62" y="116"/>
                  </a:lnTo>
                  <a:lnTo>
                    <a:pt x="51" y="121"/>
                  </a:lnTo>
                  <a:lnTo>
                    <a:pt x="38" y="122"/>
                  </a:lnTo>
                  <a:lnTo>
                    <a:pt x="24" y="121"/>
                  </a:lnTo>
                  <a:lnTo>
                    <a:pt x="13" y="116"/>
                  </a:lnTo>
                  <a:lnTo>
                    <a:pt x="6" y="108"/>
                  </a:lnTo>
                  <a:lnTo>
                    <a:pt x="1" y="94"/>
                  </a:lnTo>
                  <a:lnTo>
                    <a:pt x="0" y="77"/>
                  </a:lnTo>
                  <a:close/>
                  <a:moveTo>
                    <a:pt x="59" y="77"/>
                  </a:moveTo>
                  <a:lnTo>
                    <a:pt x="59" y="37"/>
                  </a:lnTo>
                  <a:lnTo>
                    <a:pt x="58" y="27"/>
                  </a:lnTo>
                  <a:lnTo>
                    <a:pt x="54" y="21"/>
                  </a:lnTo>
                  <a:lnTo>
                    <a:pt x="50" y="16"/>
                  </a:lnTo>
                  <a:lnTo>
                    <a:pt x="45" y="13"/>
                  </a:lnTo>
                  <a:lnTo>
                    <a:pt x="41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29" y="13"/>
                  </a:lnTo>
                  <a:lnTo>
                    <a:pt x="24" y="16"/>
                  </a:lnTo>
                  <a:lnTo>
                    <a:pt x="21" y="21"/>
                  </a:lnTo>
                  <a:lnTo>
                    <a:pt x="17" y="27"/>
                  </a:lnTo>
                  <a:lnTo>
                    <a:pt x="16" y="37"/>
                  </a:lnTo>
                  <a:lnTo>
                    <a:pt x="16" y="77"/>
                  </a:lnTo>
                  <a:lnTo>
                    <a:pt x="17" y="91"/>
                  </a:lnTo>
                  <a:lnTo>
                    <a:pt x="19" y="100"/>
                  </a:lnTo>
                  <a:lnTo>
                    <a:pt x="23" y="106"/>
                  </a:lnTo>
                  <a:lnTo>
                    <a:pt x="29" y="109"/>
                  </a:lnTo>
                  <a:lnTo>
                    <a:pt x="38" y="110"/>
                  </a:lnTo>
                  <a:lnTo>
                    <a:pt x="45" y="109"/>
                  </a:lnTo>
                  <a:lnTo>
                    <a:pt x="51" y="106"/>
                  </a:lnTo>
                  <a:lnTo>
                    <a:pt x="56" y="100"/>
                  </a:lnTo>
                  <a:lnTo>
                    <a:pt x="58" y="91"/>
                  </a:lnTo>
                  <a:lnTo>
                    <a:pt x="59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4" name="Freeform 61"/>
            <p:cNvSpPr>
              <a:spLocks/>
            </p:cNvSpPr>
            <p:nvPr userDrawn="1"/>
          </p:nvSpPr>
          <p:spPr bwMode="auto">
            <a:xfrm>
              <a:off x="2902" y="3626"/>
              <a:ext cx="22" cy="23"/>
            </a:xfrm>
            <a:custGeom>
              <a:avLst/>
              <a:gdLst>
                <a:gd name="T0" fmla="*/ 15 w 110"/>
                <a:gd name="T1" fmla="*/ 118 h 118"/>
                <a:gd name="T2" fmla="*/ 0 w 110"/>
                <a:gd name="T3" fmla="*/ 118 h 118"/>
                <a:gd name="T4" fmla="*/ 0 w 110"/>
                <a:gd name="T5" fmla="*/ 0 h 118"/>
                <a:gd name="T6" fmla="*/ 25 w 110"/>
                <a:gd name="T7" fmla="*/ 0 h 118"/>
                <a:gd name="T8" fmla="*/ 55 w 110"/>
                <a:gd name="T9" fmla="*/ 100 h 118"/>
                <a:gd name="T10" fmla="*/ 55 w 110"/>
                <a:gd name="T11" fmla="*/ 100 h 118"/>
                <a:gd name="T12" fmla="*/ 85 w 110"/>
                <a:gd name="T13" fmla="*/ 0 h 118"/>
                <a:gd name="T14" fmla="*/ 110 w 110"/>
                <a:gd name="T15" fmla="*/ 0 h 118"/>
                <a:gd name="T16" fmla="*/ 110 w 110"/>
                <a:gd name="T17" fmla="*/ 118 h 118"/>
                <a:gd name="T18" fmla="*/ 95 w 110"/>
                <a:gd name="T19" fmla="*/ 118 h 118"/>
                <a:gd name="T20" fmla="*/ 95 w 110"/>
                <a:gd name="T21" fmla="*/ 12 h 118"/>
                <a:gd name="T22" fmla="*/ 95 w 110"/>
                <a:gd name="T23" fmla="*/ 12 h 118"/>
                <a:gd name="T24" fmla="*/ 62 w 110"/>
                <a:gd name="T25" fmla="*/ 118 h 118"/>
                <a:gd name="T26" fmla="*/ 47 w 110"/>
                <a:gd name="T27" fmla="*/ 118 h 118"/>
                <a:gd name="T28" fmla="*/ 15 w 110"/>
                <a:gd name="T29" fmla="*/ 12 h 118"/>
                <a:gd name="T30" fmla="*/ 15 w 110"/>
                <a:gd name="T31" fmla="*/ 12 h 118"/>
                <a:gd name="T32" fmla="*/ 15 w 110"/>
                <a:gd name="T3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18">
                  <a:moveTo>
                    <a:pt x="15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55" y="100"/>
                  </a:lnTo>
                  <a:lnTo>
                    <a:pt x="55" y="10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10" y="118"/>
                  </a:lnTo>
                  <a:lnTo>
                    <a:pt x="95" y="118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62" y="118"/>
                  </a:lnTo>
                  <a:lnTo>
                    <a:pt x="47" y="118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grpSp>
        <p:nvGrpSpPr>
          <p:cNvPr id="75" name="Group 64"/>
          <p:cNvGrpSpPr>
            <a:grpSpLocks noChangeAspect="1"/>
          </p:cNvGrpSpPr>
          <p:nvPr userDrawn="1"/>
        </p:nvGrpSpPr>
        <p:grpSpPr bwMode="auto">
          <a:xfrm>
            <a:off x="4065218" y="5916487"/>
            <a:ext cx="685800" cy="358775"/>
            <a:chOff x="3394" y="3712"/>
            <a:chExt cx="432" cy="226"/>
          </a:xfrm>
        </p:grpSpPr>
        <p:sp>
          <p:nvSpPr>
            <p:cNvPr id="76" name="AutoShape 63"/>
            <p:cNvSpPr>
              <a:spLocks noChangeAspect="1" noChangeArrowheads="1" noTextEdit="1"/>
            </p:cNvSpPr>
            <p:nvPr userDrawn="1"/>
          </p:nvSpPr>
          <p:spPr bwMode="auto">
            <a:xfrm>
              <a:off x="3394" y="3712"/>
              <a:ext cx="432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7" name="Rectangle 65"/>
            <p:cNvSpPr>
              <a:spLocks noChangeArrowheads="1"/>
            </p:cNvSpPr>
            <p:nvPr userDrawn="1"/>
          </p:nvSpPr>
          <p:spPr bwMode="auto">
            <a:xfrm>
              <a:off x="3394" y="3712"/>
              <a:ext cx="432" cy="226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8" name="Freeform 66"/>
            <p:cNvSpPr>
              <a:spLocks noEditPoints="1"/>
            </p:cNvSpPr>
            <p:nvPr userDrawn="1"/>
          </p:nvSpPr>
          <p:spPr bwMode="auto">
            <a:xfrm>
              <a:off x="3394" y="3875"/>
              <a:ext cx="194" cy="63"/>
            </a:xfrm>
            <a:custGeom>
              <a:avLst/>
              <a:gdLst>
                <a:gd name="T0" fmla="*/ 434 w 1556"/>
                <a:gd name="T1" fmla="*/ 198 h 508"/>
                <a:gd name="T2" fmla="*/ 397 w 1556"/>
                <a:gd name="T3" fmla="*/ 267 h 508"/>
                <a:gd name="T4" fmla="*/ 567 w 1556"/>
                <a:gd name="T5" fmla="*/ 239 h 508"/>
                <a:gd name="T6" fmla="*/ 511 w 1556"/>
                <a:gd name="T7" fmla="*/ 184 h 508"/>
                <a:gd name="T8" fmla="*/ 105 w 1556"/>
                <a:gd name="T9" fmla="*/ 190 h 508"/>
                <a:gd name="T10" fmla="*/ 52 w 1556"/>
                <a:gd name="T11" fmla="*/ 418 h 508"/>
                <a:gd name="T12" fmla="*/ 124 w 1556"/>
                <a:gd name="T13" fmla="*/ 464 h 508"/>
                <a:gd name="T14" fmla="*/ 200 w 1556"/>
                <a:gd name="T15" fmla="*/ 445 h 508"/>
                <a:gd name="T16" fmla="*/ 240 w 1556"/>
                <a:gd name="T17" fmla="*/ 358 h 508"/>
                <a:gd name="T18" fmla="*/ 228 w 1556"/>
                <a:gd name="T19" fmla="*/ 240 h 508"/>
                <a:gd name="T20" fmla="*/ 177 w 1556"/>
                <a:gd name="T21" fmla="*/ 187 h 508"/>
                <a:gd name="T22" fmla="*/ 1173 w 1556"/>
                <a:gd name="T23" fmla="*/ 145 h 508"/>
                <a:gd name="T24" fmla="*/ 864 w 1556"/>
                <a:gd name="T25" fmla="*/ 140 h 508"/>
                <a:gd name="T26" fmla="*/ 800 w 1556"/>
                <a:gd name="T27" fmla="*/ 212 h 508"/>
                <a:gd name="T28" fmla="*/ 748 w 1556"/>
                <a:gd name="T29" fmla="*/ 304 h 508"/>
                <a:gd name="T30" fmla="*/ 748 w 1556"/>
                <a:gd name="T31" fmla="*/ 145 h 508"/>
                <a:gd name="T32" fmla="*/ 773 w 1556"/>
                <a:gd name="T33" fmla="*/ 180 h 508"/>
                <a:gd name="T34" fmla="*/ 841 w 1556"/>
                <a:gd name="T35" fmla="*/ 142 h 508"/>
                <a:gd name="T36" fmla="*/ 1488 w 1556"/>
                <a:gd name="T37" fmla="*/ 143 h 508"/>
                <a:gd name="T38" fmla="*/ 1541 w 1556"/>
                <a:gd name="T39" fmla="*/ 182 h 508"/>
                <a:gd name="T40" fmla="*/ 1556 w 1556"/>
                <a:gd name="T41" fmla="*/ 501 h 508"/>
                <a:gd name="T42" fmla="*/ 1501 w 1556"/>
                <a:gd name="T43" fmla="*/ 211 h 508"/>
                <a:gd name="T44" fmla="*/ 1463 w 1556"/>
                <a:gd name="T45" fmla="*/ 182 h 508"/>
                <a:gd name="T46" fmla="*/ 1392 w 1556"/>
                <a:gd name="T47" fmla="*/ 198 h 508"/>
                <a:gd name="T48" fmla="*/ 1347 w 1556"/>
                <a:gd name="T49" fmla="*/ 501 h 508"/>
                <a:gd name="T50" fmla="*/ 1347 w 1556"/>
                <a:gd name="T51" fmla="*/ 193 h 508"/>
                <a:gd name="T52" fmla="*/ 1407 w 1556"/>
                <a:gd name="T53" fmla="*/ 149 h 508"/>
                <a:gd name="T54" fmla="*/ 510 w 1556"/>
                <a:gd name="T55" fmla="*/ 140 h 508"/>
                <a:gd name="T56" fmla="*/ 584 w 1556"/>
                <a:gd name="T57" fmla="*/ 176 h 508"/>
                <a:gd name="T58" fmla="*/ 621 w 1556"/>
                <a:gd name="T59" fmla="*/ 268 h 508"/>
                <a:gd name="T60" fmla="*/ 395 w 1556"/>
                <a:gd name="T61" fmla="*/ 361 h 508"/>
                <a:gd name="T62" fmla="*/ 439 w 1556"/>
                <a:gd name="T63" fmla="*/ 444 h 508"/>
                <a:gd name="T64" fmla="*/ 523 w 1556"/>
                <a:gd name="T65" fmla="*/ 463 h 508"/>
                <a:gd name="T66" fmla="*/ 596 w 1556"/>
                <a:gd name="T67" fmla="*/ 405 h 508"/>
                <a:gd name="T68" fmla="*/ 607 w 1556"/>
                <a:gd name="T69" fmla="*/ 464 h 508"/>
                <a:gd name="T70" fmla="*/ 545 w 1556"/>
                <a:gd name="T71" fmla="*/ 502 h 508"/>
                <a:gd name="T72" fmla="*/ 455 w 1556"/>
                <a:gd name="T73" fmla="*/ 503 h 508"/>
                <a:gd name="T74" fmla="*/ 383 w 1556"/>
                <a:gd name="T75" fmla="*/ 456 h 508"/>
                <a:gd name="T76" fmla="*/ 345 w 1556"/>
                <a:gd name="T77" fmla="*/ 357 h 508"/>
                <a:gd name="T78" fmla="*/ 361 w 1556"/>
                <a:gd name="T79" fmla="*/ 224 h 508"/>
                <a:gd name="T80" fmla="*/ 435 w 1556"/>
                <a:gd name="T81" fmla="*/ 148 h 508"/>
                <a:gd name="T82" fmla="*/ 991 w 1556"/>
                <a:gd name="T83" fmla="*/ 7 h 508"/>
                <a:gd name="T84" fmla="*/ 3 w 1556"/>
                <a:gd name="T85" fmla="*/ 7 h 508"/>
                <a:gd name="T86" fmla="*/ 76 w 1556"/>
                <a:gd name="T87" fmla="*/ 163 h 508"/>
                <a:gd name="T88" fmla="*/ 164 w 1556"/>
                <a:gd name="T89" fmla="*/ 140 h 508"/>
                <a:gd name="T90" fmla="*/ 227 w 1556"/>
                <a:gd name="T91" fmla="*/ 166 h 508"/>
                <a:gd name="T92" fmla="*/ 278 w 1556"/>
                <a:gd name="T93" fmla="*/ 236 h 508"/>
                <a:gd name="T94" fmla="*/ 289 w 1556"/>
                <a:gd name="T95" fmla="*/ 357 h 508"/>
                <a:gd name="T96" fmla="*/ 256 w 1556"/>
                <a:gd name="T97" fmla="*/ 453 h 508"/>
                <a:gd name="T98" fmla="*/ 195 w 1556"/>
                <a:gd name="T99" fmla="*/ 499 h 508"/>
                <a:gd name="T100" fmla="*/ 122 w 1556"/>
                <a:gd name="T101" fmla="*/ 506 h 508"/>
                <a:gd name="T102" fmla="*/ 43 w 1556"/>
                <a:gd name="T103" fmla="*/ 463 h 508"/>
                <a:gd name="T104" fmla="*/ 3 w 1556"/>
                <a:gd name="T105" fmla="*/ 423 h 508"/>
                <a:gd name="T106" fmla="*/ 1173 w 1556"/>
                <a:gd name="T107" fmla="*/ 5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56" h="508">
                  <a:moveTo>
                    <a:pt x="489" y="181"/>
                  </a:moveTo>
                  <a:lnTo>
                    <a:pt x="468" y="183"/>
                  </a:lnTo>
                  <a:lnTo>
                    <a:pt x="449" y="189"/>
                  </a:lnTo>
                  <a:lnTo>
                    <a:pt x="434" y="198"/>
                  </a:lnTo>
                  <a:lnTo>
                    <a:pt x="421" y="211"/>
                  </a:lnTo>
                  <a:lnTo>
                    <a:pt x="410" y="227"/>
                  </a:lnTo>
                  <a:lnTo>
                    <a:pt x="402" y="246"/>
                  </a:lnTo>
                  <a:lnTo>
                    <a:pt x="397" y="267"/>
                  </a:lnTo>
                  <a:lnTo>
                    <a:pt x="394" y="291"/>
                  </a:lnTo>
                  <a:lnTo>
                    <a:pt x="574" y="291"/>
                  </a:lnTo>
                  <a:lnTo>
                    <a:pt x="572" y="264"/>
                  </a:lnTo>
                  <a:lnTo>
                    <a:pt x="567" y="239"/>
                  </a:lnTo>
                  <a:lnTo>
                    <a:pt x="557" y="219"/>
                  </a:lnTo>
                  <a:lnTo>
                    <a:pt x="545" y="204"/>
                  </a:lnTo>
                  <a:lnTo>
                    <a:pt x="529" y="191"/>
                  </a:lnTo>
                  <a:lnTo>
                    <a:pt x="511" y="184"/>
                  </a:lnTo>
                  <a:lnTo>
                    <a:pt x="489" y="181"/>
                  </a:lnTo>
                  <a:close/>
                  <a:moveTo>
                    <a:pt x="141" y="181"/>
                  </a:moveTo>
                  <a:lnTo>
                    <a:pt x="124" y="183"/>
                  </a:lnTo>
                  <a:lnTo>
                    <a:pt x="105" y="190"/>
                  </a:lnTo>
                  <a:lnTo>
                    <a:pt x="87" y="201"/>
                  </a:lnTo>
                  <a:lnTo>
                    <a:pt x="69" y="213"/>
                  </a:lnTo>
                  <a:lnTo>
                    <a:pt x="52" y="230"/>
                  </a:lnTo>
                  <a:lnTo>
                    <a:pt x="52" y="418"/>
                  </a:lnTo>
                  <a:lnTo>
                    <a:pt x="72" y="436"/>
                  </a:lnTo>
                  <a:lnTo>
                    <a:pt x="90" y="449"/>
                  </a:lnTo>
                  <a:lnTo>
                    <a:pt x="107" y="459"/>
                  </a:lnTo>
                  <a:lnTo>
                    <a:pt x="124" y="464"/>
                  </a:lnTo>
                  <a:lnTo>
                    <a:pt x="141" y="465"/>
                  </a:lnTo>
                  <a:lnTo>
                    <a:pt x="163" y="463"/>
                  </a:lnTo>
                  <a:lnTo>
                    <a:pt x="183" y="457"/>
                  </a:lnTo>
                  <a:lnTo>
                    <a:pt x="200" y="445"/>
                  </a:lnTo>
                  <a:lnTo>
                    <a:pt x="215" y="429"/>
                  </a:lnTo>
                  <a:lnTo>
                    <a:pt x="226" y="409"/>
                  </a:lnTo>
                  <a:lnTo>
                    <a:pt x="235" y="386"/>
                  </a:lnTo>
                  <a:lnTo>
                    <a:pt x="240" y="358"/>
                  </a:lnTo>
                  <a:lnTo>
                    <a:pt x="242" y="325"/>
                  </a:lnTo>
                  <a:lnTo>
                    <a:pt x="241" y="293"/>
                  </a:lnTo>
                  <a:lnTo>
                    <a:pt x="236" y="265"/>
                  </a:lnTo>
                  <a:lnTo>
                    <a:pt x="228" y="240"/>
                  </a:lnTo>
                  <a:lnTo>
                    <a:pt x="219" y="222"/>
                  </a:lnTo>
                  <a:lnTo>
                    <a:pt x="207" y="206"/>
                  </a:lnTo>
                  <a:lnTo>
                    <a:pt x="193" y="194"/>
                  </a:lnTo>
                  <a:lnTo>
                    <a:pt x="177" y="187"/>
                  </a:lnTo>
                  <a:lnTo>
                    <a:pt x="160" y="183"/>
                  </a:lnTo>
                  <a:lnTo>
                    <a:pt x="141" y="181"/>
                  </a:lnTo>
                  <a:close/>
                  <a:moveTo>
                    <a:pt x="1124" y="145"/>
                  </a:moveTo>
                  <a:lnTo>
                    <a:pt x="1173" y="145"/>
                  </a:lnTo>
                  <a:lnTo>
                    <a:pt x="1173" y="501"/>
                  </a:lnTo>
                  <a:lnTo>
                    <a:pt x="1124" y="501"/>
                  </a:lnTo>
                  <a:lnTo>
                    <a:pt x="1124" y="145"/>
                  </a:lnTo>
                  <a:close/>
                  <a:moveTo>
                    <a:pt x="864" y="140"/>
                  </a:moveTo>
                  <a:lnTo>
                    <a:pt x="864" y="189"/>
                  </a:lnTo>
                  <a:lnTo>
                    <a:pt x="840" y="192"/>
                  </a:lnTo>
                  <a:lnTo>
                    <a:pt x="818" y="199"/>
                  </a:lnTo>
                  <a:lnTo>
                    <a:pt x="800" y="212"/>
                  </a:lnTo>
                  <a:lnTo>
                    <a:pt x="784" y="229"/>
                  </a:lnTo>
                  <a:lnTo>
                    <a:pt x="770" y="250"/>
                  </a:lnTo>
                  <a:lnTo>
                    <a:pt x="758" y="275"/>
                  </a:lnTo>
                  <a:lnTo>
                    <a:pt x="748" y="304"/>
                  </a:lnTo>
                  <a:lnTo>
                    <a:pt x="748" y="501"/>
                  </a:lnTo>
                  <a:lnTo>
                    <a:pt x="699" y="501"/>
                  </a:lnTo>
                  <a:lnTo>
                    <a:pt x="699" y="145"/>
                  </a:lnTo>
                  <a:lnTo>
                    <a:pt x="748" y="145"/>
                  </a:lnTo>
                  <a:lnTo>
                    <a:pt x="748" y="215"/>
                  </a:lnTo>
                  <a:lnTo>
                    <a:pt x="749" y="215"/>
                  </a:lnTo>
                  <a:lnTo>
                    <a:pt x="761" y="196"/>
                  </a:lnTo>
                  <a:lnTo>
                    <a:pt x="773" y="180"/>
                  </a:lnTo>
                  <a:lnTo>
                    <a:pt x="788" y="166"/>
                  </a:lnTo>
                  <a:lnTo>
                    <a:pt x="802" y="154"/>
                  </a:lnTo>
                  <a:lnTo>
                    <a:pt x="820" y="146"/>
                  </a:lnTo>
                  <a:lnTo>
                    <a:pt x="841" y="142"/>
                  </a:lnTo>
                  <a:lnTo>
                    <a:pt x="864" y="140"/>
                  </a:lnTo>
                  <a:close/>
                  <a:moveTo>
                    <a:pt x="1454" y="139"/>
                  </a:moveTo>
                  <a:lnTo>
                    <a:pt x="1471" y="140"/>
                  </a:lnTo>
                  <a:lnTo>
                    <a:pt x="1488" y="143"/>
                  </a:lnTo>
                  <a:lnTo>
                    <a:pt x="1503" y="148"/>
                  </a:lnTo>
                  <a:lnTo>
                    <a:pt x="1518" y="156"/>
                  </a:lnTo>
                  <a:lnTo>
                    <a:pt x="1531" y="168"/>
                  </a:lnTo>
                  <a:lnTo>
                    <a:pt x="1541" y="182"/>
                  </a:lnTo>
                  <a:lnTo>
                    <a:pt x="1549" y="198"/>
                  </a:lnTo>
                  <a:lnTo>
                    <a:pt x="1555" y="218"/>
                  </a:lnTo>
                  <a:lnTo>
                    <a:pt x="1556" y="243"/>
                  </a:lnTo>
                  <a:lnTo>
                    <a:pt x="1556" y="501"/>
                  </a:lnTo>
                  <a:lnTo>
                    <a:pt x="1507" y="501"/>
                  </a:lnTo>
                  <a:lnTo>
                    <a:pt x="1507" y="244"/>
                  </a:lnTo>
                  <a:lnTo>
                    <a:pt x="1505" y="226"/>
                  </a:lnTo>
                  <a:lnTo>
                    <a:pt x="1501" y="211"/>
                  </a:lnTo>
                  <a:lnTo>
                    <a:pt x="1495" y="199"/>
                  </a:lnTo>
                  <a:lnTo>
                    <a:pt x="1487" y="191"/>
                  </a:lnTo>
                  <a:lnTo>
                    <a:pt x="1476" y="185"/>
                  </a:lnTo>
                  <a:lnTo>
                    <a:pt x="1463" y="182"/>
                  </a:lnTo>
                  <a:lnTo>
                    <a:pt x="1449" y="181"/>
                  </a:lnTo>
                  <a:lnTo>
                    <a:pt x="1430" y="183"/>
                  </a:lnTo>
                  <a:lnTo>
                    <a:pt x="1411" y="189"/>
                  </a:lnTo>
                  <a:lnTo>
                    <a:pt x="1392" y="198"/>
                  </a:lnTo>
                  <a:lnTo>
                    <a:pt x="1375" y="210"/>
                  </a:lnTo>
                  <a:lnTo>
                    <a:pt x="1360" y="223"/>
                  </a:lnTo>
                  <a:lnTo>
                    <a:pt x="1347" y="235"/>
                  </a:lnTo>
                  <a:lnTo>
                    <a:pt x="1347" y="501"/>
                  </a:lnTo>
                  <a:lnTo>
                    <a:pt x="1298" y="501"/>
                  </a:lnTo>
                  <a:lnTo>
                    <a:pt x="1298" y="145"/>
                  </a:lnTo>
                  <a:lnTo>
                    <a:pt x="1347" y="145"/>
                  </a:lnTo>
                  <a:lnTo>
                    <a:pt x="1347" y="193"/>
                  </a:lnTo>
                  <a:lnTo>
                    <a:pt x="1348" y="193"/>
                  </a:lnTo>
                  <a:lnTo>
                    <a:pt x="1366" y="175"/>
                  </a:lnTo>
                  <a:lnTo>
                    <a:pt x="1386" y="161"/>
                  </a:lnTo>
                  <a:lnTo>
                    <a:pt x="1407" y="149"/>
                  </a:lnTo>
                  <a:lnTo>
                    <a:pt x="1430" y="141"/>
                  </a:lnTo>
                  <a:lnTo>
                    <a:pt x="1454" y="139"/>
                  </a:lnTo>
                  <a:close/>
                  <a:moveTo>
                    <a:pt x="488" y="139"/>
                  </a:moveTo>
                  <a:lnTo>
                    <a:pt x="510" y="140"/>
                  </a:lnTo>
                  <a:lnTo>
                    <a:pt x="530" y="144"/>
                  </a:lnTo>
                  <a:lnTo>
                    <a:pt x="550" y="152"/>
                  </a:lnTo>
                  <a:lnTo>
                    <a:pt x="568" y="163"/>
                  </a:lnTo>
                  <a:lnTo>
                    <a:pt x="584" y="176"/>
                  </a:lnTo>
                  <a:lnTo>
                    <a:pt x="597" y="194"/>
                  </a:lnTo>
                  <a:lnTo>
                    <a:pt x="608" y="215"/>
                  </a:lnTo>
                  <a:lnTo>
                    <a:pt x="616" y="239"/>
                  </a:lnTo>
                  <a:lnTo>
                    <a:pt x="621" y="268"/>
                  </a:lnTo>
                  <a:lnTo>
                    <a:pt x="623" y="300"/>
                  </a:lnTo>
                  <a:lnTo>
                    <a:pt x="623" y="333"/>
                  </a:lnTo>
                  <a:lnTo>
                    <a:pt x="393" y="333"/>
                  </a:lnTo>
                  <a:lnTo>
                    <a:pt x="395" y="361"/>
                  </a:lnTo>
                  <a:lnTo>
                    <a:pt x="400" y="386"/>
                  </a:lnTo>
                  <a:lnTo>
                    <a:pt x="411" y="409"/>
                  </a:lnTo>
                  <a:lnTo>
                    <a:pt x="423" y="428"/>
                  </a:lnTo>
                  <a:lnTo>
                    <a:pt x="439" y="444"/>
                  </a:lnTo>
                  <a:lnTo>
                    <a:pt x="457" y="456"/>
                  </a:lnTo>
                  <a:lnTo>
                    <a:pt x="477" y="463"/>
                  </a:lnTo>
                  <a:lnTo>
                    <a:pt x="498" y="465"/>
                  </a:lnTo>
                  <a:lnTo>
                    <a:pt x="523" y="463"/>
                  </a:lnTo>
                  <a:lnTo>
                    <a:pt x="545" y="454"/>
                  </a:lnTo>
                  <a:lnTo>
                    <a:pt x="565" y="442"/>
                  </a:lnTo>
                  <a:lnTo>
                    <a:pt x="582" y="426"/>
                  </a:lnTo>
                  <a:lnTo>
                    <a:pt x="596" y="405"/>
                  </a:lnTo>
                  <a:lnTo>
                    <a:pt x="634" y="425"/>
                  </a:lnTo>
                  <a:lnTo>
                    <a:pt x="626" y="439"/>
                  </a:lnTo>
                  <a:lnTo>
                    <a:pt x="617" y="451"/>
                  </a:lnTo>
                  <a:lnTo>
                    <a:pt x="607" y="464"/>
                  </a:lnTo>
                  <a:lnTo>
                    <a:pt x="594" y="477"/>
                  </a:lnTo>
                  <a:lnTo>
                    <a:pt x="580" y="487"/>
                  </a:lnTo>
                  <a:lnTo>
                    <a:pt x="564" y="495"/>
                  </a:lnTo>
                  <a:lnTo>
                    <a:pt x="545" y="502"/>
                  </a:lnTo>
                  <a:lnTo>
                    <a:pt x="523" y="506"/>
                  </a:lnTo>
                  <a:lnTo>
                    <a:pt x="498" y="508"/>
                  </a:lnTo>
                  <a:lnTo>
                    <a:pt x="476" y="507"/>
                  </a:lnTo>
                  <a:lnTo>
                    <a:pt x="455" y="503"/>
                  </a:lnTo>
                  <a:lnTo>
                    <a:pt x="435" y="495"/>
                  </a:lnTo>
                  <a:lnTo>
                    <a:pt x="416" y="485"/>
                  </a:lnTo>
                  <a:lnTo>
                    <a:pt x="399" y="472"/>
                  </a:lnTo>
                  <a:lnTo>
                    <a:pt x="383" y="456"/>
                  </a:lnTo>
                  <a:lnTo>
                    <a:pt x="370" y="436"/>
                  </a:lnTo>
                  <a:lnTo>
                    <a:pt x="358" y="414"/>
                  </a:lnTo>
                  <a:lnTo>
                    <a:pt x="350" y="386"/>
                  </a:lnTo>
                  <a:lnTo>
                    <a:pt x="345" y="357"/>
                  </a:lnTo>
                  <a:lnTo>
                    <a:pt x="344" y="323"/>
                  </a:lnTo>
                  <a:lnTo>
                    <a:pt x="346" y="287"/>
                  </a:lnTo>
                  <a:lnTo>
                    <a:pt x="351" y="253"/>
                  </a:lnTo>
                  <a:lnTo>
                    <a:pt x="361" y="224"/>
                  </a:lnTo>
                  <a:lnTo>
                    <a:pt x="375" y="198"/>
                  </a:lnTo>
                  <a:lnTo>
                    <a:pt x="392" y="177"/>
                  </a:lnTo>
                  <a:lnTo>
                    <a:pt x="412" y="161"/>
                  </a:lnTo>
                  <a:lnTo>
                    <a:pt x="435" y="148"/>
                  </a:lnTo>
                  <a:lnTo>
                    <a:pt x="460" y="141"/>
                  </a:lnTo>
                  <a:lnTo>
                    <a:pt x="488" y="139"/>
                  </a:lnTo>
                  <a:close/>
                  <a:moveTo>
                    <a:pt x="942" y="7"/>
                  </a:moveTo>
                  <a:lnTo>
                    <a:pt x="991" y="7"/>
                  </a:lnTo>
                  <a:lnTo>
                    <a:pt x="991" y="501"/>
                  </a:lnTo>
                  <a:lnTo>
                    <a:pt x="942" y="501"/>
                  </a:lnTo>
                  <a:lnTo>
                    <a:pt x="942" y="7"/>
                  </a:lnTo>
                  <a:close/>
                  <a:moveTo>
                    <a:pt x="3" y="7"/>
                  </a:moveTo>
                  <a:lnTo>
                    <a:pt x="52" y="7"/>
                  </a:lnTo>
                  <a:lnTo>
                    <a:pt x="52" y="180"/>
                  </a:lnTo>
                  <a:lnTo>
                    <a:pt x="54" y="179"/>
                  </a:lnTo>
                  <a:lnTo>
                    <a:pt x="76" y="163"/>
                  </a:lnTo>
                  <a:lnTo>
                    <a:pt x="100" y="150"/>
                  </a:lnTo>
                  <a:lnTo>
                    <a:pt x="124" y="142"/>
                  </a:lnTo>
                  <a:lnTo>
                    <a:pt x="149" y="139"/>
                  </a:lnTo>
                  <a:lnTo>
                    <a:pt x="164" y="140"/>
                  </a:lnTo>
                  <a:lnTo>
                    <a:pt x="180" y="143"/>
                  </a:lnTo>
                  <a:lnTo>
                    <a:pt x="196" y="148"/>
                  </a:lnTo>
                  <a:lnTo>
                    <a:pt x="213" y="155"/>
                  </a:lnTo>
                  <a:lnTo>
                    <a:pt x="227" y="166"/>
                  </a:lnTo>
                  <a:lnTo>
                    <a:pt x="242" y="179"/>
                  </a:lnTo>
                  <a:lnTo>
                    <a:pt x="256" y="195"/>
                  </a:lnTo>
                  <a:lnTo>
                    <a:pt x="267" y="214"/>
                  </a:lnTo>
                  <a:lnTo>
                    <a:pt x="278" y="236"/>
                  </a:lnTo>
                  <a:lnTo>
                    <a:pt x="285" y="261"/>
                  </a:lnTo>
                  <a:lnTo>
                    <a:pt x="289" y="291"/>
                  </a:lnTo>
                  <a:lnTo>
                    <a:pt x="291" y="323"/>
                  </a:lnTo>
                  <a:lnTo>
                    <a:pt x="289" y="357"/>
                  </a:lnTo>
                  <a:lnTo>
                    <a:pt x="285" y="386"/>
                  </a:lnTo>
                  <a:lnTo>
                    <a:pt x="278" y="413"/>
                  </a:lnTo>
                  <a:lnTo>
                    <a:pt x="267" y="435"/>
                  </a:lnTo>
                  <a:lnTo>
                    <a:pt x="256" y="453"/>
                  </a:lnTo>
                  <a:lnTo>
                    <a:pt x="242" y="469"/>
                  </a:lnTo>
                  <a:lnTo>
                    <a:pt x="227" y="482"/>
                  </a:lnTo>
                  <a:lnTo>
                    <a:pt x="212" y="491"/>
                  </a:lnTo>
                  <a:lnTo>
                    <a:pt x="195" y="499"/>
                  </a:lnTo>
                  <a:lnTo>
                    <a:pt x="178" y="504"/>
                  </a:lnTo>
                  <a:lnTo>
                    <a:pt x="162" y="507"/>
                  </a:lnTo>
                  <a:lnTo>
                    <a:pt x="146" y="508"/>
                  </a:lnTo>
                  <a:lnTo>
                    <a:pt x="122" y="506"/>
                  </a:lnTo>
                  <a:lnTo>
                    <a:pt x="100" y="500"/>
                  </a:lnTo>
                  <a:lnTo>
                    <a:pt x="80" y="490"/>
                  </a:lnTo>
                  <a:lnTo>
                    <a:pt x="61" y="479"/>
                  </a:lnTo>
                  <a:lnTo>
                    <a:pt x="43" y="463"/>
                  </a:lnTo>
                  <a:lnTo>
                    <a:pt x="35" y="501"/>
                  </a:lnTo>
                  <a:lnTo>
                    <a:pt x="0" y="501"/>
                  </a:lnTo>
                  <a:lnTo>
                    <a:pt x="3" y="462"/>
                  </a:lnTo>
                  <a:lnTo>
                    <a:pt x="3" y="423"/>
                  </a:lnTo>
                  <a:lnTo>
                    <a:pt x="3" y="7"/>
                  </a:lnTo>
                  <a:close/>
                  <a:moveTo>
                    <a:pt x="1124" y="0"/>
                  </a:moveTo>
                  <a:lnTo>
                    <a:pt x="1173" y="0"/>
                  </a:lnTo>
                  <a:lnTo>
                    <a:pt x="1173" y="59"/>
                  </a:lnTo>
                  <a:lnTo>
                    <a:pt x="1124" y="59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D4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9" name="Freeform 67"/>
            <p:cNvSpPr>
              <a:spLocks noEditPoints="1"/>
            </p:cNvSpPr>
            <p:nvPr userDrawn="1"/>
          </p:nvSpPr>
          <p:spPr bwMode="auto">
            <a:xfrm>
              <a:off x="3395" y="3790"/>
              <a:ext cx="404" cy="63"/>
            </a:xfrm>
            <a:custGeom>
              <a:avLst/>
              <a:gdLst>
                <a:gd name="T0" fmla="*/ 400 w 3232"/>
                <a:gd name="T1" fmla="*/ 369 h 500"/>
                <a:gd name="T2" fmla="*/ 435 w 3232"/>
                <a:gd name="T3" fmla="*/ 456 h 500"/>
                <a:gd name="T4" fmla="*/ 558 w 3232"/>
                <a:gd name="T5" fmla="*/ 399 h 500"/>
                <a:gd name="T6" fmla="*/ 3008 w 3232"/>
                <a:gd name="T7" fmla="*/ 220 h 500"/>
                <a:gd name="T8" fmla="*/ 3156 w 3232"/>
                <a:gd name="T9" fmla="*/ 213 h 500"/>
                <a:gd name="T10" fmla="*/ 2686 w 3232"/>
                <a:gd name="T11" fmla="*/ 179 h 500"/>
                <a:gd name="T12" fmla="*/ 2621 w 3232"/>
                <a:gd name="T13" fmla="*/ 318 h 500"/>
                <a:gd name="T14" fmla="*/ 2700 w 3232"/>
                <a:gd name="T15" fmla="*/ 456 h 500"/>
                <a:gd name="T16" fmla="*/ 2812 w 3232"/>
                <a:gd name="T17" fmla="*/ 223 h 500"/>
                <a:gd name="T18" fmla="*/ 1906 w 3232"/>
                <a:gd name="T19" fmla="*/ 138 h 500"/>
                <a:gd name="T20" fmla="*/ 1949 w 3232"/>
                <a:gd name="T21" fmla="*/ 457 h 500"/>
                <a:gd name="T22" fmla="*/ 2065 w 3232"/>
                <a:gd name="T23" fmla="*/ 403 h 500"/>
                <a:gd name="T24" fmla="*/ 2046 w 3232"/>
                <a:gd name="T25" fmla="*/ 463 h 500"/>
                <a:gd name="T26" fmla="*/ 1909 w 3232"/>
                <a:gd name="T27" fmla="*/ 491 h 500"/>
                <a:gd name="T28" fmla="*/ 1857 w 3232"/>
                <a:gd name="T29" fmla="*/ 138 h 500"/>
                <a:gd name="T30" fmla="*/ 997 w 3232"/>
                <a:gd name="T31" fmla="*/ 448 h 500"/>
                <a:gd name="T32" fmla="*/ 1109 w 3232"/>
                <a:gd name="T33" fmla="*/ 429 h 500"/>
                <a:gd name="T34" fmla="*/ 1137 w 3232"/>
                <a:gd name="T35" fmla="*/ 445 h 500"/>
                <a:gd name="T36" fmla="*/ 1013 w 3232"/>
                <a:gd name="T37" fmla="*/ 499 h 500"/>
                <a:gd name="T38" fmla="*/ 929 w 3232"/>
                <a:gd name="T39" fmla="*/ 420 h 500"/>
                <a:gd name="T40" fmla="*/ 1389 w 3232"/>
                <a:gd name="T41" fmla="*/ 204 h 500"/>
                <a:gd name="T42" fmla="*/ 1288 w 3232"/>
                <a:gd name="T43" fmla="*/ 138 h 500"/>
                <a:gd name="T44" fmla="*/ 1392 w 3232"/>
                <a:gd name="T45" fmla="*/ 146 h 500"/>
                <a:gd name="T46" fmla="*/ 3148 w 3232"/>
                <a:gd name="T47" fmla="*/ 144 h 500"/>
                <a:gd name="T48" fmla="*/ 3222 w 3232"/>
                <a:gd name="T49" fmla="*/ 292 h 500"/>
                <a:gd name="T50" fmla="*/ 3036 w 3232"/>
                <a:gd name="T51" fmla="*/ 436 h 500"/>
                <a:gd name="T52" fmla="*/ 3181 w 3232"/>
                <a:gd name="T53" fmla="*/ 418 h 500"/>
                <a:gd name="T54" fmla="*/ 3179 w 3232"/>
                <a:gd name="T55" fmla="*/ 479 h 500"/>
                <a:gd name="T56" fmla="*/ 3033 w 3232"/>
                <a:gd name="T57" fmla="*/ 487 h 500"/>
                <a:gd name="T58" fmla="*/ 2943 w 3232"/>
                <a:gd name="T59" fmla="*/ 349 h 500"/>
                <a:gd name="T60" fmla="*/ 3010 w 3232"/>
                <a:gd name="T61" fmla="*/ 154 h 500"/>
                <a:gd name="T62" fmla="*/ 2435 w 3232"/>
                <a:gd name="T63" fmla="*/ 141 h 500"/>
                <a:gd name="T64" fmla="*/ 2487 w 3232"/>
                <a:gd name="T65" fmla="*/ 494 h 500"/>
                <a:gd name="T66" fmla="*/ 2407 w 3232"/>
                <a:gd name="T67" fmla="*/ 178 h 500"/>
                <a:gd name="T68" fmla="*/ 2291 w 3232"/>
                <a:gd name="T69" fmla="*/ 215 h 500"/>
                <a:gd name="T70" fmla="*/ 2280 w 3232"/>
                <a:gd name="T71" fmla="*/ 185 h 500"/>
                <a:gd name="T72" fmla="*/ 504 w 3232"/>
                <a:gd name="T73" fmla="*/ 132 h 500"/>
                <a:gd name="T74" fmla="*/ 605 w 3232"/>
                <a:gd name="T75" fmla="*/ 214 h 500"/>
                <a:gd name="T76" fmla="*/ 615 w 3232"/>
                <a:gd name="T77" fmla="*/ 494 h 500"/>
                <a:gd name="T78" fmla="*/ 467 w 3232"/>
                <a:gd name="T79" fmla="*/ 498 h 500"/>
                <a:gd name="T80" fmla="*/ 349 w 3232"/>
                <a:gd name="T81" fmla="*/ 445 h 500"/>
                <a:gd name="T82" fmla="*/ 402 w 3232"/>
                <a:gd name="T83" fmla="*/ 304 h 500"/>
                <a:gd name="T84" fmla="*/ 550 w 3232"/>
                <a:gd name="T85" fmla="*/ 205 h 500"/>
                <a:gd name="T86" fmla="*/ 444 w 3232"/>
                <a:gd name="T87" fmla="*/ 180 h 500"/>
                <a:gd name="T88" fmla="*/ 362 w 3232"/>
                <a:gd name="T89" fmla="*/ 189 h 500"/>
                <a:gd name="T90" fmla="*/ 155 w 3232"/>
                <a:gd name="T91" fmla="*/ 131 h 500"/>
                <a:gd name="T92" fmla="*/ 251 w 3232"/>
                <a:gd name="T93" fmla="*/ 190 h 500"/>
                <a:gd name="T94" fmla="*/ 203 w 3232"/>
                <a:gd name="T95" fmla="*/ 203 h 500"/>
                <a:gd name="T96" fmla="*/ 113 w 3232"/>
                <a:gd name="T97" fmla="*/ 182 h 500"/>
                <a:gd name="T98" fmla="*/ 0 w 3232"/>
                <a:gd name="T99" fmla="*/ 138 h 500"/>
                <a:gd name="T100" fmla="*/ 132 w 3232"/>
                <a:gd name="T101" fmla="*/ 134 h 500"/>
                <a:gd name="T102" fmla="*/ 766 w 3232"/>
                <a:gd name="T103" fmla="*/ 180 h 500"/>
                <a:gd name="T104" fmla="*/ 830 w 3232"/>
                <a:gd name="T105" fmla="*/ 457 h 500"/>
                <a:gd name="T106" fmla="*/ 754 w 3232"/>
                <a:gd name="T107" fmla="*/ 497 h 500"/>
                <a:gd name="T108" fmla="*/ 659 w 3232"/>
                <a:gd name="T109" fmla="*/ 180 h 500"/>
                <a:gd name="T110" fmla="*/ 2860 w 3232"/>
                <a:gd name="T111" fmla="*/ 455 h 500"/>
                <a:gd name="T112" fmla="*/ 2743 w 3232"/>
                <a:gd name="T113" fmla="*/ 498 h 500"/>
                <a:gd name="T114" fmla="*/ 2621 w 3232"/>
                <a:gd name="T115" fmla="*/ 461 h 500"/>
                <a:gd name="T116" fmla="*/ 2574 w 3232"/>
                <a:gd name="T117" fmla="*/ 283 h 500"/>
                <a:gd name="T118" fmla="*/ 2652 w 3232"/>
                <a:gd name="T119" fmla="*/ 149 h 500"/>
                <a:gd name="T120" fmla="*/ 2788 w 3232"/>
                <a:gd name="T121" fmla="*/ 155 h 500"/>
                <a:gd name="T122" fmla="*/ 1568 w 3232"/>
                <a:gd name="T123" fmla="*/ 317 h 500"/>
                <a:gd name="T124" fmla="*/ 1567 w 3232"/>
                <a:gd name="T125" fmla="*/ 38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2" h="500">
                  <a:moveTo>
                    <a:pt x="558" y="302"/>
                  </a:moveTo>
                  <a:lnTo>
                    <a:pt x="518" y="309"/>
                  </a:lnTo>
                  <a:lnTo>
                    <a:pt x="484" y="318"/>
                  </a:lnTo>
                  <a:lnTo>
                    <a:pt x="455" y="329"/>
                  </a:lnTo>
                  <a:lnTo>
                    <a:pt x="432" y="342"/>
                  </a:lnTo>
                  <a:lnTo>
                    <a:pt x="413" y="354"/>
                  </a:lnTo>
                  <a:lnTo>
                    <a:pt x="400" y="369"/>
                  </a:lnTo>
                  <a:lnTo>
                    <a:pt x="392" y="386"/>
                  </a:lnTo>
                  <a:lnTo>
                    <a:pt x="390" y="403"/>
                  </a:lnTo>
                  <a:lnTo>
                    <a:pt x="392" y="418"/>
                  </a:lnTo>
                  <a:lnTo>
                    <a:pt x="399" y="432"/>
                  </a:lnTo>
                  <a:lnTo>
                    <a:pt x="409" y="443"/>
                  </a:lnTo>
                  <a:lnTo>
                    <a:pt x="421" y="451"/>
                  </a:lnTo>
                  <a:lnTo>
                    <a:pt x="435" y="456"/>
                  </a:lnTo>
                  <a:lnTo>
                    <a:pt x="449" y="458"/>
                  </a:lnTo>
                  <a:lnTo>
                    <a:pt x="467" y="456"/>
                  </a:lnTo>
                  <a:lnTo>
                    <a:pt x="486" y="450"/>
                  </a:lnTo>
                  <a:lnTo>
                    <a:pt x="506" y="441"/>
                  </a:lnTo>
                  <a:lnTo>
                    <a:pt x="525" y="429"/>
                  </a:lnTo>
                  <a:lnTo>
                    <a:pt x="542" y="415"/>
                  </a:lnTo>
                  <a:lnTo>
                    <a:pt x="558" y="399"/>
                  </a:lnTo>
                  <a:lnTo>
                    <a:pt x="558" y="302"/>
                  </a:lnTo>
                  <a:close/>
                  <a:moveTo>
                    <a:pt x="3087" y="174"/>
                  </a:moveTo>
                  <a:lnTo>
                    <a:pt x="3066" y="176"/>
                  </a:lnTo>
                  <a:lnTo>
                    <a:pt x="3048" y="181"/>
                  </a:lnTo>
                  <a:lnTo>
                    <a:pt x="3032" y="190"/>
                  </a:lnTo>
                  <a:lnTo>
                    <a:pt x="3019" y="203"/>
                  </a:lnTo>
                  <a:lnTo>
                    <a:pt x="3008" y="220"/>
                  </a:lnTo>
                  <a:lnTo>
                    <a:pt x="3000" y="238"/>
                  </a:lnTo>
                  <a:lnTo>
                    <a:pt x="2995" y="260"/>
                  </a:lnTo>
                  <a:lnTo>
                    <a:pt x="2992" y="283"/>
                  </a:lnTo>
                  <a:lnTo>
                    <a:pt x="3172" y="283"/>
                  </a:lnTo>
                  <a:lnTo>
                    <a:pt x="3170" y="257"/>
                  </a:lnTo>
                  <a:lnTo>
                    <a:pt x="3165" y="232"/>
                  </a:lnTo>
                  <a:lnTo>
                    <a:pt x="3156" y="213"/>
                  </a:lnTo>
                  <a:lnTo>
                    <a:pt x="3143" y="196"/>
                  </a:lnTo>
                  <a:lnTo>
                    <a:pt x="3127" y="183"/>
                  </a:lnTo>
                  <a:lnTo>
                    <a:pt x="3109" y="176"/>
                  </a:lnTo>
                  <a:lnTo>
                    <a:pt x="3087" y="174"/>
                  </a:lnTo>
                  <a:close/>
                  <a:moveTo>
                    <a:pt x="2722" y="174"/>
                  </a:moveTo>
                  <a:lnTo>
                    <a:pt x="2704" y="175"/>
                  </a:lnTo>
                  <a:lnTo>
                    <a:pt x="2686" y="179"/>
                  </a:lnTo>
                  <a:lnTo>
                    <a:pt x="2670" y="187"/>
                  </a:lnTo>
                  <a:lnTo>
                    <a:pt x="2657" y="199"/>
                  </a:lnTo>
                  <a:lnTo>
                    <a:pt x="2644" y="214"/>
                  </a:lnTo>
                  <a:lnTo>
                    <a:pt x="2635" y="234"/>
                  </a:lnTo>
                  <a:lnTo>
                    <a:pt x="2628" y="257"/>
                  </a:lnTo>
                  <a:lnTo>
                    <a:pt x="2623" y="285"/>
                  </a:lnTo>
                  <a:lnTo>
                    <a:pt x="2621" y="318"/>
                  </a:lnTo>
                  <a:lnTo>
                    <a:pt x="2623" y="350"/>
                  </a:lnTo>
                  <a:lnTo>
                    <a:pt x="2629" y="378"/>
                  </a:lnTo>
                  <a:lnTo>
                    <a:pt x="2637" y="402"/>
                  </a:lnTo>
                  <a:lnTo>
                    <a:pt x="2648" y="422"/>
                  </a:lnTo>
                  <a:lnTo>
                    <a:pt x="2663" y="438"/>
                  </a:lnTo>
                  <a:lnTo>
                    <a:pt x="2681" y="449"/>
                  </a:lnTo>
                  <a:lnTo>
                    <a:pt x="2700" y="456"/>
                  </a:lnTo>
                  <a:lnTo>
                    <a:pt x="2722" y="458"/>
                  </a:lnTo>
                  <a:lnTo>
                    <a:pt x="2740" y="456"/>
                  </a:lnTo>
                  <a:lnTo>
                    <a:pt x="2757" y="451"/>
                  </a:lnTo>
                  <a:lnTo>
                    <a:pt x="2774" y="441"/>
                  </a:lnTo>
                  <a:lnTo>
                    <a:pt x="2792" y="429"/>
                  </a:lnTo>
                  <a:lnTo>
                    <a:pt x="2812" y="410"/>
                  </a:lnTo>
                  <a:lnTo>
                    <a:pt x="2812" y="223"/>
                  </a:lnTo>
                  <a:lnTo>
                    <a:pt x="2795" y="206"/>
                  </a:lnTo>
                  <a:lnTo>
                    <a:pt x="2777" y="193"/>
                  </a:lnTo>
                  <a:lnTo>
                    <a:pt x="2758" y="182"/>
                  </a:lnTo>
                  <a:lnTo>
                    <a:pt x="2740" y="176"/>
                  </a:lnTo>
                  <a:lnTo>
                    <a:pt x="2722" y="174"/>
                  </a:lnTo>
                  <a:close/>
                  <a:moveTo>
                    <a:pt x="1857" y="138"/>
                  </a:moveTo>
                  <a:lnTo>
                    <a:pt x="1906" y="138"/>
                  </a:lnTo>
                  <a:lnTo>
                    <a:pt x="1906" y="395"/>
                  </a:lnTo>
                  <a:lnTo>
                    <a:pt x="1907" y="413"/>
                  </a:lnTo>
                  <a:lnTo>
                    <a:pt x="1911" y="429"/>
                  </a:lnTo>
                  <a:lnTo>
                    <a:pt x="1917" y="439"/>
                  </a:lnTo>
                  <a:lnTo>
                    <a:pt x="1926" y="448"/>
                  </a:lnTo>
                  <a:lnTo>
                    <a:pt x="1936" y="454"/>
                  </a:lnTo>
                  <a:lnTo>
                    <a:pt x="1949" y="457"/>
                  </a:lnTo>
                  <a:lnTo>
                    <a:pt x="1963" y="458"/>
                  </a:lnTo>
                  <a:lnTo>
                    <a:pt x="1982" y="456"/>
                  </a:lnTo>
                  <a:lnTo>
                    <a:pt x="2001" y="450"/>
                  </a:lnTo>
                  <a:lnTo>
                    <a:pt x="2020" y="440"/>
                  </a:lnTo>
                  <a:lnTo>
                    <a:pt x="2037" y="429"/>
                  </a:lnTo>
                  <a:lnTo>
                    <a:pt x="2052" y="416"/>
                  </a:lnTo>
                  <a:lnTo>
                    <a:pt x="2065" y="403"/>
                  </a:lnTo>
                  <a:lnTo>
                    <a:pt x="2065" y="138"/>
                  </a:lnTo>
                  <a:lnTo>
                    <a:pt x="2114" y="138"/>
                  </a:lnTo>
                  <a:lnTo>
                    <a:pt x="2114" y="494"/>
                  </a:lnTo>
                  <a:lnTo>
                    <a:pt x="2065" y="494"/>
                  </a:lnTo>
                  <a:lnTo>
                    <a:pt x="2065" y="445"/>
                  </a:lnTo>
                  <a:lnTo>
                    <a:pt x="2064" y="445"/>
                  </a:lnTo>
                  <a:lnTo>
                    <a:pt x="2046" y="463"/>
                  </a:lnTo>
                  <a:lnTo>
                    <a:pt x="2026" y="478"/>
                  </a:lnTo>
                  <a:lnTo>
                    <a:pt x="2005" y="491"/>
                  </a:lnTo>
                  <a:lnTo>
                    <a:pt x="1982" y="498"/>
                  </a:lnTo>
                  <a:lnTo>
                    <a:pt x="1958" y="500"/>
                  </a:lnTo>
                  <a:lnTo>
                    <a:pt x="1941" y="499"/>
                  </a:lnTo>
                  <a:lnTo>
                    <a:pt x="1925" y="496"/>
                  </a:lnTo>
                  <a:lnTo>
                    <a:pt x="1909" y="491"/>
                  </a:lnTo>
                  <a:lnTo>
                    <a:pt x="1894" y="482"/>
                  </a:lnTo>
                  <a:lnTo>
                    <a:pt x="1882" y="472"/>
                  </a:lnTo>
                  <a:lnTo>
                    <a:pt x="1871" y="457"/>
                  </a:lnTo>
                  <a:lnTo>
                    <a:pt x="1863" y="440"/>
                  </a:lnTo>
                  <a:lnTo>
                    <a:pt x="1858" y="420"/>
                  </a:lnTo>
                  <a:lnTo>
                    <a:pt x="1857" y="396"/>
                  </a:lnTo>
                  <a:lnTo>
                    <a:pt x="1857" y="138"/>
                  </a:lnTo>
                  <a:close/>
                  <a:moveTo>
                    <a:pt x="928" y="138"/>
                  </a:moveTo>
                  <a:lnTo>
                    <a:pt x="978" y="138"/>
                  </a:lnTo>
                  <a:lnTo>
                    <a:pt x="978" y="395"/>
                  </a:lnTo>
                  <a:lnTo>
                    <a:pt x="979" y="413"/>
                  </a:lnTo>
                  <a:lnTo>
                    <a:pt x="983" y="429"/>
                  </a:lnTo>
                  <a:lnTo>
                    <a:pt x="989" y="439"/>
                  </a:lnTo>
                  <a:lnTo>
                    <a:pt x="997" y="448"/>
                  </a:lnTo>
                  <a:lnTo>
                    <a:pt x="1008" y="454"/>
                  </a:lnTo>
                  <a:lnTo>
                    <a:pt x="1021" y="457"/>
                  </a:lnTo>
                  <a:lnTo>
                    <a:pt x="1035" y="458"/>
                  </a:lnTo>
                  <a:lnTo>
                    <a:pt x="1054" y="456"/>
                  </a:lnTo>
                  <a:lnTo>
                    <a:pt x="1073" y="450"/>
                  </a:lnTo>
                  <a:lnTo>
                    <a:pt x="1092" y="440"/>
                  </a:lnTo>
                  <a:lnTo>
                    <a:pt x="1109" y="429"/>
                  </a:lnTo>
                  <a:lnTo>
                    <a:pt x="1124" y="416"/>
                  </a:lnTo>
                  <a:lnTo>
                    <a:pt x="1137" y="403"/>
                  </a:lnTo>
                  <a:lnTo>
                    <a:pt x="1137" y="138"/>
                  </a:lnTo>
                  <a:lnTo>
                    <a:pt x="1186" y="138"/>
                  </a:lnTo>
                  <a:lnTo>
                    <a:pt x="1186" y="494"/>
                  </a:lnTo>
                  <a:lnTo>
                    <a:pt x="1137" y="494"/>
                  </a:lnTo>
                  <a:lnTo>
                    <a:pt x="1137" y="445"/>
                  </a:lnTo>
                  <a:lnTo>
                    <a:pt x="1136" y="445"/>
                  </a:lnTo>
                  <a:lnTo>
                    <a:pt x="1118" y="463"/>
                  </a:lnTo>
                  <a:lnTo>
                    <a:pt x="1098" y="478"/>
                  </a:lnTo>
                  <a:lnTo>
                    <a:pt x="1077" y="491"/>
                  </a:lnTo>
                  <a:lnTo>
                    <a:pt x="1054" y="498"/>
                  </a:lnTo>
                  <a:lnTo>
                    <a:pt x="1030" y="500"/>
                  </a:lnTo>
                  <a:lnTo>
                    <a:pt x="1013" y="499"/>
                  </a:lnTo>
                  <a:lnTo>
                    <a:pt x="996" y="496"/>
                  </a:lnTo>
                  <a:lnTo>
                    <a:pt x="981" y="491"/>
                  </a:lnTo>
                  <a:lnTo>
                    <a:pt x="966" y="482"/>
                  </a:lnTo>
                  <a:lnTo>
                    <a:pt x="953" y="472"/>
                  </a:lnTo>
                  <a:lnTo>
                    <a:pt x="943" y="457"/>
                  </a:lnTo>
                  <a:lnTo>
                    <a:pt x="935" y="440"/>
                  </a:lnTo>
                  <a:lnTo>
                    <a:pt x="929" y="420"/>
                  </a:lnTo>
                  <a:lnTo>
                    <a:pt x="928" y="396"/>
                  </a:lnTo>
                  <a:lnTo>
                    <a:pt x="928" y="138"/>
                  </a:lnTo>
                  <a:close/>
                  <a:moveTo>
                    <a:pt x="1454" y="133"/>
                  </a:moveTo>
                  <a:lnTo>
                    <a:pt x="1454" y="182"/>
                  </a:lnTo>
                  <a:lnTo>
                    <a:pt x="1429" y="184"/>
                  </a:lnTo>
                  <a:lnTo>
                    <a:pt x="1408" y="193"/>
                  </a:lnTo>
                  <a:lnTo>
                    <a:pt x="1389" y="204"/>
                  </a:lnTo>
                  <a:lnTo>
                    <a:pt x="1374" y="221"/>
                  </a:lnTo>
                  <a:lnTo>
                    <a:pt x="1360" y="242"/>
                  </a:lnTo>
                  <a:lnTo>
                    <a:pt x="1347" y="267"/>
                  </a:lnTo>
                  <a:lnTo>
                    <a:pt x="1337" y="296"/>
                  </a:lnTo>
                  <a:lnTo>
                    <a:pt x="1337" y="494"/>
                  </a:lnTo>
                  <a:lnTo>
                    <a:pt x="1288" y="494"/>
                  </a:lnTo>
                  <a:lnTo>
                    <a:pt x="1288" y="138"/>
                  </a:lnTo>
                  <a:lnTo>
                    <a:pt x="1337" y="138"/>
                  </a:lnTo>
                  <a:lnTo>
                    <a:pt x="1337" y="208"/>
                  </a:lnTo>
                  <a:lnTo>
                    <a:pt x="1338" y="208"/>
                  </a:lnTo>
                  <a:lnTo>
                    <a:pt x="1351" y="188"/>
                  </a:lnTo>
                  <a:lnTo>
                    <a:pt x="1363" y="172"/>
                  </a:lnTo>
                  <a:lnTo>
                    <a:pt x="1377" y="158"/>
                  </a:lnTo>
                  <a:lnTo>
                    <a:pt x="1392" y="146"/>
                  </a:lnTo>
                  <a:lnTo>
                    <a:pt x="1410" y="139"/>
                  </a:lnTo>
                  <a:lnTo>
                    <a:pt x="1430" y="134"/>
                  </a:lnTo>
                  <a:lnTo>
                    <a:pt x="1454" y="133"/>
                  </a:lnTo>
                  <a:close/>
                  <a:moveTo>
                    <a:pt x="3086" y="131"/>
                  </a:moveTo>
                  <a:lnTo>
                    <a:pt x="3107" y="133"/>
                  </a:lnTo>
                  <a:lnTo>
                    <a:pt x="3128" y="137"/>
                  </a:lnTo>
                  <a:lnTo>
                    <a:pt x="3148" y="144"/>
                  </a:lnTo>
                  <a:lnTo>
                    <a:pt x="3166" y="155"/>
                  </a:lnTo>
                  <a:lnTo>
                    <a:pt x="3182" y="169"/>
                  </a:lnTo>
                  <a:lnTo>
                    <a:pt x="3195" y="186"/>
                  </a:lnTo>
                  <a:lnTo>
                    <a:pt x="3206" y="207"/>
                  </a:lnTo>
                  <a:lnTo>
                    <a:pt x="3214" y="232"/>
                  </a:lnTo>
                  <a:lnTo>
                    <a:pt x="3219" y="261"/>
                  </a:lnTo>
                  <a:lnTo>
                    <a:pt x="3222" y="292"/>
                  </a:lnTo>
                  <a:lnTo>
                    <a:pt x="3222" y="325"/>
                  </a:lnTo>
                  <a:lnTo>
                    <a:pt x="2990" y="325"/>
                  </a:lnTo>
                  <a:lnTo>
                    <a:pt x="2993" y="353"/>
                  </a:lnTo>
                  <a:lnTo>
                    <a:pt x="2998" y="379"/>
                  </a:lnTo>
                  <a:lnTo>
                    <a:pt x="3008" y="401"/>
                  </a:lnTo>
                  <a:lnTo>
                    <a:pt x="3021" y="421"/>
                  </a:lnTo>
                  <a:lnTo>
                    <a:pt x="3036" y="436"/>
                  </a:lnTo>
                  <a:lnTo>
                    <a:pt x="3055" y="449"/>
                  </a:lnTo>
                  <a:lnTo>
                    <a:pt x="3074" y="456"/>
                  </a:lnTo>
                  <a:lnTo>
                    <a:pt x="3096" y="458"/>
                  </a:lnTo>
                  <a:lnTo>
                    <a:pt x="3121" y="455"/>
                  </a:lnTo>
                  <a:lnTo>
                    <a:pt x="3143" y="448"/>
                  </a:lnTo>
                  <a:lnTo>
                    <a:pt x="3163" y="435"/>
                  </a:lnTo>
                  <a:lnTo>
                    <a:pt x="3181" y="418"/>
                  </a:lnTo>
                  <a:lnTo>
                    <a:pt x="3194" y="398"/>
                  </a:lnTo>
                  <a:lnTo>
                    <a:pt x="3232" y="417"/>
                  </a:lnTo>
                  <a:lnTo>
                    <a:pt x="3225" y="431"/>
                  </a:lnTo>
                  <a:lnTo>
                    <a:pt x="3215" y="444"/>
                  </a:lnTo>
                  <a:lnTo>
                    <a:pt x="3205" y="457"/>
                  </a:lnTo>
                  <a:lnTo>
                    <a:pt x="3192" y="469"/>
                  </a:lnTo>
                  <a:lnTo>
                    <a:pt x="3179" y="479"/>
                  </a:lnTo>
                  <a:lnTo>
                    <a:pt x="3162" y="487"/>
                  </a:lnTo>
                  <a:lnTo>
                    <a:pt x="3143" y="495"/>
                  </a:lnTo>
                  <a:lnTo>
                    <a:pt x="3121" y="499"/>
                  </a:lnTo>
                  <a:lnTo>
                    <a:pt x="3096" y="500"/>
                  </a:lnTo>
                  <a:lnTo>
                    <a:pt x="3074" y="499"/>
                  </a:lnTo>
                  <a:lnTo>
                    <a:pt x="3053" y="495"/>
                  </a:lnTo>
                  <a:lnTo>
                    <a:pt x="3033" y="487"/>
                  </a:lnTo>
                  <a:lnTo>
                    <a:pt x="3014" y="478"/>
                  </a:lnTo>
                  <a:lnTo>
                    <a:pt x="2997" y="464"/>
                  </a:lnTo>
                  <a:lnTo>
                    <a:pt x="2982" y="449"/>
                  </a:lnTo>
                  <a:lnTo>
                    <a:pt x="2968" y="429"/>
                  </a:lnTo>
                  <a:lnTo>
                    <a:pt x="2956" y="406"/>
                  </a:lnTo>
                  <a:lnTo>
                    <a:pt x="2948" y="379"/>
                  </a:lnTo>
                  <a:lnTo>
                    <a:pt x="2943" y="349"/>
                  </a:lnTo>
                  <a:lnTo>
                    <a:pt x="2942" y="315"/>
                  </a:lnTo>
                  <a:lnTo>
                    <a:pt x="2944" y="279"/>
                  </a:lnTo>
                  <a:lnTo>
                    <a:pt x="2949" y="246"/>
                  </a:lnTo>
                  <a:lnTo>
                    <a:pt x="2960" y="217"/>
                  </a:lnTo>
                  <a:lnTo>
                    <a:pt x="2973" y="192"/>
                  </a:lnTo>
                  <a:lnTo>
                    <a:pt x="2990" y="171"/>
                  </a:lnTo>
                  <a:lnTo>
                    <a:pt x="3010" y="154"/>
                  </a:lnTo>
                  <a:lnTo>
                    <a:pt x="3033" y="141"/>
                  </a:lnTo>
                  <a:lnTo>
                    <a:pt x="3058" y="134"/>
                  </a:lnTo>
                  <a:lnTo>
                    <a:pt x="3086" y="131"/>
                  </a:lnTo>
                  <a:close/>
                  <a:moveTo>
                    <a:pt x="2385" y="131"/>
                  </a:moveTo>
                  <a:lnTo>
                    <a:pt x="2402" y="132"/>
                  </a:lnTo>
                  <a:lnTo>
                    <a:pt x="2419" y="135"/>
                  </a:lnTo>
                  <a:lnTo>
                    <a:pt x="2435" y="141"/>
                  </a:lnTo>
                  <a:lnTo>
                    <a:pt x="2449" y="150"/>
                  </a:lnTo>
                  <a:lnTo>
                    <a:pt x="2462" y="160"/>
                  </a:lnTo>
                  <a:lnTo>
                    <a:pt x="2473" y="174"/>
                  </a:lnTo>
                  <a:lnTo>
                    <a:pt x="2480" y="190"/>
                  </a:lnTo>
                  <a:lnTo>
                    <a:pt x="2485" y="211"/>
                  </a:lnTo>
                  <a:lnTo>
                    <a:pt x="2487" y="235"/>
                  </a:lnTo>
                  <a:lnTo>
                    <a:pt x="2487" y="494"/>
                  </a:lnTo>
                  <a:lnTo>
                    <a:pt x="2438" y="494"/>
                  </a:lnTo>
                  <a:lnTo>
                    <a:pt x="2438" y="237"/>
                  </a:lnTo>
                  <a:lnTo>
                    <a:pt x="2437" y="218"/>
                  </a:lnTo>
                  <a:lnTo>
                    <a:pt x="2433" y="203"/>
                  </a:lnTo>
                  <a:lnTo>
                    <a:pt x="2426" y="192"/>
                  </a:lnTo>
                  <a:lnTo>
                    <a:pt x="2418" y="183"/>
                  </a:lnTo>
                  <a:lnTo>
                    <a:pt x="2407" y="178"/>
                  </a:lnTo>
                  <a:lnTo>
                    <a:pt x="2394" y="175"/>
                  </a:lnTo>
                  <a:lnTo>
                    <a:pt x="2380" y="174"/>
                  </a:lnTo>
                  <a:lnTo>
                    <a:pt x="2361" y="176"/>
                  </a:lnTo>
                  <a:lnTo>
                    <a:pt x="2343" y="182"/>
                  </a:lnTo>
                  <a:lnTo>
                    <a:pt x="2324" y="192"/>
                  </a:lnTo>
                  <a:lnTo>
                    <a:pt x="2306" y="203"/>
                  </a:lnTo>
                  <a:lnTo>
                    <a:pt x="2291" y="215"/>
                  </a:lnTo>
                  <a:lnTo>
                    <a:pt x="2278" y="227"/>
                  </a:lnTo>
                  <a:lnTo>
                    <a:pt x="2278" y="494"/>
                  </a:lnTo>
                  <a:lnTo>
                    <a:pt x="2229" y="494"/>
                  </a:lnTo>
                  <a:lnTo>
                    <a:pt x="2229" y="138"/>
                  </a:lnTo>
                  <a:lnTo>
                    <a:pt x="2278" y="138"/>
                  </a:lnTo>
                  <a:lnTo>
                    <a:pt x="2278" y="185"/>
                  </a:lnTo>
                  <a:lnTo>
                    <a:pt x="2280" y="185"/>
                  </a:lnTo>
                  <a:lnTo>
                    <a:pt x="2298" y="167"/>
                  </a:lnTo>
                  <a:lnTo>
                    <a:pt x="2317" y="153"/>
                  </a:lnTo>
                  <a:lnTo>
                    <a:pt x="2338" y="141"/>
                  </a:lnTo>
                  <a:lnTo>
                    <a:pt x="2361" y="134"/>
                  </a:lnTo>
                  <a:lnTo>
                    <a:pt x="2385" y="131"/>
                  </a:lnTo>
                  <a:close/>
                  <a:moveTo>
                    <a:pt x="484" y="131"/>
                  </a:moveTo>
                  <a:lnTo>
                    <a:pt x="504" y="132"/>
                  </a:lnTo>
                  <a:lnTo>
                    <a:pt x="524" y="136"/>
                  </a:lnTo>
                  <a:lnTo>
                    <a:pt x="543" y="141"/>
                  </a:lnTo>
                  <a:lnTo>
                    <a:pt x="560" y="150"/>
                  </a:lnTo>
                  <a:lnTo>
                    <a:pt x="575" y="161"/>
                  </a:lnTo>
                  <a:lnTo>
                    <a:pt x="588" y="176"/>
                  </a:lnTo>
                  <a:lnTo>
                    <a:pt x="598" y="193"/>
                  </a:lnTo>
                  <a:lnTo>
                    <a:pt x="605" y="214"/>
                  </a:lnTo>
                  <a:lnTo>
                    <a:pt x="607" y="238"/>
                  </a:lnTo>
                  <a:lnTo>
                    <a:pt x="607" y="417"/>
                  </a:lnTo>
                  <a:lnTo>
                    <a:pt x="608" y="438"/>
                  </a:lnTo>
                  <a:lnTo>
                    <a:pt x="609" y="455"/>
                  </a:lnTo>
                  <a:lnTo>
                    <a:pt x="610" y="470"/>
                  </a:lnTo>
                  <a:lnTo>
                    <a:pt x="612" y="482"/>
                  </a:lnTo>
                  <a:lnTo>
                    <a:pt x="615" y="494"/>
                  </a:lnTo>
                  <a:lnTo>
                    <a:pt x="565" y="494"/>
                  </a:lnTo>
                  <a:lnTo>
                    <a:pt x="560" y="444"/>
                  </a:lnTo>
                  <a:lnTo>
                    <a:pt x="546" y="458"/>
                  </a:lnTo>
                  <a:lnTo>
                    <a:pt x="529" y="471"/>
                  </a:lnTo>
                  <a:lnTo>
                    <a:pt x="511" y="482"/>
                  </a:lnTo>
                  <a:lnTo>
                    <a:pt x="490" y="492"/>
                  </a:lnTo>
                  <a:lnTo>
                    <a:pt x="467" y="498"/>
                  </a:lnTo>
                  <a:lnTo>
                    <a:pt x="441" y="500"/>
                  </a:lnTo>
                  <a:lnTo>
                    <a:pt x="421" y="499"/>
                  </a:lnTo>
                  <a:lnTo>
                    <a:pt x="402" y="494"/>
                  </a:lnTo>
                  <a:lnTo>
                    <a:pt x="386" y="486"/>
                  </a:lnTo>
                  <a:lnTo>
                    <a:pt x="371" y="476"/>
                  </a:lnTo>
                  <a:lnTo>
                    <a:pt x="358" y="462"/>
                  </a:lnTo>
                  <a:lnTo>
                    <a:pt x="349" y="445"/>
                  </a:lnTo>
                  <a:lnTo>
                    <a:pt x="343" y="426"/>
                  </a:lnTo>
                  <a:lnTo>
                    <a:pt x="341" y="402"/>
                  </a:lnTo>
                  <a:lnTo>
                    <a:pt x="343" y="378"/>
                  </a:lnTo>
                  <a:lnTo>
                    <a:pt x="350" y="356"/>
                  </a:lnTo>
                  <a:lnTo>
                    <a:pt x="362" y="336"/>
                  </a:lnTo>
                  <a:lnTo>
                    <a:pt x="379" y="320"/>
                  </a:lnTo>
                  <a:lnTo>
                    <a:pt x="402" y="304"/>
                  </a:lnTo>
                  <a:lnTo>
                    <a:pt x="432" y="290"/>
                  </a:lnTo>
                  <a:lnTo>
                    <a:pt x="466" y="279"/>
                  </a:lnTo>
                  <a:lnTo>
                    <a:pt x="508" y="267"/>
                  </a:lnTo>
                  <a:lnTo>
                    <a:pt x="558" y="258"/>
                  </a:lnTo>
                  <a:lnTo>
                    <a:pt x="558" y="239"/>
                  </a:lnTo>
                  <a:lnTo>
                    <a:pt x="555" y="220"/>
                  </a:lnTo>
                  <a:lnTo>
                    <a:pt x="550" y="205"/>
                  </a:lnTo>
                  <a:lnTo>
                    <a:pt x="542" y="193"/>
                  </a:lnTo>
                  <a:lnTo>
                    <a:pt x="531" y="184"/>
                  </a:lnTo>
                  <a:lnTo>
                    <a:pt x="518" y="178"/>
                  </a:lnTo>
                  <a:lnTo>
                    <a:pt x="502" y="175"/>
                  </a:lnTo>
                  <a:lnTo>
                    <a:pt x="484" y="174"/>
                  </a:lnTo>
                  <a:lnTo>
                    <a:pt x="463" y="175"/>
                  </a:lnTo>
                  <a:lnTo>
                    <a:pt x="444" y="180"/>
                  </a:lnTo>
                  <a:lnTo>
                    <a:pt x="429" y="187"/>
                  </a:lnTo>
                  <a:lnTo>
                    <a:pt x="416" y="197"/>
                  </a:lnTo>
                  <a:lnTo>
                    <a:pt x="407" y="207"/>
                  </a:lnTo>
                  <a:lnTo>
                    <a:pt x="399" y="218"/>
                  </a:lnTo>
                  <a:lnTo>
                    <a:pt x="394" y="229"/>
                  </a:lnTo>
                  <a:lnTo>
                    <a:pt x="351" y="206"/>
                  </a:lnTo>
                  <a:lnTo>
                    <a:pt x="362" y="189"/>
                  </a:lnTo>
                  <a:lnTo>
                    <a:pt x="375" y="174"/>
                  </a:lnTo>
                  <a:lnTo>
                    <a:pt x="392" y="159"/>
                  </a:lnTo>
                  <a:lnTo>
                    <a:pt x="411" y="147"/>
                  </a:lnTo>
                  <a:lnTo>
                    <a:pt x="432" y="139"/>
                  </a:lnTo>
                  <a:lnTo>
                    <a:pt x="457" y="133"/>
                  </a:lnTo>
                  <a:lnTo>
                    <a:pt x="484" y="131"/>
                  </a:lnTo>
                  <a:close/>
                  <a:moveTo>
                    <a:pt x="155" y="131"/>
                  </a:moveTo>
                  <a:lnTo>
                    <a:pt x="173" y="132"/>
                  </a:lnTo>
                  <a:lnTo>
                    <a:pt x="190" y="135"/>
                  </a:lnTo>
                  <a:lnTo>
                    <a:pt x="206" y="141"/>
                  </a:lnTo>
                  <a:lnTo>
                    <a:pt x="220" y="150"/>
                  </a:lnTo>
                  <a:lnTo>
                    <a:pt x="233" y="160"/>
                  </a:lnTo>
                  <a:lnTo>
                    <a:pt x="243" y="174"/>
                  </a:lnTo>
                  <a:lnTo>
                    <a:pt x="251" y="190"/>
                  </a:lnTo>
                  <a:lnTo>
                    <a:pt x="256" y="211"/>
                  </a:lnTo>
                  <a:lnTo>
                    <a:pt x="258" y="235"/>
                  </a:lnTo>
                  <a:lnTo>
                    <a:pt x="258" y="494"/>
                  </a:lnTo>
                  <a:lnTo>
                    <a:pt x="209" y="494"/>
                  </a:lnTo>
                  <a:lnTo>
                    <a:pt x="209" y="237"/>
                  </a:lnTo>
                  <a:lnTo>
                    <a:pt x="208" y="218"/>
                  </a:lnTo>
                  <a:lnTo>
                    <a:pt x="203" y="203"/>
                  </a:lnTo>
                  <a:lnTo>
                    <a:pt x="197" y="192"/>
                  </a:lnTo>
                  <a:lnTo>
                    <a:pt x="189" y="183"/>
                  </a:lnTo>
                  <a:lnTo>
                    <a:pt x="177" y="178"/>
                  </a:lnTo>
                  <a:lnTo>
                    <a:pt x="165" y="175"/>
                  </a:lnTo>
                  <a:lnTo>
                    <a:pt x="151" y="174"/>
                  </a:lnTo>
                  <a:lnTo>
                    <a:pt x="132" y="176"/>
                  </a:lnTo>
                  <a:lnTo>
                    <a:pt x="113" y="182"/>
                  </a:lnTo>
                  <a:lnTo>
                    <a:pt x="94" y="192"/>
                  </a:lnTo>
                  <a:lnTo>
                    <a:pt x="77" y="203"/>
                  </a:lnTo>
                  <a:lnTo>
                    <a:pt x="62" y="215"/>
                  </a:lnTo>
                  <a:lnTo>
                    <a:pt x="49" y="227"/>
                  </a:lnTo>
                  <a:lnTo>
                    <a:pt x="49" y="494"/>
                  </a:lnTo>
                  <a:lnTo>
                    <a:pt x="0" y="494"/>
                  </a:lnTo>
                  <a:lnTo>
                    <a:pt x="0" y="138"/>
                  </a:lnTo>
                  <a:lnTo>
                    <a:pt x="49" y="138"/>
                  </a:lnTo>
                  <a:lnTo>
                    <a:pt x="49" y="185"/>
                  </a:lnTo>
                  <a:lnTo>
                    <a:pt x="50" y="185"/>
                  </a:lnTo>
                  <a:lnTo>
                    <a:pt x="68" y="167"/>
                  </a:lnTo>
                  <a:lnTo>
                    <a:pt x="88" y="153"/>
                  </a:lnTo>
                  <a:lnTo>
                    <a:pt x="109" y="141"/>
                  </a:lnTo>
                  <a:lnTo>
                    <a:pt x="132" y="134"/>
                  </a:lnTo>
                  <a:lnTo>
                    <a:pt x="155" y="131"/>
                  </a:lnTo>
                  <a:close/>
                  <a:moveTo>
                    <a:pt x="717" y="20"/>
                  </a:moveTo>
                  <a:lnTo>
                    <a:pt x="766" y="20"/>
                  </a:lnTo>
                  <a:lnTo>
                    <a:pt x="766" y="138"/>
                  </a:lnTo>
                  <a:lnTo>
                    <a:pt x="848" y="138"/>
                  </a:lnTo>
                  <a:lnTo>
                    <a:pt x="848" y="180"/>
                  </a:lnTo>
                  <a:lnTo>
                    <a:pt x="766" y="180"/>
                  </a:lnTo>
                  <a:lnTo>
                    <a:pt x="766" y="433"/>
                  </a:lnTo>
                  <a:lnTo>
                    <a:pt x="767" y="442"/>
                  </a:lnTo>
                  <a:lnTo>
                    <a:pt x="772" y="449"/>
                  </a:lnTo>
                  <a:lnTo>
                    <a:pt x="780" y="454"/>
                  </a:lnTo>
                  <a:lnTo>
                    <a:pt x="791" y="457"/>
                  </a:lnTo>
                  <a:lnTo>
                    <a:pt x="807" y="458"/>
                  </a:lnTo>
                  <a:lnTo>
                    <a:pt x="830" y="457"/>
                  </a:lnTo>
                  <a:lnTo>
                    <a:pt x="850" y="455"/>
                  </a:lnTo>
                  <a:lnTo>
                    <a:pt x="850" y="495"/>
                  </a:lnTo>
                  <a:lnTo>
                    <a:pt x="837" y="498"/>
                  </a:lnTo>
                  <a:lnTo>
                    <a:pt x="818" y="500"/>
                  </a:lnTo>
                  <a:lnTo>
                    <a:pt x="792" y="500"/>
                  </a:lnTo>
                  <a:lnTo>
                    <a:pt x="771" y="499"/>
                  </a:lnTo>
                  <a:lnTo>
                    <a:pt x="754" y="497"/>
                  </a:lnTo>
                  <a:lnTo>
                    <a:pt x="741" y="492"/>
                  </a:lnTo>
                  <a:lnTo>
                    <a:pt x="730" y="483"/>
                  </a:lnTo>
                  <a:lnTo>
                    <a:pt x="723" y="473"/>
                  </a:lnTo>
                  <a:lnTo>
                    <a:pt x="718" y="459"/>
                  </a:lnTo>
                  <a:lnTo>
                    <a:pt x="717" y="441"/>
                  </a:lnTo>
                  <a:lnTo>
                    <a:pt x="717" y="180"/>
                  </a:lnTo>
                  <a:lnTo>
                    <a:pt x="659" y="180"/>
                  </a:lnTo>
                  <a:lnTo>
                    <a:pt x="659" y="138"/>
                  </a:lnTo>
                  <a:lnTo>
                    <a:pt x="717" y="138"/>
                  </a:lnTo>
                  <a:lnTo>
                    <a:pt x="717" y="20"/>
                  </a:lnTo>
                  <a:close/>
                  <a:moveTo>
                    <a:pt x="2812" y="0"/>
                  </a:moveTo>
                  <a:lnTo>
                    <a:pt x="2861" y="0"/>
                  </a:lnTo>
                  <a:lnTo>
                    <a:pt x="2861" y="415"/>
                  </a:lnTo>
                  <a:lnTo>
                    <a:pt x="2860" y="455"/>
                  </a:lnTo>
                  <a:lnTo>
                    <a:pt x="2863" y="494"/>
                  </a:lnTo>
                  <a:lnTo>
                    <a:pt x="2818" y="494"/>
                  </a:lnTo>
                  <a:lnTo>
                    <a:pt x="2812" y="459"/>
                  </a:lnTo>
                  <a:lnTo>
                    <a:pt x="2799" y="472"/>
                  </a:lnTo>
                  <a:lnTo>
                    <a:pt x="2784" y="483"/>
                  </a:lnTo>
                  <a:lnTo>
                    <a:pt x="2765" y="493"/>
                  </a:lnTo>
                  <a:lnTo>
                    <a:pt x="2743" y="498"/>
                  </a:lnTo>
                  <a:lnTo>
                    <a:pt x="2718" y="500"/>
                  </a:lnTo>
                  <a:lnTo>
                    <a:pt x="2702" y="499"/>
                  </a:lnTo>
                  <a:lnTo>
                    <a:pt x="2685" y="497"/>
                  </a:lnTo>
                  <a:lnTo>
                    <a:pt x="2668" y="492"/>
                  </a:lnTo>
                  <a:lnTo>
                    <a:pt x="2653" y="484"/>
                  </a:lnTo>
                  <a:lnTo>
                    <a:pt x="2637" y="474"/>
                  </a:lnTo>
                  <a:lnTo>
                    <a:pt x="2621" y="461"/>
                  </a:lnTo>
                  <a:lnTo>
                    <a:pt x="2609" y="445"/>
                  </a:lnTo>
                  <a:lnTo>
                    <a:pt x="2596" y="427"/>
                  </a:lnTo>
                  <a:lnTo>
                    <a:pt x="2587" y="405"/>
                  </a:lnTo>
                  <a:lnTo>
                    <a:pt x="2579" y="378"/>
                  </a:lnTo>
                  <a:lnTo>
                    <a:pt x="2574" y="349"/>
                  </a:lnTo>
                  <a:lnTo>
                    <a:pt x="2572" y="315"/>
                  </a:lnTo>
                  <a:lnTo>
                    <a:pt x="2574" y="283"/>
                  </a:lnTo>
                  <a:lnTo>
                    <a:pt x="2579" y="254"/>
                  </a:lnTo>
                  <a:lnTo>
                    <a:pt x="2587" y="228"/>
                  </a:lnTo>
                  <a:lnTo>
                    <a:pt x="2596" y="206"/>
                  </a:lnTo>
                  <a:lnTo>
                    <a:pt x="2608" y="187"/>
                  </a:lnTo>
                  <a:lnTo>
                    <a:pt x="2621" y="172"/>
                  </a:lnTo>
                  <a:lnTo>
                    <a:pt x="2636" y="158"/>
                  </a:lnTo>
                  <a:lnTo>
                    <a:pt x="2652" y="149"/>
                  </a:lnTo>
                  <a:lnTo>
                    <a:pt x="2667" y="140"/>
                  </a:lnTo>
                  <a:lnTo>
                    <a:pt x="2684" y="135"/>
                  </a:lnTo>
                  <a:lnTo>
                    <a:pt x="2700" y="132"/>
                  </a:lnTo>
                  <a:lnTo>
                    <a:pt x="2716" y="131"/>
                  </a:lnTo>
                  <a:lnTo>
                    <a:pt x="2741" y="134"/>
                  </a:lnTo>
                  <a:lnTo>
                    <a:pt x="2765" y="142"/>
                  </a:lnTo>
                  <a:lnTo>
                    <a:pt x="2788" y="155"/>
                  </a:lnTo>
                  <a:lnTo>
                    <a:pt x="2809" y="171"/>
                  </a:lnTo>
                  <a:lnTo>
                    <a:pt x="2812" y="172"/>
                  </a:lnTo>
                  <a:lnTo>
                    <a:pt x="2812" y="0"/>
                  </a:lnTo>
                  <a:close/>
                  <a:moveTo>
                    <a:pt x="1518" y="0"/>
                  </a:moveTo>
                  <a:lnTo>
                    <a:pt x="1567" y="0"/>
                  </a:lnTo>
                  <a:lnTo>
                    <a:pt x="1567" y="317"/>
                  </a:lnTo>
                  <a:lnTo>
                    <a:pt x="1568" y="317"/>
                  </a:lnTo>
                  <a:lnTo>
                    <a:pt x="1712" y="138"/>
                  </a:lnTo>
                  <a:lnTo>
                    <a:pt x="1772" y="138"/>
                  </a:lnTo>
                  <a:lnTo>
                    <a:pt x="1667" y="269"/>
                  </a:lnTo>
                  <a:lnTo>
                    <a:pt x="1785" y="494"/>
                  </a:lnTo>
                  <a:lnTo>
                    <a:pt x="1727" y="494"/>
                  </a:lnTo>
                  <a:lnTo>
                    <a:pt x="1632" y="311"/>
                  </a:lnTo>
                  <a:lnTo>
                    <a:pt x="1567" y="387"/>
                  </a:lnTo>
                  <a:lnTo>
                    <a:pt x="1567" y="494"/>
                  </a:lnTo>
                  <a:lnTo>
                    <a:pt x="1518" y="494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3394" y="3712"/>
              <a:ext cx="432" cy="63"/>
            </a:xfrm>
            <a:custGeom>
              <a:avLst/>
              <a:gdLst>
                <a:gd name="T0" fmla="*/ 1256 w 3454"/>
                <a:gd name="T1" fmla="*/ 267 h 508"/>
                <a:gd name="T2" fmla="*/ 1370 w 3454"/>
                <a:gd name="T3" fmla="*/ 184 h 508"/>
                <a:gd name="T4" fmla="*/ 2997 w 3454"/>
                <a:gd name="T5" fmla="*/ 455 h 508"/>
                <a:gd name="T6" fmla="*/ 3124 w 3454"/>
                <a:gd name="T7" fmla="*/ 424 h 508"/>
                <a:gd name="T8" fmla="*/ 3118 w 3454"/>
                <a:gd name="T9" fmla="*/ 471 h 508"/>
                <a:gd name="T10" fmla="*/ 2966 w 3454"/>
                <a:gd name="T11" fmla="*/ 490 h 508"/>
                <a:gd name="T12" fmla="*/ 1620 w 3454"/>
                <a:gd name="T13" fmla="*/ 146 h 508"/>
                <a:gd name="T14" fmla="*/ 1678 w 3454"/>
                <a:gd name="T15" fmla="*/ 466 h 508"/>
                <a:gd name="T16" fmla="*/ 1829 w 3454"/>
                <a:gd name="T17" fmla="*/ 146 h 508"/>
                <a:gd name="T18" fmla="*/ 1697 w 3454"/>
                <a:gd name="T19" fmla="*/ 506 h 508"/>
                <a:gd name="T20" fmla="*/ 1578 w 3454"/>
                <a:gd name="T21" fmla="*/ 448 h 508"/>
                <a:gd name="T22" fmla="*/ 621 w 3454"/>
                <a:gd name="T23" fmla="*/ 435 h 508"/>
                <a:gd name="T24" fmla="*/ 730 w 3454"/>
                <a:gd name="T25" fmla="*/ 448 h 508"/>
                <a:gd name="T26" fmla="*/ 776 w 3454"/>
                <a:gd name="T27" fmla="*/ 453 h 508"/>
                <a:gd name="T28" fmla="*/ 635 w 3454"/>
                <a:gd name="T29" fmla="*/ 504 h 508"/>
                <a:gd name="T30" fmla="*/ 567 w 3454"/>
                <a:gd name="T31" fmla="*/ 146 h 508"/>
                <a:gd name="T32" fmla="*/ 3348 w 3454"/>
                <a:gd name="T33" fmla="*/ 275 h 508"/>
                <a:gd name="T34" fmla="*/ 3350 w 3454"/>
                <a:gd name="T35" fmla="*/ 196 h 508"/>
                <a:gd name="T36" fmla="*/ 2116 w 3454"/>
                <a:gd name="T37" fmla="*/ 141 h 508"/>
                <a:gd name="T38" fmla="*/ 2249 w 3454"/>
                <a:gd name="T39" fmla="*/ 149 h 508"/>
                <a:gd name="T40" fmla="*/ 2375 w 3454"/>
                <a:gd name="T41" fmla="*/ 171 h 508"/>
                <a:gd name="T42" fmla="*/ 2344 w 3454"/>
                <a:gd name="T43" fmla="*/ 228 h 508"/>
                <a:gd name="T44" fmla="*/ 2251 w 3454"/>
                <a:gd name="T45" fmla="*/ 190 h 508"/>
                <a:gd name="T46" fmla="*/ 2141 w 3454"/>
                <a:gd name="T47" fmla="*/ 228 h 508"/>
                <a:gd name="T48" fmla="*/ 2048 w 3454"/>
                <a:gd name="T49" fmla="*/ 190 h 508"/>
                <a:gd name="T50" fmla="*/ 1988 w 3454"/>
                <a:gd name="T51" fmla="*/ 146 h 508"/>
                <a:gd name="T52" fmla="*/ 1347 w 3454"/>
                <a:gd name="T53" fmla="*/ 139 h 508"/>
                <a:gd name="T54" fmla="*/ 1476 w 3454"/>
                <a:gd name="T55" fmla="*/ 239 h 508"/>
                <a:gd name="T56" fmla="*/ 1282 w 3454"/>
                <a:gd name="T57" fmla="*/ 428 h 508"/>
                <a:gd name="T58" fmla="*/ 1441 w 3454"/>
                <a:gd name="T59" fmla="*/ 426 h 508"/>
                <a:gd name="T60" fmla="*/ 1424 w 3454"/>
                <a:gd name="T61" fmla="*/ 495 h 508"/>
                <a:gd name="T62" fmla="*/ 1258 w 3454"/>
                <a:gd name="T63" fmla="*/ 472 h 508"/>
                <a:gd name="T64" fmla="*/ 1211 w 3454"/>
                <a:gd name="T65" fmla="*/ 254 h 508"/>
                <a:gd name="T66" fmla="*/ 1023 w 3454"/>
                <a:gd name="T67" fmla="*/ 139 h 508"/>
                <a:gd name="T68" fmla="*/ 1095 w 3454"/>
                <a:gd name="T69" fmla="*/ 213 h 508"/>
                <a:gd name="T70" fmla="*/ 963 w 3454"/>
                <a:gd name="T71" fmla="*/ 206 h 508"/>
                <a:gd name="T72" fmla="*/ 1014 w 3454"/>
                <a:gd name="T73" fmla="*/ 284 h 508"/>
                <a:gd name="T74" fmla="*/ 1145 w 3454"/>
                <a:gd name="T75" fmla="*/ 348 h 508"/>
                <a:gd name="T76" fmla="*/ 1116 w 3454"/>
                <a:gd name="T77" fmla="*/ 488 h 508"/>
                <a:gd name="T78" fmla="*/ 934 w 3454"/>
                <a:gd name="T79" fmla="*/ 477 h 508"/>
                <a:gd name="T80" fmla="*/ 1036 w 3454"/>
                <a:gd name="T81" fmla="*/ 466 h 508"/>
                <a:gd name="T82" fmla="*/ 1110 w 3454"/>
                <a:gd name="T83" fmla="*/ 392 h 508"/>
                <a:gd name="T84" fmla="*/ 998 w 3454"/>
                <a:gd name="T85" fmla="*/ 333 h 508"/>
                <a:gd name="T86" fmla="*/ 906 w 3454"/>
                <a:gd name="T87" fmla="*/ 234 h 508"/>
                <a:gd name="T88" fmla="*/ 1023 w 3454"/>
                <a:gd name="T89" fmla="*/ 139 h 508"/>
                <a:gd name="T90" fmla="*/ 266 w 3454"/>
                <a:gd name="T91" fmla="*/ 176 h 508"/>
                <a:gd name="T92" fmla="*/ 414 w 3454"/>
                <a:gd name="T93" fmla="*/ 151 h 508"/>
                <a:gd name="T94" fmla="*/ 407 w 3454"/>
                <a:gd name="T95" fmla="*/ 502 h 508"/>
                <a:gd name="T96" fmla="*/ 352 w 3454"/>
                <a:gd name="T97" fmla="*/ 182 h 508"/>
                <a:gd name="T98" fmla="*/ 203 w 3454"/>
                <a:gd name="T99" fmla="*/ 502 h 508"/>
                <a:gd name="T100" fmla="*/ 148 w 3454"/>
                <a:gd name="T101" fmla="*/ 182 h 508"/>
                <a:gd name="T102" fmla="*/ 0 w 3454"/>
                <a:gd name="T103" fmla="*/ 502 h 508"/>
                <a:gd name="T104" fmla="*/ 134 w 3454"/>
                <a:gd name="T105" fmla="*/ 141 h 508"/>
                <a:gd name="T106" fmla="*/ 3033 w 3454"/>
                <a:gd name="T107" fmla="*/ 34 h 508"/>
                <a:gd name="T108" fmla="*/ 2838 w 3454"/>
                <a:gd name="T109" fmla="*/ 45 h 508"/>
                <a:gd name="T110" fmla="*/ 2774 w 3454"/>
                <a:gd name="T111" fmla="*/ 146 h 508"/>
                <a:gd name="T112" fmla="*/ 2665 w 3454"/>
                <a:gd name="T113" fmla="*/ 146 h 508"/>
                <a:gd name="T114" fmla="*/ 2763 w 3454"/>
                <a:gd name="T115" fmla="*/ 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54" h="508">
                  <a:moveTo>
                    <a:pt x="1349" y="182"/>
                  </a:moveTo>
                  <a:lnTo>
                    <a:pt x="1328" y="183"/>
                  </a:lnTo>
                  <a:lnTo>
                    <a:pt x="1309" y="189"/>
                  </a:lnTo>
                  <a:lnTo>
                    <a:pt x="1294" y="198"/>
                  </a:lnTo>
                  <a:lnTo>
                    <a:pt x="1280" y="211"/>
                  </a:lnTo>
                  <a:lnTo>
                    <a:pt x="1270" y="227"/>
                  </a:lnTo>
                  <a:lnTo>
                    <a:pt x="1261" y="246"/>
                  </a:lnTo>
                  <a:lnTo>
                    <a:pt x="1256" y="267"/>
                  </a:lnTo>
                  <a:lnTo>
                    <a:pt x="1253" y="291"/>
                  </a:lnTo>
                  <a:lnTo>
                    <a:pt x="1433" y="291"/>
                  </a:lnTo>
                  <a:lnTo>
                    <a:pt x="1432" y="263"/>
                  </a:lnTo>
                  <a:lnTo>
                    <a:pt x="1426" y="240"/>
                  </a:lnTo>
                  <a:lnTo>
                    <a:pt x="1417" y="220"/>
                  </a:lnTo>
                  <a:lnTo>
                    <a:pt x="1405" y="204"/>
                  </a:lnTo>
                  <a:lnTo>
                    <a:pt x="1389" y="191"/>
                  </a:lnTo>
                  <a:lnTo>
                    <a:pt x="1370" y="184"/>
                  </a:lnTo>
                  <a:lnTo>
                    <a:pt x="1349" y="182"/>
                  </a:lnTo>
                  <a:close/>
                  <a:moveTo>
                    <a:pt x="2928" y="146"/>
                  </a:moveTo>
                  <a:lnTo>
                    <a:pt x="2977" y="146"/>
                  </a:lnTo>
                  <a:lnTo>
                    <a:pt x="2977" y="403"/>
                  </a:lnTo>
                  <a:lnTo>
                    <a:pt x="2978" y="421"/>
                  </a:lnTo>
                  <a:lnTo>
                    <a:pt x="2982" y="435"/>
                  </a:lnTo>
                  <a:lnTo>
                    <a:pt x="2989" y="447"/>
                  </a:lnTo>
                  <a:lnTo>
                    <a:pt x="2997" y="455"/>
                  </a:lnTo>
                  <a:lnTo>
                    <a:pt x="3008" y="462"/>
                  </a:lnTo>
                  <a:lnTo>
                    <a:pt x="3021" y="465"/>
                  </a:lnTo>
                  <a:lnTo>
                    <a:pt x="3035" y="466"/>
                  </a:lnTo>
                  <a:lnTo>
                    <a:pt x="3054" y="464"/>
                  </a:lnTo>
                  <a:lnTo>
                    <a:pt x="3073" y="456"/>
                  </a:lnTo>
                  <a:lnTo>
                    <a:pt x="3091" y="448"/>
                  </a:lnTo>
                  <a:lnTo>
                    <a:pt x="3109" y="437"/>
                  </a:lnTo>
                  <a:lnTo>
                    <a:pt x="3124" y="424"/>
                  </a:lnTo>
                  <a:lnTo>
                    <a:pt x="3136" y="411"/>
                  </a:lnTo>
                  <a:lnTo>
                    <a:pt x="3136" y="146"/>
                  </a:lnTo>
                  <a:lnTo>
                    <a:pt x="3186" y="146"/>
                  </a:lnTo>
                  <a:lnTo>
                    <a:pt x="3186" y="502"/>
                  </a:lnTo>
                  <a:lnTo>
                    <a:pt x="3136" y="502"/>
                  </a:lnTo>
                  <a:lnTo>
                    <a:pt x="3136" y="453"/>
                  </a:lnTo>
                  <a:lnTo>
                    <a:pt x="3135" y="453"/>
                  </a:lnTo>
                  <a:lnTo>
                    <a:pt x="3118" y="471"/>
                  </a:lnTo>
                  <a:lnTo>
                    <a:pt x="3098" y="486"/>
                  </a:lnTo>
                  <a:lnTo>
                    <a:pt x="3077" y="497"/>
                  </a:lnTo>
                  <a:lnTo>
                    <a:pt x="3054" y="506"/>
                  </a:lnTo>
                  <a:lnTo>
                    <a:pt x="3031" y="508"/>
                  </a:lnTo>
                  <a:lnTo>
                    <a:pt x="3013" y="507"/>
                  </a:lnTo>
                  <a:lnTo>
                    <a:pt x="2996" y="504"/>
                  </a:lnTo>
                  <a:lnTo>
                    <a:pt x="2980" y="498"/>
                  </a:lnTo>
                  <a:lnTo>
                    <a:pt x="2966" y="490"/>
                  </a:lnTo>
                  <a:lnTo>
                    <a:pt x="2953" y="478"/>
                  </a:lnTo>
                  <a:lnTo>
                    <a:pt x="2943" y="465"/>
                  </a:lnTo>
                  <a:lnTo>
                    <a:pt x="2934" y="448"/>
                  </a:lnTo>
                  <a:lnTo>
                    <a:pt x="2930" y="428"/>
                  </a:lnTo>
                  <a:lnTo>
                    <a:pt x="2928" y="404"/>
                  </a:lnTo>
                  <a:lnTo>
                    <a:pt x="2928" y="146"/>
                  </a:lnTo>
                  <a:close/>
                  <a:moveTo>
                    <a:pt x="1570" y="146"/>
                  </a:moveTo>
                  <a:lnTo>
                    <a:pt x="1620" y="146"/>
                  </a:lnTo>
                  <a:lnTo>
                    <a:pt x="1620" y="403"/>
                  </a:lnTo>
                  <a:lnTo>
                    <a:pt x="1622" y="421"/>
                  </a:lnTo>
                  <a:lnTo>
                    <a:pt x="1625" y="435"/>
                  </a:lnTo>
                  <a:lnTo>
                    <a:pt x="1632" y="447"/>
                  </a:lnTo>
                  <a:lnTo>
                    <a:pt x="1640" y="455"/>
                  </a:lnTo>
                  <a:lnTo>
                    <a:pt x="1651" y="462"/>
                  </a:lnTo>
                  <a:lnTo>
                    <a:pt x="1664" y="465"/>
                  </a:lnTo>
                  <a:lnTo>
                    <a:pt x="1678" y="466"/>
                  </a:lnTo>
                  <a:lnTo>
                    <a:pt x="1697" y="464"/>
                  </a:lnTo>
                  <a:lnTo>
                    <a:pt x="1716" y="456"/>
                  </a:lnTo>
                  <a:lnTo>
                    <a:pt x="1735" y="448"/>
                  </a:lnTo>
                  <a:lnTo>
                    <a:pt x="1752" y="437"/>
                  </a:lnTo>
                  <a:lnTo>
                    <a:pt x="1767" y="424"/>
                  </a:lnTo>
                  <a:lnTo>
                    <a:pt x="1780" y="411"/>
                  </a:lnTo>
                  <a:lnTo>
                    <a:pt x="1780" y="146"/>
                  </a:lnTo>
                  <a:lnTo>
                    <a:pt x="1829" y="146"/>
                  </a:lnTo>
                  <a:lnTo>
                    <a:pt x="1829" y="502"/>
                  </a:lnTo>
                  <a:lnTo>
                    <a:pt x="1780" y="502"/>
                  </a:lnTo>
                  <a:lnTo>
                    <a:pt x="1780" y="453"/>
                  </a:lnTo>
                  <a:lnTo>
                    <a:pt x="1779" y="453"/>
                  </a:lnTo>
                  <a:lnTo>
                    <a:pt x="1761" y="471"/>
                  </a:lnTo>
                  <a:lnTo>
                    <a:pt x="1741" y="486"/>
                  </a:lnTo>
                  <a:lnTo>
                    <a:pt x="1720" y="497"/>
                  </a:lnTo>
                  <a:lnTo>
                    <a:pt x="1697" y="506"/>
                  </a:lnTo>
                  <a:lnTo>
                    <a:pt x="1673" y="508"/>
                  </a:lnTo>
                  <a:lnTo>
                    <a:pt x="1656" y="507"/>
                  </a:lnTo>
                  <a:lnTo>
                    <a:pt x="1639" y="504"/>
                  </a:lnTo>
                  <a:lnTo>
                    <a:pt x="1624" y="498"/>
                  </a:lnTo>
                  <a:lnTo>
                    <a:pt x="1609" y="490"/>
                  </a:lnTo>
                  <a:lnTo>
                    <a:pt x="1596" y="478"/>
                  </a:lnTo>
                  <a:lnTo>
                    <a:pt x="1586" y="465"/>
                  </a:lnTo>
                  <a:lnTo>
                    <a:pt x="1578" y="448"/>
                  </a:lnTo>
                  <a:lnTo>
                    <a:pt x="1572" y="428"/>
                  </a:lnTo>
                  <a:lnTo>
                    <a:pt x="1570" y="404"/>
                  </a:lnTo>
                  <a:lnTo>
                    <a:pt x="1570" y="146"/>
                  </a:lnTo>
                  <a:close/>
                  <a:moveTo>
                    <a:pt x="567" y="146"/>
                  </a:moveTo>
                  <a:lnTo>
                    <a:pt x="616" y="146"/>
                  </a:lnTo>
                  <a:lnTo>
                    <a:pt x="616" y="403"/>
                  </a:lnTo>
                  <a:lnTo>
                    <a:pt x="617" y="421"/>
                  </a:lnTo>
                  <a:lnTo>
                    <a:pt x="621" y="435"/>
                  </a:lnTo>
                  <a:lnTo>
                    <a:pt x="627" y="447"/>
                  </a:lnTo>
                  <a:lnTo>
                    <a:pt x="636" y="455"/>
                  </a:lnTo>
                  <a:lnTo>
                    <a:pt x="647" y="462"/>
                  </a:lnTo>
                  <a:lnTo>
                    <a:pt x="660" y="465"/>
                  </a:lnTo>
                  <a:lnTo>
                    <a:pt x="674" y="466"/>
                  </a:lnTo>
                  <a:lnTo>
                    <a:pt x="692" y="464"/>
                  </a:lnTo>
                  <a:lnTo>
                    <a:pt x="712" y="456"/>
                  </a:lnTo>
                  <a:lnTo>
                    <a:pt x="730" y="448"/>
                  </a:lnTo>
                  <a:lnTo>
                    <a:pt x="748" y="437"/>
                  </a:lnTo>
                  <a:lnTo>
                    <a:pt x="763" y="424"/>
                  </a:lnTo>
                  <a:lnTo>
                    <a:pt x="776" y="411"/>
                  </a:lnTo>
                  <a:lnTo>
                    <a:pt x="776" y="146"/>
                  </a:lnTo>
                  <a:lnTo>
                    <a:pt x="825" y="146"/>
                  </a:lnTo>
                  <a:lnTo>
                    <a:pt x="825" y="502"/>
                  </a:lnTo>
                  <a:lnTo>
                    <a:pt x="776" y="502"/>
                  </a:lnTo>
                  <a:lnTo>
                    <a:pt x="776" y="453"/>
                  </a:lnTo>
                  <a:lnTo>
                    <a:pt x="774" y="453"/>
                  </a:lnTo>
                  <a:lnTo>
                    <a:pt x="756" y="471"/>
                  </a:lnTo>
                  <a:lnTo>
                    <a:pt x="737" y="486"/>
                  </a:lnTo>
                  <a:lnTo>
                    <a:pt x="715" y="497"/>
                  </a:lnTo>
                  <a:lnTo>
                    <a:pt x="693" y="506"/>
                  </a:lnTo>
                  <a:lnTo>
                    <a:pt x="669" y="508"/>
                  </a:lnTo>
                  <a:lnTo>
                    <a:pt x="652" y="507"/>
                  </a:lnTo>
                  <a:lnTo>
                    <a:pt x="635" y="504"/>
                  </a:lnTo>
                  <a:lnTo>
                    <a:pt x="619" y="498"/>
                  </a:lnTo>
                  <a:lnTo>
                    <a:pt x="604" y="490"/>
                  </a:lnTo>
                  <a:lnTo>
                    <a:pt x="592" y="478"/>
                  </a:lnTo>
                  <a:lnTo>
                    <a:pt x="581" y="465"/>
                  </a:lnTo>
                  <a:lnTo>
                    <a:pt x="574" y="448"/>
                  </a:lnTo>
                  <a:lnTo>
                    <a:pt x="569" y="428"/>
                  </a:lnTo>
                  <a:lnTo>
                    <a:pt x="567" y="404"/>
                  </a:lnTo>
                  <a:lnTo>
                    <a:pt x="567" y="146"/>
                  </a:lnTo>
                  <a:close/>
                  <a:moveTo>
                    <a:pt x="3454" y="140"/>
                  </a:moveTo>
                  <a:lnTo>
                    <a:pt x="3454" y="189"/>
                  </a:lnTo>
                  <a:lnTo>
                    <a:pt x="3429" y="192"/>
                  </a:lnTo>
                  <a:lnTo>
                    <a:pt x="3408" y="199"/>
                  </a:lnTo>
                  <a:lnTo>
                    <a:pt x="3389" y="212"/>
                  </a:lnTo>
                  <a:lnTo>
                    <a:pt x="3373" y="229"/>
                  </a:lnTo>
                  <a:lnTo>
                    <a:pt x="3360" y="250"/>
                  </a:lnTo>
                  <a:lnTo>
                    <a:pt x="3348" y="275"/>
                  </a:lnTo>
                  <a:lnTo>
                    <a:pt x="3337" y="304"/>
                  </a:lnTo>
                  <a:lnTo>
                    <a:pt x="3337" y="502"/>
                  </a:lnTo>
                  <a:lnTo>
                    <a:pt x="3288" y="502"/>
                  </a:lnTo>
                  <a:lnTo>
                    <a:pt x="3288" y="146"/>
                  </a:lnTo>
                  <a:lnTo>
                    <a:pt x="3337" y="146"/>
                  </a:lnTo>
                  <a:lnTo>
                    <a:pt x="3337" y="216"/>
                  </a:lnTo>
                  <a:lnTo>
                    <a:pt x="3339" y="216"/>
                  </a:lnTo>
                  <a:lnTo>
                    <a:pt x="3350" y="196"/>
                  </a:lnTo>
                  <a:lnTo>
                    <a:pt x="3363" y="179"/>
                  </a:lnTo>
                  <a:lnTo>
                    <a:pt x="3376" y="166"/>
                  </a:lnTo>
                  <a:lnTo>
                    <a:pt x="3392" y="154"/>
                  </a:lnTo>
                  <a:lnTo>
                    <a:pt x="3410" y="147"/>
                  </a:lnTo>
                  <a:lnTo>
                    <a:pt x="3431" y="142"/>
                  </a:lnTo>
                  <a:lnTo>
                    <a:pt x="3454" y="140"/>
                  </a:lnTo>
                  <a:close/>
                  <a:moveTo>
                    <a:pt x="2094" y="139"/>
                  </a:moveTo>
                  <a:lnTo>
                    <a:pt x="2116" y="141"/>
                  </a:lnTo>
                  <a:lnTo>
                    <a:pt x="2135" y="146"/>
                  </a:lnTo>
                  <a:lnTo>
                    <a:pt x="2152" y="154"/>
                  </a:lnTo>
                  <a:lnTo>
                    <a:pt x="2165" y="166"/>
                  </a:lnTo>
                  <a:lnTo>
                    <a:pt x="2177" y="179"/>
                  </a:lnTo>
                  <a:lnTo>
                    <a:pt x="2185" y="195"/>
                  </a:lnTo>
                  <a:lnTo>
                    <a:pt x="2204" y="176"/>
                  </a:lnTo>
                  <a:lnTo>
                    <a:pt x="2226" y="161"/>
                  </a:lnTo>
                  <a:lnTo>
                    <a:pt x="2249" y="149"/>
                  </a:lnTo>
                  <a:lnTo>
                    <a:pt x="2273" y="142"/>
                  </a:lnTo>
                  <a:lnTo>
                    <a:pt x="2297" y="139"/>
                  </a:lnTo>
                  <a:lnTo>
                    <a:pt x="2312" y="140"/>
                  </a:lnTo>
                  <a:lnTo>
                    <a:pt x="2326" y="142"/>
                  </a:lnTo>
                  <a:lnTo>
                    <a:pt x="2339" y="145"/>
                  </a:lnTo>
                  <a:lnTo>
                    <a:pt x="2352" y="151"/>
                  </a:lnTo>
                  <a:lnTo>
                    <a:pt x="2364" y="159"/>
                  </a:lnTo>
                  <a:lnTo>
                    <a:pt x="2375" y="171"/>
                  </a:lnTo>
                  <a:lnTo>
                    <a:pt x="2383" y="185"/>
                  </a:lnTo>
                  <a:lnTo>
                    <a:pt x="2390" y="201"/>
                  </a:lnTo>
                  <a:lnTo>
                    <a:pt x="2394" y="222"/>
                  </a:lnTo>
                  <a:lnTo>
                    <a:pt x="2395" y="247"/>
                  </a:lnTo>
                  <a:lnTo>
                    <a:pt x="2395" y="502"/>
                  </a:lnTo>
                  <a:lnTo>
                    <a:pt x="2346" y="502"/>
                  </a:lnTo>
                  <a:lnTo>
                    <a:pt x="2346" y="247"/>
                  </a:lnTo>
                  <a:lnTo>
                    <a:pt x="2344" y="228"/>
                  </a:lnTo>
                  <a:lnTo>
                    <a:pt x="2340" y="213"/>
                  </a:lnTo>
                  <a:lnTo>
                    <a:pt x="2334" y="200"/>
                  </a:lnTo>
                  <a:lnTo>
                    <a:pt x="2326" y="192"/>
                  </a:lnTo>
                  <a:lnTo>
                    <a:pt x="2315" y="186"/>
                  </a:lnTo>
                  <a:lnTo>
                    <a:pt x="2304" y="183"/>
                  </a:lnTo>
                  <a:lnTo>
                    <a:pt x="2291" y="182"/>
                  </a:lnTo>
                  <a:lnTo>
                    <a:pt x="2270" y="184"/>
                  </a:lnTo>
                  <a:lnTo>
                    <a:pt x="2251" y="190"/>
                  </a:lnTo>
                  <a:lnTo>
                    <a:pt x="2234" y="198"/>
                  </a:lnTo>
                  <a:lnTo>
                    <a:pt x="2220" y="210"/>
                  </a:lnTo>
                  <a:lnTo>
                    <a:pt x="2205" y="222"/>
                  </a:lnTo>
                  <a:lnTo>
                    <a:pt x="2192" y="236"/>
                  </a:lnTo>
                  <a:lnTo>
                    <a:pt x="2192" y="502"/>
                  </a:lnTo>
                  <a:lnTo>
                    <a:pt x="2142" y="502"/>
                  </a:lnTo>
                  <a:lnTo>
                    <a:pt x="2142" y="247"/>
                  </a:lnTo>
                  <a:lnTo>
                    <a:pt x="2141" y="228"/>
                  </a:lnTo>
                  <a:lnTo>
                    <a:pt x="2137" y="213"/>
                  </a:lnTo>
                  <a:lnTo>
                    <a:pt x="2131" y="200"/>
                  </a:lnTo>
                  <a:lnTo>
                    <a:pt x="2122" y="192"/>
                  </a:lnTo>
                  <a:lnTo>
                    <a:pt x="2112" y="186"/>
                  </a:lnTo>
                  <a:lnTo>
                    <a:pt x="2100" y="183"/>
                  </a:lnTo>
                  <a:lnTo>
                    <a:pt x="2087" y="182"/>
                  </a:lnTo>
                  <a:lnTo>
                    <a:pt x="2067" y="184"/>
                  </a:lnTo>
                  <a:lnTo>
                    <a:pt x="2048" y="190"/>
                  </a:lnTo>
                  <a:lnTo>
                    <a:pt x="2031" y="198"/>
                  </a:lnTo>
                  <a:lnTo>
                    <a:pt x="2016" y="210"/>
                  </a:lnTo>
                  <a:lnTo>
                    <a:pt x="2002" y="222"/>
                  </a:lnTo>
                  <a:lnTo>
                    <a:pt x="1988" y="236"/>
                  </a:lnTo>
                  <a:lnTo>
                    <a:pt x="1988" y="502"/>
                  </a:lnTo>
                  <a:lnTo>
                    <a:pt x="1939" y="502"/>
                  </a:lnTo>
                  <a:lnTo>
                    <a:pt x="1939" y="146"/>
                  </a:lnTo>
                  <a:lnTo>
                    <a:pt x="1988" y="146"/>
                  </a:lnTo>
                  <a:lnTo>
                    <a:pt x="1988" y="193"/>
                  </a:lnTo>
                  <a:lnTo>
                    <a:pt x="1990" y="190"/>
                  </a:lnTo>
                  <a:lnTo>
                    <a:pt x="2010" y="172"/>
                  </a:lnTo>
                  <a:lnTo>
                    <a:pt x="2030" y="157"/>
                  </a:lnTo>
                  <a:lnTo>
                    <a:pt x="2051" y="147"/>
                  </a:lnTo>
                  <a:lnTo>
                    <a:pt x="2073" y="141"/>
                  </a:lnTo>
                  <a:lnTo>
                    <a:pt x="2094" y="139"/>
                  </a:lnTo>
                  <a:close/>
                  <a:moveTo>
                    <a:pt x="1347" y="139"/>
                  </a:moveTo>
                  <a:lnTo>
                    <a:pt x="1369" y="140"/>
                  </a:lnTo>
                  <a:lnTo>
                    <a:pt x="1390" y="145"/>
                  </a:lnTo>
                  <a:lnTo>
                    <a:pt x="1409" y="152"/>
                  </a:lnTo>
                  <a:lnTo>
                    <a:pt x="1427" y="163"/>
                  </a:lnTo>
                  <a:lnTo>
                    <a:pt x="1442" y="176"/>
                  </a:lnTo>
                  <a:lnTo>
                    <a:pt x="1456" y="194"/>
                  </a:lnTo>
                  <a:lnTo>
                    <a:pt x="1468" y="215"/>
                  </a:lnTo>
                  <a:lnTo>
                    <a:pt x="1476" y="239"/>
                  </a:lnTo>
                  <a:lnTo>
                    <a:pt x="1481" y="268"/>
                  </a:lnTo>
                  <a:lnTo>
                    <a:pt x="1482" y="300"/>
                  </a:lnTo>
                  <a:lnTo>
                    <a:pt x="1482" y="333"/>
                  </a:lnTo>
                  <a:lnTo>
                    <a:pt x="1252" y="333"/>
                  </a:lnTo>
                  <a:lnTo>
                    <a:pt x="1254" y="361"/>
                  </a:lnTo>
                  <a:lnTo>
                    <a:pt x="1260" y="386"/>
                  </a:lnTo>
                  <a:lnTo>
                    <a:pt x="1270" y="409"/>
                  </a:lnTo>
                  <a:lnTo>
                    <a:pt x="1282" y="428"/>
                  </a:lnTo>
                  <a:lnTo>
                    <a:pt x="1298" y="444"/>
                  </a:lnTo>
                  <a:lnTo>
                    <a:pt x="1316" y="455"/>
                  </a:lnTo>
                  <a:lnTo>
                    <a:pt x="1336" y="463"/>
                  </a:lnTo>
                  <a:lnTo>
                    <a:pt x="1357" y="466"/>
                  </a:lnTo>
                  <a:lnTo>
                    <a:pt x="1382" y="463"/>
                  </a:lnTo>
                  <a:lnTo>
                    <a:pt x="1405" y="455"/>
                  </a:lnTo>
                  <a:lnTo>
                    <a:pt x="1425" y="443"/>
                  </a:lnTo>
                  <a:lnTo>
                    <a:pt x="1441" y="426"/>
                  </a:lnTo>
                  <a:lnTo>
                    <a:pt x="1455" y="405"/>
                  </a:lnTo>
                  <a:lnTo>
                    <a:pt x="1494" y="425"/>
                  </a:lnTo>
                  <a:lnTo>
                    <a:pt x="1485" y="439"/>
                  </a:lnTo>
                  <a:lnTo>
                    <a:pt x="1476" y="452"/>
                  </a:lnTo>
                  <a:lnTo>
                    <a:pt x="1466" y="465"/>
                  </a:lnTo>
                  <a:lnTo>
                    <a:pt x="1454" y="476"/>
                  </a:lnTo>
                  <a:lnTo>
                    <a:pt x="1439" y="487"/>
                  </a:lnTo>
                  <a:lnTo>
                    <a:pt x="1424" y="495"/>
                  </a:lnTo>
                  <a:lnTo>
                    <a:pt x="1404" y="503"/>
                  </a:lnTo>
                  <a:lnTo>
                    <a:pt x="1382" y="507"/>
                  </a:lnTo>
                  <a:lnTo>
                    <a:pt x="1357" y="508"/>
                  </a:lnTo>
                  <a:lnTo>
                    <a:pt x="1336" y="507"/>
                  </a:lnTo>
                  <a:lnTo>
                    <a:pt x="1315" y="503"/>
                  </a:lnTo>
                  <a:lnTo>
                    <a:pt x="1295" y="495"/>
                  </a:lnTo>
                  <a:lnTo>
                    <a:pt x="1276" y="486"/>
                  </a:lnTo>
                  <a:lnTo>
                    <a:pt x="1258" y="472"/>
                  </a:lnTo>
                  <a:lnTo>
                    <a:pt x="1242" y="455"/>
                  </a:lnTo>
                  <a:lnTo>
                    <a:pt x="1229" y="437"/>
                  </a:lnTo>
                  <a:lnTo>
                    <a:pt x="1218" y="413"/>
                  </a:lnTo>
                  <a:lnTo>
                    <a:pt x="1210" y="387"/>
                  </a:lnTo>
                  <a:lnTo>
                    <a:pt x="1205" y="357"/>
                  </a:lnTo>
                  <a:lnTo>
                    <a:pt x="1203" y="323"/>
                  </a:lnTo>
                  <a:lnTo>
                    <a:pt x="1205" y="286"/>
                  </a:lnTo>
                  <a:lnTo>
                    <a:pt x="1211" y="254"/>
                  </a:lnTo>
                  <a:lnTo>
                    <a:pt x="1220" y="225"/>
                  </a:lnTo>
                  <a:lnTo>
                    <a:pt x="1234" y="199"/>
                  </a:lnTo>
                  <a:lnTo>
                    <a:pt x="1251" y="177"/>
                  </a:lnTo>
                  <a:lnTo>
                    <a:pt x="1271" y="161"/>
                  </a:lnTo>
                  <a:lnTo>
                    <a:pt x="1294" y="149"/>
                  </a:lnTo>
                  <a:lnTo>
                    <a:pt x="1320" y="142"/>
                  </a:lnTo>
                  <a:lnTo>
                    <a:pt x="1347" y="139"/>
                  </a:lnTo>
                  <a:close/>
                  <a:moveTo>
                    <a:pt x="1023" y="139"/>
                  </a:moveTo>
                  <a:lnTo>
                    <a:pt x="1048" y="141"/>
                  </a:lnTo>
                  <a:lnTo>
                    <a:pt x="1071" y="147"/>
                  </a:lnTo>
                  <a:lnTo>
                    <a:pt x="1093" y="156"/>
                  </a:lnTo>
                  <a:lnTo>
                    <a:pt x="1114" y="169"/>
                  </a:lnTo>
                  <a:lnTo>
                    <a:pt x="1131" y="184"/>
                  </a:lnTo>
                  <a:lnTo>
                    <a:pt x="1145" y="200"/>
                  </a:lnTo>
                  <a:lnTo>
                    <a:pt x="1111" y="231"/>
                  </a:lnTo>
                  <a:lnTo>
                    <a:pt x="1095" y="213"/>
                  </a:lnTo>
                  <a:lnTo>
                    <a:pt x="1078" y="199"/>
                  </a:lnTo>
                  <a:lnTo>
                    <a:pt x="1060" y="189"/>
                  </a:lnTo>
                  <a:lnTo>
                    <a:pt x="1041" y="183"/>
                  </a:lnTo>
                  <a:lnTo>
                    <a:pt x="1019" y="182"/>
                  </a:lnTo>
                  <a:lnTo>
                    <a:pt x="1000" y="183"/>
                  </a:lnTo>
                  <a:lnTo>
                    <a:pt x="985" y="188"/>
                  </a:lnTo>
                  <a:lnTo>
                    <a:pt x="972" y="195"/>
                  </a:lnTo>
                  <a:lnTo>
                    <a:pt x="963" y="206"/>
                  </a:lnTo>
                  <a:lnTo>
                    <a:pt x="957" y="219"/>
                  </a:lnTo>
                  <a:lnTo>
                    <a:pt x="955" y="234"/>
                  </a:lnTo>
                  <a:lnTo>
                    <a:pt x="957" y="247"/>
                  </a:lnTo>
                  <a:lnTo>
                    <a:pt x="964" y="257"/>
                  </a:lnTo>
                  <a:lnTo>
                    <a:pt x="972" y="265"/>
                  </a:lnTo>
                  <a:lnTo>
                    <a:pt x="985" y="273"/>
                  </a:lnTo>
                  <a:lnTo>
                    <a:pt x="998" y="279"/>
                  </a:lnTo>
                  <a:lnTo>
                    <a:pt x="1014" y="284"/>
                  </a:lnTo>
                  <a:lnTo>
                    <a:pt x="1032" y="290"/>
                  </a:lnTo>
                  <a:lnTo>
                    <a:pt x="1050" y="295"/>
                  </a:lnTo>
                  <a:lnTo>
                    <a:pt x="1067" y="301"/>
                  </a:lnTo>
                  <a:lnTo>
                    <a:pt x="1085" y="307"/>
                  </a:lnTo>
                  <a:lnTo>
                    <a:pt x="1103" y="315"/>
                  </a:lnTo>
                  <a:lnTo>
                    <a:pt x="1119" y="324"/>
                  </a:lnTo>
                  <a:lnTo>
                    <a:pt x="1132" y="335"/>
                  </a:lnTo>
                  <a:lnTo>
                    <a:pt x="1145" y="348"/>
                  </a:lnTo>
                  <a:lnTo>
                    <a:pt x="1153" y="364"/>
                  </a:lnTo>
                  <a:lnTo>
                    <a:pt x="1160" y="382"/>
                  </a:lnTo>
                  <a:lnTo>
                    <a:pt x="1162" y="404"/>
                  </a:lnTo>
                  <a:lnTo>
                    <a:pt x="1160" y="426"/>
                  </a:lnTo>
                  <a:lnTo>
                    <a:pt x="1153" y="445"/>
                  </a:lnTo>
                  <a:lnTo>
                    <a:pt x="1144" y="462"/>
                  </a:lnTo>
                  <a:lnTo>
                    <a:pt x="1131" y="475"/>
                  </a:lnTo>
                  <a:lnTo>
                    <a:pt x="1116" y="488"/>
                  </a:lnTo>
                  <a:lnTo>
                    <a:pt x="1098" y="496"/>
                  </a:lnTo>
                  <a:lnTo>
                    <a:pt x="1079" y="503"/>
                  </a:lnTo>
                  <a:lnTo>
                    <a:pt x="1059" y="507"/>
                  </a:lnTo>
                  <a:lnTo>
                    <a:pt x="1037" y="508"/>
                  </a:lnTo>
                  <a:lnTo>
                    <a:pt x="1010" y="506"/>
                  </a:lnTo>
                  <a:lnTo>
                    <a:pt x="984" y="501"/>
                  </a:lnTo>
                  <a:lnTo>
                    <a:pt x="957" y="491"/>
                  </a:lnTo>
                  <a:lnTo>
                    <a:pt x="934" y="477"/>
                  </a:lnTo>
                  <a:lnTo>
                    <a:pt x="913" y="461"/>
                  </a:lnTo>
                  <a:lnTo>
                    <a:pt x="896" y="441"/>
                  </a:lnTo>
                  <a:lnTo>
                    <a:pt x="934" y="411"/>
                  </a:lnTo>
                  <a:lnTo>
                    <a:pt x="949" y="429"/>
                  </a:lnTo>
                  <a:lnTo>
                    <a:pt x="967" y="445"/>
                  </a:lnTo>
                  <a:lnTo>
                    <a:pt x="988" y="456"/>
                  </a:lnTo>
                  <a:lnTo>
                    <a:pt x="1011" y="463"/>
                  </a:lnTo>
                  <a:lnTo>
                    <a:pt x="1036" y="466"/>
                  </a:lnTo>
                  <a:lnTo>
                    <a:pt x="1057" y="464"/>
                  </a:lnTo>
                  <a:lnTo>
                    <a:pt x="1075" y="460"/>
                  </a:lnTo>
                  <a:lnTo>
                    <a:pt x="1088" y="452"/>
                  </a:lnTo>
                  <a:lnTo>
                    <a:pt x="1099" y="443"/>
                  </a:lnTo>
                  <a:lnTo>
                    <a:pt x="1106" y="431"/>
                  </a:lnTo>
                  <a:lnTo>
                    <a:pt x="1111" y="420"/>
                  </a:lnTo>
                  <a:lnTo>
                    <a:pt x="1112" y="407"/>
                  </a:lnTo>
                  <a:lnTo>
                    <a:pt x="1110" y="392"/>
                  </a:lnTo>
                  <a:lnTo>
                    <a:pt x="1104" y="380"/>
                  </a:lnTo>
                  <a:lnTo>
                    <a:pt x="1096" y="370"/>
                  </a:lnTo>
                  <a:lnTo>
                    <a:pt x="1083" y="362"/>
                  </a:lnTo>
                  <a:lnTo>
                    <a:pt x="1068" y="355"/>
                  </a:lnTo>
                  <a:lnTo>
                    <a:pt x="1053" y="349"/>
                  </a:lnTo>
                  <a:lnTo>
                    <a:pt x="1035" y="343"/>
                  </a:lnTo>
                  <a:lnTo>
                    <a:pt x="1017" y="338"/>
                  </a:lnTo>
                  <a:lnTo>
                    <a:pt x="998" y="333"/>
                  </a:lnTo>
                  <a:lnTo>
                    <a:pt x="980" y="326"/>
                  </a:lnTo>
                  <a:lnTo>
                    <a:pt x="964" y="319"/>
                  </a:lnTo>
                  <a:lnTo>
                    <a:pt x="948" y="311"/>
                  </a:lnTo>
                  <a:lnTo>
                    <a:pt x="933" y="301"/>
                  </a:lnTo>
                  <a:lnTo>
                    <a:pt x="922" y="289"/>
                  </a:lnTo>
                  <a:lnTo>
                    <a:pt x="913" y="274"/>
                  </a:lnTo>
                  <a:lnTo>
                    <a:pt x="908" y="256"/>
                  </a:lnTo>
                  <a:lnTo>
                    <a:pt x="906" y="234"/>
                  </a:lnTo>
                  <a:lnTo>
                    <a:pt x="909" y="213"/>
                  </a:lnTo>
                  <a:lnTo>
                    <a:pt x="916" y="193"/>
                  </a:lnTo>
                  <a:lnTo>
                    <a:pt x="926" y="177"/>
                  </a:lnTo>
                  <a:lnTo>
                    <a:pt x="941" y="164"/>
                  </a:lnTo>
                  <a:lnTo>
                    <a:pt x="957" y="152"/>
                  </a:lnTo>
                  <a:lnTo>
                    <a:pt x="977" y="145"/>
                  </a:lnTo>
                  <a:lnTo>
                    <a:pt x="999" y="140"/>
                  </a:lnTo>
                  <a:lnTo>
                    <a:pt x="1023" y="139"/>
                  </a:lnTo>
                  <a:close/>
                  <a:moveTo>
                    <a:pt x="155" y="139"/>
                  </a:moveTo>
                  <a:lnTo>
                    <a:pt x="177" y="141"/>
                  </a:lnTo>
                  <a:lnTo>
                    <a:pt x="196" y="146"/>
                  </a:lnTo>
                  <a:lnTo>
                    <a:pt x="213" y="154"/>
                  </a:lnTo>
                  <a:lnTo>
                    <a:pt x="226" y="166"/>
                  </a:lnTo>
                  <a:lnTo>
                    <a:pt x="238" y="179"/>
                  </a:lnTo>
                  <a:lnTo>
                    <a:pt x="246" y="195"/>
                  </a:lnTo>
                  <a:lnTo>
                    <a:pt x="266" y="176"/>
                  </a:lnTo>
                  <a:lnTo>
                    <a:pt x="287" y="161"/>
                  </a:lnTo>
                  <a:lnTo>
                    <a:pt x="310" y="149"/>
                  </a:lnTo>
                  <a:lnTo>
                    <a:pt x="334" y="142"/>
                  </a:lnTo>
                  <a:lnTo>
                    <a:pt x="358" y="139"/>
                  </a:lnTo>
                  <a:lnTo>
                    <a:pt x="373" y="140"/>
                  </a:lnTo>
                  <a:lnTo>
                    <a:pt x="387" y="142"/>
                  </a:lnTo>
                  <a:lnTo>
                    <a:pt x="400" y="145"/>
                  </a:lnTo>
                  <a:lnTo>
                    <a:pt x="414" y="151"/>
                  </a:lnTo>
                  <a:lnTo>
                    <a:pt x="425" y="159"/>
                  </a:lnTo>
                  <a:lnTo>
                    <a:pt x="436" y="171"/>
                  </a:lnTo>
                  <a:lnTo>
                    <a:pt x="444" y="185"/>
                  </a:lnTo>
                  <a:lnTo>
                    <a:pt x="450" y="201"/>
                  </a:lnTo>
                  <a:lnTo>
                    <a:pt x="455" y="222"/>
                  </a:lnTo>
                  <a:lnTo>
                    <a:pt x="457" y="247"/>
                  </a:lnTo>
                  <a:lnTo>
                    <a:pt x="457" y="502"/>
                  </a:lnTo>
                  <a:lnTo>
                    <a:pt x="407" y="502"/>
                  </a:lnTo>
                  <a:lnTo>
                    <a:pt x="407" y="247"/>
                  </a:lnTo>
                  <a:lnTo>
                    <a:pt x="405" y="228"/>
                  </a:lnTo>
                  <a:lnTo>
                    <a:pt x="401" y="213"/>
                  </a:lnTo>
                  <a:lnTo>
                    <a:pt x="395" y="200"/>
                  </a:lnTo>
                  <a:lnTo>
                    <a:pt x="387" y="192"/>
                  </a:lnTo>
                  <a:lnTo>
                    <a:pt x="376" y="186"/>
                  </a:lnTo>
                  <a:lnTo>
                    <a:pt x="365" y="183"/>
                  </a:lnTo>
                  <a:lnTo>
                    <a:pt x="352" y="182"/>
                  </a:lnTo>
                  <a:lnTo>
                    <a:pt x="331" y="184"/>
                  </a:lnTo>
                  <a:lnTo>
                    <a:pt x="312" y="190"/>
                  </a:lnTo>
                  <a:lnTo>
                    <a:pt x="295" y="198"/>
                  </a:lnTo>
                  <a:lnTo>
                    <a:pt x="281" y="210"/>
                  </a:lnTo>
                  <a:lnTo>
                    <a:pt x="266" y="222"/>
                  </a:lnTo>
                  <a:lnTo>
                    <a:pt x="252" y="236"/>
                  </a:lnTo>
                  <a:lnTo>
                    <a:pt x="252" y="502"/>
                  </a:lnTo>
                  <a:lnTo>
                    <a:pt x="203" y="502"/>
                  </a:lnTo>
                  <a:lnTo>
                    <a:pt x="203" y="247"/>
                  </a:lnTo>
                  <a:lnTo>
                    <a:pt x="202" y="228"/>
                  </a:lnTo>
                  <a:lnTo>
                    <a:pt x="198" y="213"/>
                  </a:lnTo>
                  <a:lnTo>
                    <a:pt x="192" y="200"/>
                  </a:lnTo>
                  <a:lnTo>
                    <a:pt x="183" y="192"/>
                  </a:lnTo>
                  <a:lnTo>
                    <a:pt x="173" y="186"/>
                  </a:lnTo>
                  <a:lnTo>
                    <a:pt x="161" y="183"/>
                  </a:lnTo>
                  <a:lnTo>
                    <a:pt x="148" y="182"/>
                  </a:lnTo>
                  <a:lnTo>
                    <a:pt x="128" y="184"/>
                  </a:lnTo>
                  <a:lnTo>
                    <a:pt x="109" y="190"/>
                  </a:lnTo>
                  <a:lnTo>
                    <a:pt x="92" y="198"/>
                  </a:lnTo>
                  <a:lnTo>
                    <a:pt x="76" y="210"/>
                  </a:lnTo>
                  <a:lnTo>
                    <a:pt x="63" y="222"/>
                  </a:lnTo>
                  <a:lnTo>
                    <a:pt x="49" y="236"/>
                  </a:lnTo>
                  <a:lnTo>
                    <a:pt x="49" y="502"/>
                  </a:lnTo>
                  <a:lnTo>
                    <a:pt x="0" y="502"/>
                  </a:lnTo>
                  <a:lnTo>
                    <a:pt x="0" y="146"/>
                  </a:lnTo>
                  <a:lnTo>
                    <a:pt x="49" y="146"/>
                  </a:lnTo>
                  <a:lnTo>
                    <a:pt x="49" y="193"/>
                  </a:lnTo>
                  <a:lnTo>
                    <a:pt x="52" y="190"/>
                  </a:lnTo>
                  <a:lnTo>
                    <a:pt x="71" y="172"/>
                  </a:lnTo>
                  <a:lnTo>
                    <a:pt x="91" y="157"/>
                  </a:lnTo>
                  <a:lnTo>
                    <a:pt x="113" y="147"/>
                  </a:lnTo>
                  <a:lnTo>
                    <a:pt x="134" y="141"/>
                  </a:lnTo>
                  <a:lnTo>
                    <a:pt x="155" y="139"/>
                  </a:lnTo>
                  <a:close/>
                  <a:moveTo>
                    <a:pt x="3081" y="34"/>
                  </a:moveTo>
                  <a:lnTo>
                    <a:pt x="3141" y="34"/>
                  </a:lnTo>
                  <a:lnTo>
                    <a:pt x="3141" y="98"/>
                  </a:lnTo>
                  <a:lnTo>
                    <a:pt x="3081" y="98"/>
                  </a:lnTo>
                  <a:lnTo>
                    <a:pt x="3081" y="34"/>
                  </a:lnTo>
                  <a:close/>
                  <a:moveTo>
                    <a:pt x="2973" y="34"/>
                  </a:moveTo>
                  <a:lnTo>
                    <a:pt x="3033" y="34"/>
                  </a:lnTo>
                  <a:lnTo>
                    <a:pt x="3033" y="98"/>
                  </a:lnTo>
                  <a:lnTo>
                    <a:pt x="2973" y="98"/>
                  </a:lnTo>
                  <a:lnTo>
                    <a:pt x="2973" y="34"/>
                  </a:lnTo>
                  <a:close/>
                  <a:moveTo>
                    <a:pt x="2812" y="0"/>
                  </a:moveTo>
                  <a:lnTo>
                    <a:pt x="2834" y="2"/>
                  </a:lnTo>
                  <a:lnTo>
                    <a:pt x="2856" y="4"/>
                  </a:lnTo>
                  <a:lnTo>
                    <a:pt x="2856" y="47"/>
                  </a:lnTo>
                  <a:lnTo>
                    <a:pt x="2838" y="45"/>
                  </a:lnTo>
                  <a:lnTo>
                    <a:pt x="2820" y="43"/>
                  </a:lnTo>
                  <a:lnTo>
                    <a:pt x="2805" y="44"/>
                  </a:lnTo>
                  <a:lnTo>
                    <a:pt x="2793" y="47"/>
                  </a:lnTo>
                  <a:lnTo>
                    <a:pt x="2784" y="54"/>
                  </a:lnTo>
                  <a:lnTo>
                    <a:pt x="2778" y="63"/>
                  </a:lnTo>
                  <a:lnTo>
                    <a:pt x="2775" y="76"/>
                  </a:lnTo>
                  <a:lnTo>
                    <a:pt x="2774" y="93"/>
                  </a:lnTo>
                  <a:lnTo>
                    <a:pt x="2774" y="146"/>
                  </a:lnTo>
                  <a:lnTo>
                    <a:pt x="2851" y="146"/>
                  </a:lnTo>
                  <a:lnTo>
                    <a:pt x="2851" y="188"/>
                  </a:lnTo>
                  <a:lnTo>
                    <a:pt x="2774" y="188"/>
                  </a:lnTo>
                  <a:lnTo>
                    <a:pt x="2774" y="502"/>
                  </a:lnTo>
                  <a:lnTo>
                    <a:pt x="2725" y="502"/>
                  </a:lnTo>
                  <a:lnTo>
                    <a:pt x="2725" y="188"/>
                  </a:lnTo>
                  <a:lnTo>
                    <a:pt x="2665" y="188"/>
                  </a:lnTo>
                  <a:lnTo>
                    <a:pt x="2665" y="146"/>
                  </a:lnTo>
                  <a:lnTo>
                    <a:pt x="2725" y="146"/>
                  </a:lnTo>
                  <a:lnTo>
                    <a:pt x="2725" y="105"/>
                  </a:lnTo>
                  <a:lnTo>
                    <a:pt x="2726" y="80"/>
                  </a:lnTo>
                  <a:lnTo>
                    <a:pt x="2729" y="58"/>
                  </a:lnTo>
                  <a:lnTo>
                    <a:pt x="2734" y="41"/>
                  </a:lnTo>
                  <a:lnTo>
                    <a:pt x="2743" y="27"/>
                  </a:lnTo>
                  <a:lnTo>
                    <a:pt x="2752" y="17"/>
                  </a:lnTo>
                  <a:lnTo>
                    <a:pt x="2763" y="8"/>
                  </a:lnTo>
                  <a:lnTo>
                    <a:pt x="2777" y="4"/>
                  </a:lnTo>
                  <a:lnTo>
                    <a:pt x="2794" y="1"/>
                  </a:lnTo>
                  <a:lnTo>
                    <a:pt x="28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oup 71"/>
          <p:cNvGrpSpPr>
            <a:grpSpLocks noChangeAspect="1"/>
          </p:cNvGrpSpPr>
          <p:nvPr userDrawn="1"/>
        </p:nvGrpSpPr>
        <p:grpSpPr bwMode="auto">
          <a:xfrm>
            <a:off x="5061288" y="5860089"/>
            <a:ext cx="1022350" cy="473075"/>
            <a:chOff x="3991" y="3676"/>
            <a:chExt cx="644" cy="298"/>
          </a:xfrm>
        </p:grpSpPr>
        <p:sp>
          <p:nvSpPr>
            <p:cNvPr id="82" name="AutoShape 70"/>
            <p:cNvSpPr>
              <a:spLocks noChangeAspect="1" noChangeArrowheads="1" noTextEdit="1"/>
            </p:cNvSpPr>
            <p:nvPr userDrawn="1"/>
          </p:nvSpPr>
          <p:spPr bwMode="auto">
            <a:xfrm>
              <a:off x="3991" y="3676"/>
              <a:ext cx="64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3" name="Rectangle 72"/>
            <p:cNvSpPr>
              <a:spLocks noChangeArrowheads="1"/>
            </p:cNvSpPr>
            <p:nvPr userDrawn="1"/>
          </p:nvSpPr>
          <p:spPr bwMode="auto">
            <a:xfrm>
              <a:off x="3991" y="3676"/>
              <a:ext cx="644" cy="298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4" name="Freeform 73"/>
            <p:cNvSpPr>
              <a:spLocks/>
            </p:cNvSpPr>
            <p:nvPr userDrawn="1"/>
          </p:nvSpPr>
          <p:spPr bwMode="auto">
            <a:xfrm>
              <a:off x="4099" y="3732"/>
              <a:ext cx="26" cy="36"/>
            </a:xfrm>
            <a:custGeom>
              <a:avLst/>
              <a:gdLst>
                <a:gd name="T0" fmla="*/ 0 w 157"/>
                <a:gd name="T1" fmla="*/ 0 h 215"/>
                <a:gd name="T2" fmla="*/ 42 w 157"/>
                <a:gd name="T3" fmla="*/ 0 h 215"/>
                <a:gd name="T4" fmla="*/ 42 w 157"/>
                <a:gd name="T5" fmla="*/ 88 h 215"/>
                <a:gd name="T6" fmla="*/ 115 w 157"/>
                <a:gd name="T7" fmla="*/ 88 h 215"/>
                <a:gd name="T8" fmla="*/ 115 w 157"/>
                <a:gd name="T9" fmla="*/ 0 h 215"/>
                <a:gd name="T10" fmla="*/ 157 w 157"/>
                <a:gd name="T11" fmla="*/ 0 h 215"/>
                <a:gd name="T12" fmla="*/ 157 w 157"/>
                <a:gd name="T13" fmla="*/ 215 h 215"/>
                <a:gd name="T14" fmla="*/ 115 w 157"/>
                <a:gd name="T15" fmla="*/ 215 h 215"/>
                <a:gd name="T16" fmla="*/ 115 w 157"/>
                <a:gd name="T17" fmla="*/ 125 h 215"/>
                <a:gd name="T18" fmla="*/ 42 w 157"/>
                <a:gd name="T19" fmla="*/ 125 h 215"/>
                <a:gd name="T20" fmla="*/ 42 w 157"/>
                <a:gd name="T21" fmla="*/ 215 h 215"/>
                <a:gd name="T22" fmla="*/ 0 w 157"/>
                <a:gd name="T23" fmla="*/ 215 h 215"/>
                <a:gd name="T24" fmla="*/ 0 w 157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42" y="0"/>
                  </a:lnTo>
                  <a:lnTo>
                    <a:pt x="42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57" y="0"/>
                  </a:lnTo>
                  <a:lnTo>
                    <a:pt x="157" y="215"/>
                  </a:lnTo>
                  <a:lnTo>
                    <a:pt x="115" y="215"/>
                  </a:lnTo>
                  <a:lnTo>
                    <a:pt x="115" y="125"/>
                  </a:lnTo>
                  <a:lnTo>
                    <a:pt x="42" y="125"/>
                  </a:lnTo>
                  <a:lnTo>
                    <a:pt x="42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5" name="Freeform 74"/>
            <p:cNvSpPr>
              <a:spLocks/>
            </p:cNvSpPr>
            <p:nvPr userDrawn="1"/>
          </p:nvSpPr>
          <p:spPr bwMode="auto">
            <a:xfrm>
              <a:off x="4139" y="3732"/>
              <a:ext cx="24" cy="36"/>
            </a:xfrm>
            <a:custGeom>
              <a:avLst/>
              <a:gdLst>
                <a:gd name="T0" fmla="*/ 0 w 141"/>
                <a:gd name="T1" fmla="*/ 0 h 215"/>
                <a:gd name="T2" fmla="*/ 141 w 141"/>
                <a:gd name="T3" fmla="*/ 0 h 215"/>
                <a:gd name="T4" fmla="*/ 141 w 141"/>
                <a:gd name="T5" fmla="*/ 38 h 215"/>
                <a:gd name="T6" fmla="*/ 42 w 141"/>
                <a:gd name="T7" fmla="*/ 38 h 215"/>
                <a:gd name="T8" fmla="*/ 42 w 141"/>
                <a:gd name="T9" fmla="*/ 88 h 215"/>
                <a:gd name="T10" fmla="*/ 126 w 141"/>
                <a:gd name="T11" fmla="*/ 88 h 215"/>
                <a:gd name="T12" fmla="*/ 126 w 141"/>
                <a:gd name="T13" fmla="*/ 126 h 215"/>
                <a:gd name="T14" fmla="*/ 42 w 141"/>
                <a:gd name="T15" fmla="*/ 126 h 215"/>
                <a:gd name="T16" fmla="*/ 42 w 141"/>
                <a:gd name="T17" fmla="*/ 177 h 215"/>
                <a:gd name="T18" fmla="*/ 141 w 141"/>
                <a:gd name="T19" fmla="*/ 177 h 215"/>
                <a:gd name="T20" fmla="*/ 141 w 141"/>
                <a:gd name="T21" fmla="*/ 215 h 215"/>
                <a:gd name="T22" fmla="*/ 0 w 141"/>
                <a:gd name="T23" fmla="*/ 215 h 215"/>
                <a:gd name="T24" fmla="*/ 0 w 141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15">
                  <a:moveTo>
                    <a:pt x="0" y="0"/>
                  </a:moveTo>
                  <a:lnTo>
                    <a:pt x="141" y="0"/>
                  </a:lnTo>
                  <a:lnTo>
                    <a:pt x="141" y="38"/>
                  </a:lnTo>
                  <a:lnTo>
                    <a:pt x="42" y="38"/>
                  </a:lnTo>
                  <a:lnTo>
                    <a:pt x="42" y="88"/>
                  </a:lnTo>
                  <a:lnTo>
                    <a:pt x="126" y="88"/>
                  </a:lnTo>
                  <a:lnTo>
                    <a:pt x="126" y="126"/>
                  </a:lnTo>
                  <a:lnTo>
                    <a:pt x="42" y="126"/>
                  </a:lnTo>
                  <a:lnTo>
                    <a:pt x="42" y="177"/>
                  </a:lnTo>
                  <a:lnTo>
                    <a:pt x="141" y="177"/>
                  </a:lnTo>
                  <a:lnTo>
                    <a:pt x="141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6" name="Freeform 75"/>
            <p:cNvSpPr>
              <a:spLocks/>
            </p:cNvSpPr>
            <p:nvPr userDrawn="1"/>
          </p:nvSpPr>
          <p:spPr bwMode="auto">
            <a:xfrm>
              <a:off x="4176" y="3732"/>
              <a:ext cx="23" cy="36"/>
            </a:xfrm>
            <a:custGeom>
              <a:avLst/>
              <a:gdLst>
                <a:gd name="T0" fmla="*/ 0 w 139"/>
                <a:gd name="T1" fmla="*/ 0 h 215"/>
                <a:gd name="T2" fmla="*/ 42 w 139"/>
                <a:gd name="T3" fmla="*/ 0 h 215"/>
                <a:gd name="T4" fmla="*/ 42 w 139"/>
                <a:gd name="T5" fmla="*/ 177 h 215"/>
                <a:gd name="T6" fmla="*/ 139 w 139"/>
                <a:gd name="T7" fmla="*/ 177 h 215"/>
                <a:gd name="T8" fmla="*/ 139 w 139"/>
                <a:gd name="T9" fmla="*/ 215 h 215"/>
                <a:gd name="T10" fmla="*/ 0 w 139"/>
                <a:gd name="T11" fmla="*/ 215 h 215"/>
                <a:gd name="T12" fmla="*/ 0 w 139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5">
                  <a:moveTo>
                    <a:pt x="0" y="0"/>
                  </a:moveTo>
                  <a:lnTo>
                    <a:pt x="42" y="0"/>
                  </a:lnTo>
                  <a:lnTo>
                    <a:pt x="42" y="177"/>
                  </a:lnTo>
                  <a:lnTo>
                    <a:pt x="139" y="177"/>
                  </a:lnTo>
                  <a:lnTo>
                    <a:pt x="139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7" name="Freeform 76"/>
            <p:cNvSpPr>
              <a:spLocks/>
            </p:cNvSpPr>
            <p:nvPr userDrawn="1"/>
          </p:nvSpPr>
          <p:spPr bwMode="auto">
            <a:xfrm>
              <a:off x="4211" y="3732"/>
              <a:ext cx="32" cy="36"/>
            </a:xfrm>
            <a:custGeom>
              <a:avLst/>
              <a:gdLst>
                <a:gd name="T0" fmla="*/ 0 w 195"/>
                <a:gd name="T1" fmla="*/ 0 h 215"/>
                <a:gd name="T2" fmla="*/ 41 w 195"/>
                <a:gd name="T3" fmla="*/ 0 h 215"/>
                <a:gd name="T4" fmla="*/ 98 w 195"/>
                <a:gd name="T5" fmla="*/ 116 h 215"/>
                <a:gd name="T6" fmla="*/ 154 w 195"/>
                <a:gd name="T7" fmla="*/ 0 h 215"/>
                <a:gd name="T8" fmla="*/ 195 w 195"/>
                <a:gd name="T9" fmla="*/ 0 h 215"/>
                <a:gd name="T10" fmla="*/ 195 w 195"/>
                <a:gd name="T11" fmla="*/ 215 h 215"/>
                <a:gd name="T12" fmla="*/ 153 w 195"/>
                <a:gd name="T13" fmla="*/ 215 h 215"/>
                <a:gd name="T14" fmla="*/ 153 w 195"/>
                <a:gd name="T15" fmla="*/ 89 h 215"/>
                <a:gd name="T16" fmla="*/ 112 w 195"/>
                <a:gd name="T17" fmla="*/ 172 h 215"/>
                <a:gd name="T18" fmla="*/ 84 w 195"/>
                <a:gd name="T19" fmla="*/ 172 h 215"/>
                <a:gd name="T20" fmla="*/ 41 w 195"/>
                <a:gd name="T21" fmla="*/ 89 h 215"/>
                <a:gd name="T22" fmla="*/ 41 w 195"/>
                <a:gd name="T23" fmla="*/ 215 h 215"/>
                <a:gd name="T24" fmla="*/ 0 w 195"/>
                <a:gd name="T25" fmla="*/ 215 h 215"/>
                <a:gd name="T26" fmla="*/ 0 w 195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215">
                  <a:moveTo>
                    <a:pt x="0" y="0"/>
                  </a:moveTo>
                  <a:lnTo>
                    <a:pt x="41" y="0"/>
                  </a:lnTo>
                  <a:lnTo>
                    <a:pt x="98" y="116"/>
                  </a:lnTo>
                  <a:lnTo>
                    <a:pt x="154" y="0"/>
                  </a:lnTo>
                  <a:lnTo>
                    <a:pt x="195" y="0"/>
                  </a:lnTo>
                  <a:lnTo>
                    <a:pt x="195" y="215"/>
                  </a:lnTo>
                  <a:lnTo>
                    <a:pt x="153" y="215"/>
                  </a:lnTo>
                  <a:lnTo>
                    <a:pt x="153" y="89"/>
                  </a:lnTo>
                  <a:lnTo>
                    <a:pt x="112" y="172"/>
                  </a:lnTo>
                  <a:lnTo>
                    <a:pt x="84" y="172"/>
                  </a:lnTo>
                  <a:lnTo>
                    <a:pt x="41" y="89"/>
                  </a:lnTo>
                  <a:lnTo>
                    <a:pt x="41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8" name="Freeform 77"/>
            <p:cNvSpPr>
              <a:spLocks/>
            </p:cNvSpPr>
            <p:nvPr userDrawn="1"/>
          </p:nvSpPr>
          <p:spPr bwMode="auto">
            <a:xfrm>
              <a:off x="4258" y="3732"/>
              <a:ext cx="26" cy="36"/>
            </a:xfrm>
            <a:custGeom>
              <a:avLst/>
              <a:gdLst>
                <a:gd name="T0" fmla="*/ 0 w 157"/>
                <a:gd name="T1" fmla="*/ 0 h 215"/>
                <a:gd name="T2" fmla="*/ 43 w 157"/>
                <a:gd name="T3" fmla="*/ 0 h 215"/>
                <a:gd name="T4" fmla="*/ 43 w 157"/>
                <a:gd name="T5" fmla="*/ 88 h 215"/>
                <a:gd name="T6" fmla="*/ 115 w 157"/>
                <a:gd name="T7" fmla="*/ 88 h 215"/>
                <a:gd name="T8" fmla="*/ 115 w 157"/>
                <a:gd name="T9" fmla="*/ 0 h 215"/>
                <a:gd name="T10" fmla="*/ 157 w 157"/>
                <a:gd name="T11" fmla="*/ 0 h 215"/>
                <a:gd name="T12" fmla="*/ 157 w 157"/>
                <a:gd name="T13" fmla="*/ 215 h 215"/>
                <a:gd name="T14" fmla="*/ 115 w 157"/>
                <a:gd name="T15" fmla="*/ 215 h 215"/>
                <a:gd name="T16" fmla="*/ 115 w 157"/>
                <a:gd name="T17" fmla="*/ 125 h 215"/>
                <a:gd name="T18" fmla="*/ 43 w 157"/>
                <a:gd name="T19" fmla="*/ 125 h 215"/>
                <a:gd name="T20" fmla="*/ 43 w 157"/>
                <a:gd name="T21" fmla="*/ 215 h 215"/>
                <a:gd name="T22" fmla="*/ 0 w 157"/>
                <a:gd name="T23" fmla="*/ 215 h 215"/>
                <a:gd name="T24" fmla="*/ 0 w 157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43" y="0"/>
                  </a:lnTo>
                  <a:lnTo>
                    <a:pt x="43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57" y="0"/>
                  </a:lnTo>
                  <a:lnTo>
                    <a:pt x="157" y="215"/>
                  </a:lnTo>
                  <a:lnTo>
                    <a:pt x="115" y="215"/>
                  </a:lnTo>
                  <a:lnTo>
                    <a:pt x="115" y="125"/>
                  </a:lnTo>
                  <a:lnTo>
                    <a:pt x="43" y="125"/>
                  </a:lnTo>
                  <a:lnTo>
                    <a:pt x="43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9" name="Freeform 78"/>
            <p:cNvSpPr>
              <a:spLocks noEditPoints="1"/>
            </p:cNvSpPr>
            <p:nvPr userDrawn="1"/>
          </p:nvSpPr>
          <p:spPr bwMode="auto">
            <a:xfrm>
              <a:off x="4297" y="3732"/>
              <a:ext cx="26" cy="37"/>
            </a:xfrm>
            <a:custGeom>
              <a:avLst/>
              <a:gdLst>
                <a:gd name="T0" fmla="*/ 69 w 159"/>
                <a:gd name="T1" fmla="*/ 39 h 219"/>
                <a:gd name="T2" fmla="*/ 53 w 159"/>
                <a:gd name="T3" fmla="*/ 49 h 219"/>
                <a:gd name="T4" fmla="*/ 45 w 159"/>
                <a:gd name="T5" fmla="*/ 62 h 219"/>
                <a:gd name="T6" fmla="*/ 43 w 159"/>
                <a:gd name="T7" fmla="*/ 88 h 219"/>
                <a:gd name="T8" fmla="*/ 43 w 159"/>
                <a:gd name="T9" fmla="*/ 131 h 219"/>
                <a:gd name="T10" fmla="*/ 45 w 159"/>
                <a:gd name="T11" fmla="*/ 157 h 219"/>
                <a:gd name="T12" fmla="*/ 53 w 159"/>
                <a:gd name="T13" fmla="*/ 170 h 219"/>
                <a:gd name="T14" fmla="*/ 69 w 159"/>
                <a:gd name="T15" fmla="*/ 181 h 219"/>
                <a:gd name="T16" fmla="*/ 90 w 159"/>
                <a:gd name="T17" fmla="*/ 181 h 219"/>
                <a:gd name="T18" fmla="*/ 106 w 159"/>
                <a:gd name="T19" fmla="*/ 170 h 219"/>
                <a:gd name="T20" fmla="*/ 113 w 159"/>
                <a:gd name="T21" fmla="*/ 157 h 219"/>
                <a:gd name="T22" fmla="*/ 117 w 159"/>
                <a:gd name="T23" fmla="*/ 131 h 219"/>
                <a:gd name="T24" fmla="*/ 117 w 159"/>
                <a:gd name="T25" fmla="*/ 88 h 219"/>
                <a:gd name="T26" fmla="*/ 113 w 159"/>
                <a:gd name="T27" fmla="*/ 62 h 219"/>
                <a:gd name="T28" fmla="*/ 106 w 159"/>
                <a:gd name="T29" fmla="*/ 49 h 219"/>
                <a:gd name="T30" fmla="*/ 90 w 159"/>
                <a:gd name="T31" fmla="*/ 39 h 219"/>
                <a:gd name="T32" fmla="*/ 79 w 159"/>
                <a:gd name="T33" fmla="*/ 0 h 219"/>
                <a:gd name="T34" fmla="*/ 112 w 159"/>
                <a:gd name="T35" fmla="*/ 6 h 219"/>
                <a:gd name="T36" fmla="*/ 138 w 159"/>
                <a:gd name="T37" fmla="*/ 23 h 219"/>
                <a:gd name="T38" fmla="*/ 154 w 159"/>
                <a:gd name="T39" fmla="*/ 53 h 219"/>
                <a:gd name="T40" fmla="*/ 159 w 159"/>
                <a:gd name="T41" fmla="*/ 88 h 219"/>
                <a:gd name="T42" fmla="*/ 159 w 159"/>
                <a:gd name="T43" fmla="*/ 130 h 219"/>
                <a:gd name="T44" fmla="*/ 154 w 159"/>
                <a:gd name="T45" fmla="*/ 166 h 219"/>
                <a:gd name="T46" fmla="*/ 138 w 159"/>
                <a:gd name="T47" fmla="*/ 196 h 219"/>
                <a:gd name="T48" fmla="*/ 112 w 159"/>
                <a:gd name="T49" fmla="*/ 213 h 219"/>
                <a:gd name="T50" fmla="*/ 79 w 159"/>
                <a:gd name="T51" fmla="*/ 219 h 219"/>
                <a:gd name="T52" fmla="*/ 47 w 159"/>
                <a:gd name="T53" fmla="*/ 213 h 219"/>
                <a:gd name="T54" fmla="*/ 21 w 159"/>
                <a:gd name="T55" fmla="*/ 196 h 219"/>
                <a:gd name="T56" fmla="*/ 4 w 159"/>
                <a:gd name="T57" fmla="*/ 166 h 219"/>
                <a:gd name="T58" fmla="*/ 0 w 159"/>
                <a:gd name="T59" fmla="*/ 130 h 219"/>
                <a:gd name="T60" fmla="*/ 0 w 159"/>
                <a:gd name="T61" fmla="*/ 88 h 219"/>
                <a:gd name="T62" fmla="*/ 4 w 159"/>
                <a:gd name="T63" fmla="*/ 53 h 219"/>
                <a:gd name="T64" fmla="*/ 21 w 159"/>
                <a:gd name="T65" fmla="*/ 23 h 219"/>
                <a:gd name="T66" fmla="*/ 47 w 159"/>
                <a:gd name="T67" fmla="*/ 6 h 219"/>
                <a:gd name="T68" fmla="*/ 79 w 159"/>
                <a:gd name="T6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219">
                  <a:moveTo>
                    <a:pt x="79" y="37"/>
                  </a:moveTo>
                  <a:lnTo>
                    <a:pt x="69" y="39"/>
                  </a:lnTo>
                  <a:lnTo>
                    <a:pt x="60" y="43"/>
                  </a:lnTo>
                  <a:lnTo>
                    <a:pt x="53" y="49"/>
                  </a:lnTo>
                  <a:lnTo>
                    <a:pt x="48" y="55"/>
                  </a:lnTo>
                  <a:lnTo>
                    <a:pt x="45" y="62"/>
                  </a:lnTo>
                  <a:lnTo>
                    <a:pt x="43" y="73"/>
                  </a:lnTo>
                  <a:lnTo>
                    <a:pt x="43" y="88"/>
                  </a:lnTo>
                  <a:lnTo>
                    <a:pt x="42" y="109"/>
                  </a:lnTo>
                  <a:lnTo>
                    <a:pt x="43" y="131"/>
                  </a:lnTo>
                  <a:lnTo>
                    <a:pt x="43" y="147"/>
                  </a:lnTo>
                  <a:lnTo>
                    <a:pt x="45" y="157"/>
                  </a:lnTo>
                  <a:lnTo>
                    <a:pt x="48" y="164"/>
                  </a:lnTo>
                  <a:lnTo>
                    <a:pt x="53" y="170"/>
                  </a:lnTo>
                  <a:lnTo>
                    <a:pt x="60" y="176"/>
                  </a:lnTo>
                  <a:lnTo>
                    <a:pt x="69" y="181"/>
                  </a:lnTo>
                  <a:lnTo>
                    <a:pt x="79" y="182"/>
                  </a:lnTo>
                  <a:lnTo>
                    <a:pt x="90" y="181"/>
                  </a:lnTo>
                  <a:lnTo>
                    <a:pt x="99" y="176"/>
                  </a:lnTo>
                  <a:lnTo>
                    <a:pt x="106" y="170"/>
                  </a:lnTo>
                  <a:lnTo>
                    <a:pt x="111" y="164"/>
                  </a:lnTo>
                  <a:lnTo>
                    <a:pt x="113" y="157"/>
                  </a:lnTo>
                  <a:lnTo>
                    <a:pt x="116" y="147"/>
                  </a:lnTo>
                  <a:lnTo>
                    <a:pt x="117" y="131"/>
                  </a:lnTo>
                  <a:lnTo>
                    <a:pt x="117" y="109"/>
                  </a:lnTo>
                  <a:lnTo>
                    <a:pt x="117" y="88"/>
                  </a:lnTo>
                  <a:lnTo>
                    <a:pt x="116" y="73"/>
                  </a:lnTo>
                  <a:lnTo>
                    <a:pt x="113" y="62"/>
                  </a:lnTo>
                  <a:lnTo>
                    <a:pt x="111" y="55"/>
                  </a:lnTo>
                  <a:lnTo>
                    <a:pt x="106" y="49"/>
                  </a:lnTo>
                  <a:lnTo>
                    <a:pt x="99" y="43"/>
                  </a:lnTo>
                  <a:lnTo>
                    <a:pt x="90" y="39"/>
                  </a:lnTo>
                  <a:lnTo>
                    <a:pt x="79" y="37"/>
                  </a:lnTo>
                  <a:close/>
                  <a:moveTo>
                    <a:pt x="79" y="0"/>
                  </a:moveTo>
                  <a:lnTo>
                    <a:pt x="97" y="1"/>
                  </a:lnTo>
                  <a:lnTo>
                    <a:pt x="112" y="6"/>
                  </a:lnTo>
                  <a:lnTo>
                    <a:pt x="126" y="14"/>
                  </a:lnTo>
                  <a:lnTo>
                    <a:pt x="138" y="23"/>
                  </a:lnTo>
                  <a:lnTo>
                    <a:pt x="149" y="37"/>
                  </a:lnTo>
                  <a:lnTo>
                    <a:pt x="154" y="53"/>
                  </a:lnTo>
                  <a:lnTo>
                    <a:pt x="158" y="69"/>
                  </a:lnTo>
                  <a:lnTo>
                    <a:pt x="159" y="88"/>
                  </a:lnTo>
                  <a:lnTo>
                    <a:pt x="159" y="109"/>
                  </a:lnTo>
                  <a:lnTo>
                    <a:pt x="159" y="130"/>
                  </a:lnTo>
                  <a:lnTo>
                    <a:pt x="158" y="150"/>
                  </a:lnTo>
                  <a:lnTo>
                    <a:pt x="154" y="166"/>
                  </a:lnTo>
                  <a:lnTo>
                    <a:pt x="149" y="182"/>
                  </a:lnTo>
                  <a:lnTo>
                    <a:pt x="138" y="196"/>
                  </a:lnTo>
                  <a:lnTo>
                    <a:pt x="126" y="205"/>
                  </a:lnTo>
                  <a:lnTo>
                    <a:pt x="112" y="213"/>
                  </a:lnTo>
                  <a:lnTo>
                    <a:pt x="97" y="218"/>
                  </a:lnTo>
                  <a:lnTo>
                    <a:pt x="79" y="219"/>
                  </a:lnTo>
                  <a:lnTo>
                    <a:pt x="62" y="218"/>
                  </a:lnTo>
                  <a:lnTo>
                    <a:pt x="47" y="213"/>
                  </a:lnTo>
                  <a:lnTo>
                    <a:pt x="34" y="205"/>
                  </a:lnTo>
                  <a:lnTo>
                    <a:pt x="21" y="196"/>
                  </a:lnTo>
                  <a:lnTo>
                    <a:pt x="10" y="182"/>
                  </a:lnTo>
                  <a:lnTo>
                    <a:pt x="4" y="166"/>
                  </a:lnTo>
                  <a:lnTo>
                    <a:pt x="1" y="150"/>
                  </a:lnTo>
                  <a:lnTo>
                    <a:pt x="0" y="130"/>
                  </a:lnTo>
                  <a:lnTo>
                    <a:pt x="0" y="109"/>
                  </a:lnTo>
                  <a:lnTo>
                    <a:pt x="0" y="88"/>
                  </a:lnTo>
                  <a:lnTo>
                    <a:pt x="1" y="69"/>
                  </a:lnTo>
                  <a:lnTo>
                    <a:pt x="4" y="53"/>
                  </a:lnTo>
                  <a:lnTo>
                    <a:pt x="10" y="37"/>
                  </a:lnTo>
                  <a:lnTo>
                    <a:pt x="21" y="23"/>
                  </a:lnTo>
                  <a:lnTo>
                    <a:pt x="34" y="14"/>
                  </a:lnTo>
                  <a:lnTo>
                    <a:pt x="47" y="6"/>
                  </a:lnTo>
                  <a:lnTo>
                    <a:pt x="62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0" name="Freeform 79"/>
            <p:cNvSpPr>
              <a:spLocks/>
            </p:cNvSpPr>
            <p:nvPr userDrawn="1"/>
          </p:nvSpPr>
          <p:spPr bwMode="auto">
            <a:xfrm>
              <a:off x="4337" y="3732"/>
              <a:ext cx="23" cy="36"/>
            </a:xfrm>
            <a:custGeom>
              <a:avLst/>
              <a:gdLst>
                <a:gd name="T0" fmla="*/ 0 w 139"/>
                <a:gd name="T1" fmla="*/ 0 h 215"/>
                <a:gd name="T2" fmla="*/ 42 w 139"/>
                <a:gd name="T3" fmla="*/ 0 h 215"/>
                <a:gd name="T4" fmla="*/ 42 w 139"/>
                <a:gd name="T5" fmla="*/ 177 h 215"/>
                <a:gd name="T6" fmla="*/ 139 w 139"/>
                <a:gd name="T7" fmla="*/ 177 h 215"/>
                <a:gd name="T8" fmla="*/ 139 w 139"/>
                <a:gd name="T9" fmla="*/ 215 h 215"/>
                <a:gd name="T10" fmla="*/ 0 w 139"/>
                <a:gd name="T11" fmla="*/ 215 h 215"/>
                <a:gd name="T12" fmla="*/ 0 w 139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5">
                  <a:moveTo>
                    <a:pt x="0" y="0"/>
                  </a:moveTo>
                  <a:lnTo>
                    <a:pt x="42" y="0"/>
                  </a:lnTo>
                  <a:lnTo>
                    <a:pt x="42" y="177"/>
                  </a:lnTo>
                  <a:lnTo>
                    <a:pt x="139" y="177"/>
                  </a:lnTo>
                  <a:lnTo>
                    <a:pt x="139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1" name="Freeform 80"/>
            <p:cNvSpPr>
              <a:spLocks/>
            </p:cNvSpPr>
            <p:nvPr userDrawn="1"/>
          </p:nvSpPr>
          <p:spPr bwMode="auto">
            <a:xfrm>
              <a:off x="4365" y="3732"/>
              <a:ext cx="26" cy="36"/>
            </a:xfrm>
            <a:custGeom>
              <a:avLst/>
              <a:gdLst>
                <a:gd name="T0" fmla="*/ 0 w 155"/>
                <a:gd name="T1" fmla="*/ 0 h 215"/>
                <a:gd name="T2" fmla="*/ 155 w 155"/>
                <a:gd name="T3" fmla="*/ 0 h 215"/>
                <a:gd name="T4" fmla="*/ 155 w 155"/>
                <a:gd name="T5" fmla="*/ 38 h 215"/>
                <a:gd name="T6" fmla="*/ 99 w 155"/>
                <a:gd name="T7" fmla="*/ 38 h 215"/>
                <a:gd name="T8" fmla="*/ 99 w 155"/>
                <a:gd name="T9" fmla="*/ 215 h 215"/>
                <a:gd name="T10" fmla="*/ 57 w 155"/>
                <a:gd name="T11" fmla="*/ 215 h 215"/>
                <a:gd name="T12" fmla="*/ 57 w 155"/>
                <a:gd name="T13" fmla="*/ 38 h 215"/>
                <a:gd name="T14" fmla="*/ 0 w 155"/>
                <a:gd name="T15" fmla="*/ 38 h 215"/>
                <a:gd name="T16" fmla="*/ 0 w 155"/>
                <a:gd name="T1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15">
                  <a:moveTo>
                    <a:pt x="0" y="0"/>
                  </a:moveTo>
                  <a:lnTo>
                    <a:pt x="155" y="0"/>
                  </a:lnTo>
                  <a:lnTo>
                    <a:pt x="155" y="38"/>
                  </a:lnTo>
                  <a:lnTo>
                    <a:pt x="99" y="38"/>
                  </a:lnTo>
                  <a:lnTo>
                    <a:pt x="99" y="215"/>
                  </a:lnTo>
                  <a:lnTo>
                    <a:pt x="57" y="215"/>
                  </a:lnTo>
                  <a:lnTo>
                    <a:pt x="57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2" name="Freeform 81"/>
            <p:cNvSpPr>
              <a:spLocks/>
            </p:cNvSpPr>
            <p:nvPr userDrawn="1"/>
          </p:nvSpPr>
          <p:spPr bwMode="auto">
            <a:xfrm>
              <a:off x="4400" y="3732"/>
              <a:ext cx="24" cy="36"/>
            </a:xfrm>
            <a:custGeom>
              <a:avLst/>
              <a:gdLst>
                <a:gd name="T0" fmla="*/ 4 w 141"/>
                <a:gd name="T1" fmla="*/ 0 h 215"/>
                <a:gd name="T2" fmla="*/ 141 w 141"/>
                <a:gd name="T3" fmla="*/ 0 h 215"/>
                <a:gd name="T4" fmla="*/ 141 w 141"/>
                <a:gd name="T5" fmla="*/ 33 h 215"/>
                <a:gd name="T6" fmla="*/ 50 w 141"/>
                <a:gd name="T7" fmla="*/ 177 h 215"/>
                <a:gd name="T8" fmla="*/ 141 w 141"/>
                <a:gd name="T9" fmla="*/ 177 h 215"/>
                <a:gd name="T10" fmla="*/ 141 w 141"/>
                <a:gd name="T11" fmla="*/ 215 h 215"/>
                <a:gd name="T12" fmla="*/ 0 w 141"/>
                <a:gd name="T13" fmla="*/ 215 h 215"/>
                <a:gd name="T14" fmla="*/ 0 w 141"/>
                <a:gd name="T15" fmla="*/ 181 h 215"/>
                <a:gd name="T16" fmla="*/ 92 w 141"/>
                <a:gd name="T17" fmla="*/ 38 h 215"/>
                <a:gd name="T18" fmla="*/ 4 w 141"/>
                <a:gd name="T19" fmla="*/ 38 h 215"/>
                <a:gd name="T20" fmla="*/ 4 w 141"/>
                <a:gd name="T2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215">
                  <a:moveTo>
                    <a:pt x="4" y="0"/>
                  </a:moveTo>
                  <a:lnTo>
                    <a:pt x="141" y="0"/>
                  </a:lnTo>
                  <a:lnTo>
                    <a:pt x="141" y="33"/>
                  </a:lnTo>
                  <a:lnTo>
                    <a:pt x="50" y="177"/>
                  </a:lnTo>
                  <a:lnTo>
                    <a:pt x="141" y="177"/>
                  </a:lnTo>
                  <a:lnTo>
                    <a:pt x="141" y="215"/>
                  </a:lnTo>
                  <a:lnTo>
                    <a:pt x="0" y="215"/>
                  </a:lnTo>
                  <a:lnTo>
                    <a:pt x="0" y="181"/>
                  </a:lnTo>
                  <a:lnTo>
                    <a:pt x="92" y="38"/>
                  </a:lnTo>
                  <a:lnTo>
                    <a:pt x="4" y="3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3" name="Rectangle 82"/>
            <p:cNvSpPr>
              <a:spLocks noChangeArrowheads="1"/>
            </p:cNvSpPr>
            <p:nvPr userDrawn="1"/>
          </p:nvSpPr>
          <p:spPr bwMode="auto">
            <a:xfrm>
              <a:off x="4118" y="3795"/>
              <a:ext cx="3" cy="179"/>
            </a:xfrm>
            <a:prstGeom prst="rect">
              <a:avLst/>
            </a:prstGeom>
            <a:solidFill>
              <a:srgbClr val="0052D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4" name="Freeform 83"/>
            <p:cNvSpPr>
              <a:spLocks noEditPoints="1"/>
            </p:cNvSpPr>
            <p:nvPr userDrawn="1"/>
          </p:nvSpPr>
          <p:spPr bwMode="auto">
            <a:xfrm>
              <a:off x="3991" y="3676"/>
              <a:ext cx="84" cy="99"/>
            </a:xfrm>
            <a:custGeom>
              <a:avLst/>
              <a:gdLst>
                <a:gd name="T0" fmla="*/ 383 w 502"/>
                <a:gd name="T1" fmla="*/ 366 h 596"/>
                <a:gd name="T2" fmla="*/ 379 w 502"/>
                <a:gd name="T3" fmla="*/ 457 h 596"/>
                <a:gd name="T4" fmla="*/ 337 w 502"/>
                <a:gd name="T5" fmla="*/ 460 h 596"/>
                <a:gd name="T6" fmla="*/ 273 w 502"/>
                <a:gd name="T7" fmla="*/ 486 h 596"/>
                <a:gd name="T8" fmla="*/ 222 w 502"/>
                <a:gd name="T9" fmla="*/ 534 h 596"/>
                <a:gd name="T10" fmla="*/ 192 w 502"/>
                <a:gd name="T11" fmla="*/ 596 h 596"/>
                <a:gd name="T12" fmla="*/ 157 w 502"/>
                <a:gd name="T13" fmla="*/ 595 h 596"/>
                <a:gd name="T14" fmla="*/ 141 w 502"/>
                <a:gd name="T15" fmla="*/ 546 h 596"/>
                <a:gd name="T16" fmla="*/ 172 w 502"/>
                <a:gd name="T17" fmla="*/ 464 h 596"/>
                <a:gd name="T18" fmla="*/ 227 w 502"/>
                <a:gd name="T19" fmla="*/ 397 h 596"/>
                <a:gd name="T20" fmla="*/ 301 w 502"/>
                <a:gd name="T21" fmla="*/ 349 h 596"/>
                <a:gd name="T22" fmla="*/ 386 w 502"/>
                <a:gd name="T23" fmla="*/ 325 h 596"/>
                <a:gd name="T24" fmla="*/ 410 w 502"/>
                <a:gd name="T25" fmla="*/ 195 h 596"/>
                <a:gd name="T26" fmla="*/ 392 w 502"/>
                <a:gd name="T27" fmla="*/ 283 h 596"/>
                <a:gd name="T28" fmla="*/ 301 w 502"/>
                <a:gd name="T29" fmla="*/ 303 h 596"/>
                <a:gd name="T30" fmla="*/ 221 w 502"/>
                <a:gd name="T31" fmla="*/ 346 h 596"/>
                <a:gd name="T32" fmla="*/ 158 w 502"/>
                <a:gd name="T33" fmla="*/ 410 h 596"/>
                <a:gd name="T34" fmla="*/ 114 w 502"/>
                <a:gd name="T35" fmla="*/ 490 h 596"/>
                <a:gd name="T36" fmla="*/ 94 w 502"/>
                <a:gd name="T37" fmla="*/ 581 h 596"/>
                <a:gd name="T38" fmla="*/ 62 w 502"/>
                <a:gd name="T39" fmla="*/ 510 h 596"/>
                <a:gd name="T40" fmla="*/ 94 w 502"/>
                <a:gd name="T41" fmla="*/ 405 h 596"/>
                <a:gd name="T42" fmla="*/ 149 w 502"/>
                <a:gd name="T43" fmla="*/ 315 h 596"/>
                <a:gd name="T44" fmla="*/ 224 w 502"/>
                <a:gd name="T45" fmla="*/ 241 h 596"/>
                <a:gd name="T46" fmla="*/ 316 w 502"/>
                <a:gd name="T47" fmla="*/ 187 h 596"/>
                <a:gd name="T48" fmla="*/ 420 w 502"/>
                <a:gd name="T49" fmla="*/ 158 h 596"/>
                <a:gd name="T50" fmla="*/ 496 w 502"/>
                <a:gd name="T51" fmla="*/ 7 h 596"/>
                <a:gd name="T52" fmla="*/ 475 w 502"/>
                <a:gd name="T53" fmla="*/ 35 h 596"/>
                <a:gd name="T54" fmla="*/ 448 w 502"/>
                <a:gd name="T55" fmla="*/ 86 h 596"/>
                <a:gd name="T56" fmla="*/ 379 w 502"/>
                <a:gd name="T57" fmla="*/ 127 h 596"/>
                <a:gd name="T58" fmla="*/ 278 w 502"/>
                <a:gd name="T59" fmla="*/ 161 h 596"/>
                <a:gd name="T60" fmla="*/ 187 w 502"/>
                <a:gd name="T61" fmla="*/ 218 h 596"/>
                <a:gd name="T62" fmla="*/ 114 w 502"/>
                <a:gd name="T63" fmla="*/ 293 h 596"/>
                <a:gd name="T64" fmla="*/ 60 w 502"/>
                <a:gd name="T65" fmla="*/ 385 h 596"/>
                <a:gd name="T66" fmla="*/ 28 w 502"/>
                <a:gd name="T67" fmla="*/ 490 h 596"/>
                <a:gd name="T68" fmla="*/ 0 w 502"/>
                <a:gd name="T69" fmla="*/ 528 h 596"/>
                <a:gd name="T70" fmla="*/ 13 w 502"/>
                <a:gd name="T71" fmla="*/ 411 h 596"/>
                <a:gd name="T72" fmla="*/ 52 w 502"/>
                <a:gd name="T73" fmla="*/ 302 h 596"/>
                <a:gd name="T74" fmla="*/ 110 w 502"/>
                <a:gd name="T75" fmla="*/ 205 h 596"/>
                <a:gd name="T76" fmla="*/ 187 w 502"/>
                <a:gd name="T77" fmla="*/ 124 h 596"/>
                <a:gd name="T78" fmla="*/ 281 w 502"/>
                <a:gd name="T79" fmla="*/ 61 h 596"/>
                <a:gd name="T80" fmla="*/ 386 w 502"/>
                <a:gd name="T81" fmla="*/ 19 h 596"/>
                <a:gd name="T82" fmla="*/ 502 w 502"/>
                <a:gd name="T83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2" h="596">
                  <a:moveTo>
                    <a:pt x="386" y="325"/>
                  </a:moveTo>
                  <a:lnTo>
                    <a:pt x="383" y="366"/>
                  </a:lnTo>
                  <a:lnTo>
                    <a:pt x="381" y="410"/>
                  </a:lnTo>
                  <a:lnTo>
                    <a:pt x="379" y="457"/>
                  </a:lnTo>
                  <a:lnTo>
                    <a:pt x="374" y="457"/>
                  </a:lnTo>
                  <a:lnTo>
                    <a:pt x="337" y="460"/>
                  </a:lnTo>
                  <a:lnTo>
                    <a:pt x="303" y="471"/>
                  </a:lnTo>
                  <a:lnTo>
                    <a:pt x="273" y="486"/>
                  </a:lnTo>
                  <a:lnTo>
                    <a:pt x="245" y="508"/>
                  </a:lnTo>
                  <a:lnTo>
                    <a:pt x="222" y="534"/>
                  </a:lnTo>
                  <a:lnTo>
                    <a:pt x="204" y="564"/>
                  </a:lnTo>
                  <a:lnTo>
                    <a:pt x="192" y="596"/>
                  </a:lnTo>
                  <a:lnTo>
                    <a:pt x="177" y="596"/>
                  </a:lnTo>
                  <a:lnTo>
                    <a:pt x="157" y="595"/>
                  </a:lnTo>
                  <a:lnTo>
                    <a:pt x="133" y="592"/>
                  </a:lnTo>
                  <a:lnTo>
                    <a:pt x="141" y="546"/>
                  </a:lnTo>
                  <a:lnTo>
                    <a:pt x="153" y="504"/>
                  </a:lnTo>
                  <a:lnTo>
                    <a:pt x="172" y="464"/>
                  </a:lnTo>
                  <a:lnTo>
                    <a:pt x="198" y="427"/>
                  </a:lnTo>
                  <a:lnTo>
                    <a:pt x="227" y="397"/>
                  </a:lnTo>
                  <a:lnTo>
                    <a:pt x="262" y="370"/>
                  </a:lnTo>
                  <a:lnTo>
                    <a:pt x="301" y="349"/>
                  </a:lnTo>
                  <a:lnTo>
                    <a:pt x="342" y="333"/>
                  </a:lnTo>
                  <a:lnTo>
                    <a:pt x="386" y="325"/>
                  </a:lnTo>
                  <a:close/>
                  <a:moveTo>
                    <a:pt x="420" y="158"/>
                  </a:moveTo>
                  <a:lnTo>
                    <a:pt x="410" y="195"/>
                  </a:lnTo>
                  <a:lnTo>
                    <a:pt x="400" y="237"/>
                  </a:lnTo>
                  <a:lnTo>
                    <a:pt x="392" y="283"/>
                  </a:lnTo>
                  <a:lnTo>
                    <a:pt x="345" y="290"/>
                  </a:lnTo>
                  <a:lnTo>
                    <a:pt x="301" y="303"/>
                  </a:lnTo>
                  <a:lnTo>
                    <a:pt x="260" y="322"/>
                  </a:lnTo>
                  <a:lnTo>
                    <a:pt x="221" y="346"/>
                  </a:lnTo>
                  <a:lnTo>
                    <a:pt x="187" y="376"/>
                  </a:lnTo>
                  <a:lnTo>
                    <a:pt x="158" y="410"/>
                  </a:lnTo>
                  <a:lnTo>
                    <a:pt x="133" y="448"/>
                  </a:lnTo>
                  <a:lnTo>
                    <a:pt x="114" y="490"/>
                  </a:lnTo>
                  <a:lnTo>
                    <a:pt x="101" y="534"/>
                  </a:lnTo>
                  <a:lnTo>
                    <a:pt x="94" y="581"/>
                  </a:lnTo>
                  <a:lnTo>
                    <a:pt x="57" y="566"/>
                  </a:lnTo>
                  <a:lnTo>
                    <a:pt x="62" y="510"/>
                  </a:lnTo>
                  <a:lnTo>
                    <a:pt x="75" y="457"/>
                  </a:lnTo>
                  <a:lnTo>
                    <a:pt x="94" y="405"/>
                  </a:lnTo>
                  <a:lnTo>
                    <a:pt x="118" y="358"/>
                  </a:lnTo>
                  <a:lnTo>
                    <a:pt x="149" y="315"/>
                  </a:lnTo>
                  <a:lnTo>
                    <a:pt x="184" y="275"/>
                  </a:lnTo>
                  <a:lnTo>
                    <a:pt x="224" y="241"/>
                  </a:lnTo>
                  <a:lnTo>
                    <a:pt x="268" y="210"/>
                  </a:lnTo>
                  <a:lnTo>
                    <a:pt x="316" y="187"/>
                  </a:lnTo>
                  <a:lnTo>
                    <a:pt x="366" y="169"/>
                  </a:lnTo>
                  <a:lnTo>
                    <a:pt x="420" y="158"/>
                  </a:lnTo>
                  <a:close/>
                  <a:moveTo>
                    <a:pt x="502" y="0"/>
                  </a:moveTo>
                  <a:lnTo>
                    <a:pt x="496" y="7"/>
                  </a:lnTo>
                  <a:lnTo>
                    <a:pt x="487" y="19"/>
                  </a:lnTo>
                  <a:lnTo>
                    <a:pt x="475" y="35"/>
                  </a:lnTo>
                  <a:lnTo>
                    <a:pt x="463" y="58"/>
                  </a:lnTo>
                  <a:lnTo>
                    <a:pt x="448" y="86"/>
                  </a:lnTo>
                  <a:lnTo>
                    <a:pt x="434" y="120"/>
                  </a:lnTo>
                  <a:lnTo>
                    <a:pt x="379" y="127"/>
                  </a:lnTo>
                  <a:lnTo>
                    <a:pt x="327" y="141"/>
                  </a:lnTo>
                  <a:lnTo>
                    <a:pt x="278" y="161"/>
                  </a:lnTo>
                  <a:lnTo>
                    <a:pt x="231" y="187"/>
                  </a:lnTo>
                  <a:lnTo>
                    <a:pt x="187" y="218"/>
                  </a:lnTo>
                  <a:lnTo>
                    <a:pt x="149" y="254"/>
                  </a:lnTo>
                  <a:lnTo>
                    <a:pt x="114" y="293"/>
                  </a:lnTo>
                  <a:lnTo>
                    <a:pt x="84" y="338"/>
                  </a:lnTo>
                  <a:lnTo>
                    <a:pt x="60" y="385"/>
                  </a:lnTo>
                  <a:lnTo>
                    <a:pt x="41" y="436"/>
                  </a:lnTo>
                  <a:lnTo>
                    <a:pt x="28" y="490"/>
                  </a:lnTo>
                  <a:lnTo>
                    <a:pt x="21" y="545"/>
                  </a:lnTo>
                  <a:lnTo>
                    <a:pt x="0" y="528"/>
                  </a:lnTo>
                  <a:lnTo>
                    <a:pt x="4" y="468"/>
                  </a:lnTo>
                  <a:lnTo>
                    <a:pt x="13" y="411"/>
                  </a:lnTo>
                  <a:lnTo>
                    <a:pt x="29" y="355"/>
                  </a:lnTo>
                  <a:lnTo>
                    <a:pt x="52" y="302"/>
                  </a:lnTo>
                  <a:lnTo>
                    <a:pt x="78" y="252"/>
                  </a:lnTo>
                  <a:lnTo>
                    <a:pt x="110" y="205"/>
                  </a:lnTo>
                  <a:lnTo>
                    <a:pt x="146" y="163"/>
                  </a:lnTo>
                  <a:lnTo>
                    <a:pt x="187" y="124"/>
                  </a:lnTo>
                  <a:lnTo>
                    <a:pt x="232" y="90"/>
                  </a:lnTo>
                  <a:lnTo>
                    <a:pt x="281" y="61"/>
                  </a:lnTo>
                  <a:lnTo>
                    <a:pt x="333" y="38"/>
                  </a:lnTo>
                  <a:lnTo>
                    <a:pt x="386" y="19"/>
                  </a:lnTo>
                  <a:lnTo>
                    <a:pt x="444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5" name="Freeform 84"/>
            <p:cNvSpPr>
              <a:spLocks/>
            </p:cNvSpPr>
            <p:nvPr userDrawn="1"/>
          </p:nvSpPr>
          <p:spPr bwMode="auto">
            <a:xfrm>
              <a:off x="4146" y="3794"/>
              <a:ext cx="22" cy="34"/>
            </a:xfrm>
            <a:custGeom>
              <a:avLst/>
              <a:gdLst>
                <a:gd name="T0" fmla="*/ 3 w 130"/>
                <a:gd name="T1" fmla="*/ 0 h 205"/>
                <a:gd name="T2" fmla="*/ 130 w 130"/>
                <a:gd name="T3" fmla="*/ 0 h 205"/>
                <a:gd name="T4" fmla="*/ 130 w 130"/>
                <a:gd name="T5" fmla="*/ 26 h 205"/>
                <a:gd name="T6" fmla="*/ 35 w 130"/>
                <a:gd name="T7" fmla="*/ 176 h 205"/>
                <a:gd name="T8" fmla="*/ 130 w 130"/>
                <a:gd name="T9" fmla="*/ 176 h 205"/>
                <a:gd name="T10" fmla="*/ 130 w 130"/>
                <a:gd name="T11" fmla="*/ 205 h 205"/>
                <a:gd name="T12" fmla="*/ 0 w 130"/>
                <a:gd name="T13" fmla="*/ 205 h 205"/>
                <a:gd name="T14" fmla="*/ 0 w 130"/>
                <a:gd name="T15" fmla="*/ 178 h 205"/>
                <a:gd name="T16" fmla="*/ 94 w 130"/>
                <a:gd name="T17" fmla="*/ 28 h 205"/>
                <a:gd name="T18" fmla="*/ 3 w 130"/>
                <a:gd name="T19" fmla="*/ 28 h 205"/>
                <a:gd name="T20" fmla="*/ 3 w 130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5">
                  <a:moveTo>
                    <a:pt x="3" y="0"/>
                  </a:moveTo>
                  <a:lnTo>
                    <a:pt x="130" y="0"/>
                  </a:lnTo>
                  <a:lnTo>
                    <a:pt x="130" y="26"/>
                  </a:lnTo>
                  <a:lnTo>
                    <a:pt x="35" y="176"/>
                  </a:lnTo>
                  <a:lnTo>
                    <a:pt x="130" y="176"/>
                  </a:lnTo>
                  <a:lnTo>
                    <a:pt x="130" y="205"/>
                  </a:lnTo>
                  <a:lnTo>
                    <a:pt x="0" y="205"/>
                  </a:lnTo>
                  <a:lnTo>
                    <a:pt x="0" y="178"/>
                  </a:lnTo>
                  <a:lnTo>
                    <a:pt x="94" y="28"/>
                  </a:lnTo>
                  <a:lnTo>
                    <a:pt x="3" y="2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6" name="Freeform 85"/>
            <p:cNvSpPr>
              <a:spLocks/>
            </p:cNvSpPr>
            <p:nvPr userDrawn="1"/>
          </p:nvSpPr>
          <p:spPr bwMode="auto">
            <a:xfrm>
              <a:off x="4176" y="3794"/>
              <a:ext cx="22" cy="34"/>
            </a:xfrm>
            <a:custGeom>
              <a:avLst/>
              <a:gdLst>
                <a:gd name="T0" fmla="*/ 0 w 130"/>
                <a:gd name="T1" fmla="*/ 0 h 205"/>
                <a:gd name="T2" fmla="*/ 130 w 130"/>
                <a:gd name="T3" fmla="*/ 0 h 205"/>
                <a:gd name="T4" fmla="*/ 130 w 130"/>
                <a:gd name="T5" fmla="*/ 28 h 205"/>
                <a:gd name="T6" fmla="*/ 31 w 130"/>
                <a:gd name="T7" fmla="*/ 28 h 205"/>
                <a:gd name="T8" fmla="*/ 31 w 130"/>
                <a:gd name="T9" fmla="*/ 88 h 205"/>
                <a:gd name="T10" fmla="*/ 115 w 130"/>
                <a:gd name="T11" fmla="*/ 88 h 205"/>
                <a:gd name="T12" fmla="*/ 115 w 130"/>
                <a:gd name="T13" fmla="*/ 115 h 205"/>
                <a:gd name="T14" fmla="*/ 31 w 130"/>
                <a:gd name="T15" fmla="*/ 115 h 205"/>
                <a:gd name="T16" fmla="*/ 31 w 130"/>
                <a:gd name="T17" fmla="*/ 176 h 205"/>
                <a:gd name="T18" fmla="*/ 130 w 130"/>
                <a:gd name="T19" fmla="*/ 176 h 205"/>
                <a:gd name="T20" fmla="*/ 130 w 130"/>
                <a:gd name="T21" fmla="*/ 205 h 205"/>
                <a:gd name="T22" fmla="*/ 0 w 130"/>
                <a:gd name="T23" fmla="*/ 205 h 205"/>
                <a:gd name="T24" fmla="*/ 0 w 130"/>
                <a:gd name="T2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205">
                  <a:moveTo>
                    <a:pt x="0" y="0"/>
                  </a:moveTo>
                  <a:lnTo>
                    <a:pt x="130" y="0"/>
                  </a:lnTo>
                  <a:lnTo>
                    <a:pt x="130" y="28"/>
                  </a:lnTo>
                  <a:lnTo>
                    <a:pt x="31" y="28"/>
                  </a:lnTo>
                  <a:lnTo>
                    <a:pt x="31" y="88"/>
                  </a:lnTo>
                  <a:lnTo>
                    <a:pt x="115" y="88"/>
                  </a:lnTo>
                  <a:lnTo>
                    <a:pt x="115" y="115"/>
                  </a:lnTo>
                  <a:lnTo>
                    <a:pt x="31" y="115"/>
                  </a:lnTo>
                  <a:lnTo>
                    <a:pt x="31" y="176"/>
                  </a:lnTo>
                  <a:lnTo>
                    <a:pt x="130" y="176"/>
                  </a:lnTo>
                  <a:lnTo>
                    <a:pt x="130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7" name="Freeform 86"/>
            <p:cNvSpPr>
              <a:spLocks/>
            </p:cNvSpPr>
            <p:nvPr userDrawn="1"/>
          </p:nvSpPr>
          <p:spPr bwMode="auto">
            <a:xfrm>
              <a:off x="4207" y="3794"/>
              <a:ext cx="25" cy="34"/>
            </a:xfrm>
            <a:custGeom>
              <a:avLst/>
              <a:gdLst>
                <a:gd name="T0" fmla="*/ 0 w 153"/>
                <a:gd name="T1" fmla="*/ 0 h 205"/>
                <a:gd name="T2" fmla="*/ 28 w 153"/>
                <a:gd name="T3" fmla="*/ 0 h 205"/>
                <a:gd name="T4" fmla="*/ 122 w 153"/>
                <a:gd name="T5" fmla="*/ 143 h 205"/>
                <a:gd name="T6" fmla="*/ 122 w 153"/>
                <a:gd name="T7" fmla="*/ 0 h 205"/>
                <a:gd name="T8" fmla="*/ 153 w 153"/>
                <a:gd name="T9" fmla="*/ 0 h 205"/>
                <a:gd name="T10" fmla="*/ 153 w 153"/>
                <a:gd name="T11" fmla="*/ 205 h 205"/>
                <a:gd name="T12" fmla="*/ 125 w 153"/>
                <a:gd name="T13" fmla="*/ 205 h 205"/>
                <a:gd name="T14" fmla="*/ 30 w 153"/>
                <a:gd name="T15" fmla="*/ 61 h 205"/>
                <a:gd name="T16" fmla="*/ 30 w 153"/>
                <a:gd name="T17" fmla="*/ 205 h 205"/>
                <a:gd name="T18" fmla="*/ 0 w 153"/>
                <a:gd name="T19" fmla="*/ 205 h 205"/>
                <a:gd name="T20" fmla="*/ 0 w 153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205">
                  <a:moveTo>
                    <a:pt x="0" y="0"/>
                  </a:moveTo>
                  <a:lnTo>
                    <a:pt x="28" y="0"/>
                  </a:lnTo>
                  <a:lnTo>
                    <a:pt x="122" y="143"/>
                  </a:lnTo>
                  <a:lnTo>
                    <a:pt x="122" y="0"/>
                  </a:lnTo>
                  <a:lnTo>
                    <a:pt x="153" y="0"/>
                  </a:lnTo>
                  <a:lnTo>
                    <a:pt x="153" y="205"/>
                  </a:lnTo>
                  <a:lnTo>
                    <a:pt x="125" y="205"/>
                  </a:lnTo>
                  <a:lnTo>
                    <a:pt x="30" y="61"/>
                  </a:lnTo>
                  <a:lnTo>
                    <a:pt x="30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8" name="Freeform 87"/>
            <p:cNvSpPr>
              <a:spLocks/>
            </p:cNvSpPr>
            <p:nvPr userDrawn="1"/>
          </p:nvSpPr>
          <p:spPr bwMode="auto">
            <a:xfrm>
              <a:off x="4240" y="3794"/>
              <a:ext cx="24" cy="34"/>
            </a:xfrm>
            <a:custGeom>
              <a:avLst/>
              <a:gdLst>
                <a:gd name="T0" fmla="*/ 0 w 143"/>
                <a:gd name="T1" fmla="*/ 0 h 205"/>
                <a:gd name="T2" fmla="*/ 143 w 143"/>
                <a:gd name="T3" fmla="*/ 0 h 205"/>
                <a:gd name="T4" fmla="*/ 143 w 143"/>
                <a:gd name="T5" fmla="*/ 28 h 205"/>
                <a:gd name="T6" fmla="*/ 87 w 143"/>
                <a:gd name="T7" fmla="*/ 28 h 205"/>
                <a:gd name="T8" fmla="*/ 87 w 143"/>
                <a:gd name="T9" fmla="*/ 205 h 205"/>
                <a:gd name="T10" fmla="*/ 56 w 143"/>
                <a:gd name="T11" fmla="*/ 205 h 205"/>
                <a:gd name="T12" fmla="*/ 56 w 143"/>
                <a:gd name="T13" fmla="*/ 28 h 205"/>
                <a:gd name="T14" fmla="*/ 0 w 143"/>
                <a:gd name="T15" fmla="*/ 28 h 205"/>
                <a:gd name="T16" fmla="*/ 0 w 143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05">
                  <a:moveTo>
                    <a:pt x="0" y="0"/>
                  </a:moveTo>
                  <a:lnTo>
                    <a:pt x="143" y="0"/>
                  </a:lnTo>
                  <a:lnTo>
                    <a:pt x="143" y="28"/>
                  </a:lnTo>
                  <a:lnTo>
                    <a:pt x="87" y="28"/>
                  </a:lnTo>
                  <a:lnTo>
                    <a:pt x="87" y="205"/>
                  </a:lnTo>
                  <a:lnTo>
                    <a:pt x="56" y="205"/>
                  </a:lnTo>
                  <a:lnTo>
                    <a:pt x="56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9" name="Freeform 88"/>
            <p:cNvSpPr>
              <a:spLocks noEditPoints="1"/>
            </p:cNvSpPr>
            <p:nvPr userDrawn="1"/>
          </p:nvSpPr>
          <p:spPr bwMode="auto">
            <a:xfrm>
              <a:off x="4271" y="3794"/>
              <a:ext cx="25" cy="34"/>
            </a:xfrm>
            <a:custGeom>
              <a:avLst/>
              <a:gdLst>
                <a:gd name="T0" fmla="*/ 30 w 148"/>
                <a:gd name="T1" fmla="*/ 28 h 205"/>
                <a:gd name="T2" fmla="*/ 30 w 148"/>
                <a:gd name="T3" fmla="*/ 92 h 205"/>
                <a:gd name="T4" fmla="*/ 76 w 148"/>
                <a:gd name="T5" fmla="*/ 92 h 205"/>
                <a:gd name="T6" fmla="*/ 90 w 148"/>
                <a:gd name="T7" fmla="*/ 91 h 205"/>
                <a:gd name="T8" fmla="*/ 101 w 148"/>
                <a:gd name="T9" fmla="*/ 84 h 205"/>
                <a:gd name="T10" fmla="*/ 108 w 148"/>
                <a:gd name="T11" fmla="*/ 74 h 205"/>
                <a:gd name="T12" fmla="*/ 111 w 148"/>
                <a:gd name="T13" fmla="*/ 60 h 205"/>
                <a:gd name="T14" fmla="*/ 108 w 148"/>
                <a:gd name="T15" fmla="*/ 47 h 205"/>
                <a:gd name="T16" fmla="*/ 101 w 148"/>
                <a:gd name="T17" fmla="*/ 37 h 205"/>
                <a:gd name="T18" fmla="*/ 90 w 148"/>
                <a:gd name="T19" fmla="*/ 31 h 205"/>
                <a:gd name="T20" fmla="*/ 76 w 148"/>
                <a:gd name="T21" fmla="*/ 28 h 205"/>
                <a:gd name="T22" fmla="*/ 30 w 148"/>
                <a:gd name="T23" fmla="*/ 28 h 205"/>
                <a:gd name="T24" fmla="*/ 0 w 148"/>
                <a:gd name="T25" fmla="*/ 0 h 205"/>
                <a:gd name="T26" fmla="*/ 78 w 148"/>
                <a:gd name="T27" fmla="*/ 0 h 205"/>
                <a:gd name="T28" fmla="*/ 100 w 148"/>
                <a:gd name="T29" fmla="*/ 4 h 205"/>
                <a:gd name="T30" fmla="*/ 118 w 148"/>
                <a:gd name="T31" fmla="*/ 12 h 205"/>
                <a:gd name="T32" fmla="*/ 131 w 148"/>
                <a:gd name="T33" fmla="*/ 25 h 205"/>
                <a:gd name="T34" fmla="*/ 139 w 148"/>
                <a:gd name="T35" fmla="*/ 41 h 205"/>
                <a:gd name="T36" fmla="*/ 141 w 148"/>
                <a:gd name="T37" fmla="*/ 60 h 205"/>
                <a:gd name="T38" fmla="*/ 139 w 148"/>
                <a:gd name="T39" fmla="*/ 77 h 205"/>
                <a:gd name="T40" fmla="*/ 134 w 148"/>
                <a:gd name="T41" fmla="*/ 91 h 205"/>
                <a:gd name="T42" fmla="*/ 125 w 148"/>
                <a:gd name="T43" fmla="*/ 101 h 205"/>
                <a:gd name="T44" fmla="*/ 114 w 148"/>
                <a:gd name="T45" fmla="*/ 109 h 205"/>
                <a:gd name="T46" fmla="*/ 101 w 148"/>
                <a:gd name="T47" fmla="*/ 114 h 205"/>
                <a:gd name="T48" fmla="*/ 148 w 148"/>
                <a:gd name="T49" fmla="*/ 205 h 205"/>
                <a:gd name="T50" fmla="*/ 112 w 148"/>
                <a:gd name="T51" fmla="*/ 205 h 205"/>
                <a:gd name="T52" fmla="*/ 69 w 148"/>
                <a:gd name="T53" fmla="*/ 119 h 205"/>
                <a:gd name="T54" fmla="*/ 30 w 148"/>
                <a:gd name="T55" fmla="*/ 119 h 205"/>
                <a:gd name="T56" fmla="*/ 30 w 148"/>
                <a:gd name="T57" fmla="*/ 205 h 205"/>
                <a:gd name="T58" fmla="*/ 0 w 148"/>
                <a:gd name="T59" fmla="*/ 205 h 205"/>
                <a:gd name="T60" fmla="*/ 0 w 148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8" h="205">
                  <a:moveTo>
                    <a:pt x="30" y="28"/>
                  </a:moveTo>
                  <a:lnTo>
                    <a:pt x="30" y="92"/>
                  </a:lnTo>
                  <a:lnTo>
                    <a:pt x="76" y="92"/>
                  </a:lnTo>
                  <a:lnTo>
                    <a:pt x="90" y="91"/>
                  </a:lnTo>
                  <a:lnTo>
                    <a:pt x="101" y="84"/>
                  </a:lnTo>
                  <a:lnTo>
                    <a:pt x="108" y="74"/>
                  </a:lnTo>
                  <a:lnTo>
                    <a:pt x="111" y="60"/>
                  </a:lnTo>
                  <a:lnTo>
                    <a:pt x="108" y="47"/>
                  </a:lnTo>
                  <a:lnTo>
                    <a:pt x="101" y="37"/>
                  </a:lnTo>
                  <a:lnTo>
                    <a:pt x="90" y="31"/>
                  </a:lnTo>
                  <a:lnTo>
                    <a:pt x="76" y="28"/>
                  </a:lnTo>
                  <a:lnTo>
                    <a:pt x="30" y="28"/>
                  </a:lnTo>
                  <a:close/>
                  <a:moveTo>
                    <a:pt x="0" y="0"/>
                  </a:moveTo>
                  <a:lnTo>
                    <a:pt x="78" y="0"/>
                  </a:lnTo>
                  <a:lnTo>
                    <a:pt x="100" y="4"/>
                  </a:lnTo>
                  <a:lnTo>
                    <a:pt x="118" y="12"/>
                  </a:lnTo>
                  <a:lnTo>
                    <a:pt x="131" y="25"/>
                  </a:lnTo>
                  <a:lnTo>
                    <a:pt x="139" y="41"/>
                  </a:lnTo>
                  <a:lnTo>
                    <a:pt x="141" y="60"/>
                  </a:lnTo>
                  <a:lnTo>
                    <a:pt x="139" y="77"/>
                  </a:lnTo>
                  <a:lnTo>
                    <a:pt x="134" y="91"/>
                  </a:lnTo>
                  <a:lnTo>
                    <a:pt x="125" y="101"/>
                  </a:lnTo>
                  <a:lnTo>
                    <a:pt x="114" y="109"/>
                  </a:lnTo>
                  <a:lnTo>
                    <a:pt x="101" y="114"/>
                  </a:lnTo>
                  <a:lnTo>
                    <a:pt x="148" y="205"/>
                  </a:lnTo>
                  <a:lnTo>
                    <a:pt x="112" y="205"/>
                  </a:lnTo>
                  <a:lnTo>
                    <a:pt x="69" y="119"/>
                  </a:lnTo>
                  <a:lnTo>
                    <a:pt x="30" y="119"/>
                  </a:lnTo>
                  <a:lnTo>
                    <a:pt x="30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0" name="Freeform 89"/>
            <p:cNvSpPr>
              <a:spLocks/>
            </p:cNvSpPr>
            <p:nvPr userDrawn="1"/>
          </p:nvSpPr>
          <p:spPr bwMode="auto">
            <a:xfrm>
              <a:off x="4304" y="3794"/>
              <a:ext cx="24" cy="35"/>
            </a:xfrm>
            <a:custGeom>
              <a:avLst/>
              <a:gdLst>
                <a:gd name="T0" fmla="*/ 0 w 146"/>
                <a:gd name="T1" fmla="*/ 0 h 206"/>
                <a:gd name="T2" fmla="*/ 32 w 146"/>
                <a:gd name="T3" fmla="*/ 0 h 206"/>
                <a:gd name="T4" fmla="*/ 32 w 146"/>
                <a:gd name="T5" fmla="*/ 134 h 206"/>
                <a:gd name="T6" fmla="*/ 33 w 146"/>
                <a:gd name="T7" fmla="*/ 149 h 206"/>
                <a:gd name="T8" fmla="*/ 39 w 146"/>
                <a:gd name="T9" fmla="*/ 162 h 206"/>
                <a:gd name="T10" fmla="*/ 47 w 146"/>
                <a:gd name="T11" fmla="*/ 170 h 206"/>
                <a:gd name="T12" fmla="*/ 59 w 146"/>
                <a:gd name="T13" fmla="*/ 176 h 206"/>
                <a:gd name="T14" fmla="*/ 73 w 146"/>
                <a:gd name="T15" fmla="*/ 179 h 206"/>
                <a:gd name="T16" fmla="*/ 88 w 146"/>
                <a:gd name="T17" fmla="*/ 176 h 206"/>
                <a:gd name="T18" fmla="*/ 99 w 146"/>
                <a:gd name="T19" fmla="*/ 170 h 206"/>
                <a:gd name="T20" fmla="*/ 108 w 146"/>
                <a:gd name="T21" fmla="*/ 162 h 206"/>
                <a:gd name="T22" fmla="*/ 114 w 146"/>
                <a:gd name="T23" fmla="*/ 149 h 206"/>
                <a:gd name="T24" fmla="*/ 116 w 146"/>
                <a:gd name="T25" fmla="*/ 134 h 206"/>
                <a:gd name="T26" fmla="*/ 116 w 146"/>
                <a:gd name="T27" fmla="*/ 0 h 206"/>
                <a:gd name="T28" fmla="*/ 146 w 146"/>
                <a:gd name="T29" fmla="*/ 0 h 206"/>
                <a:gd name="T30" fmla="*/ 146 w 146"/>
                <a:gd name="T31" fmla="*/ 136 h 206"/>
                <a:gd name="T32" fmla="*/ 144 w 146"/>
                <a:gd name="T33" fmla="*/ 155 h 206"/>
                <a:gd name="T34" fmla="*/ 137 w 146"/>
                <a:gd name="T35" fmla="*/ 173 h 206"/>
                <a:gd name="T36" fmla="*/ 125 w 146"/>
                <a:gd name="T37" fmla="*/ 187 h 206"/>
                <a:gd name="T38" fmla="*/ 110 w 146"/>
                <a:gd name="T39" fmla="*/ 198 h 206"/>
                <a:gd name="T40" fmla="*/ 92 w 146"/>
                <a:gd name="T41" fmla="*/ 205 h 206"/>
                <a:gd name="T42" fmla="*/ 73 w 146"/>
                <a:gd name="T43" fmla="*/ 206 h 206"/>
                <a:gd name="T44" fmla="*/ 54 w 146"/>
                <a:gd name="T45" fmla="*/ 205 h 206"/>
                <a:gd name="T46" fmla="*/ 36 w 146"/>
                <a:gd name="T47" fmla="*/ 198 h 206"/>
                <a:gd name="T48" fmla="*/ 21 w 146"/>
                <a:gd name="T49" fmla="*/ 187 h 206"/>
                <a:gd name="T50" fmla="*/ 11 w 146"/>
                <a:gd name="T51" fmla="*/ 173 h 206"/>
                <a:gd name="T52" fmla="*/ 2 w 146"/>
                <a:gd name="T53" fmla="*/ 155 h 206"/>
                <a:gd name="T54" fmla="*/ 0 w 146"/>
                <a:gd name="T55" fmla="*/ 136 h 206"/>
                <a:gd name="T56" fmla="*/ 0 w 146"/>
                <a:gd name="T5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06">
                  <a:moveTo>
                    <a:pt x="0" y="0"/>
                  </a:moveTo>
                  <a:lnTo>
                    <a:pt x="32" y="0"/>
                  </a:lnTo>
                  <a:lnTo>
                    <a:pt x="32" y="134"/>
                  </a:lnTo>
                  <a:lnTo>
                    <a:pt x="33" y="149"/>
                  </a:lnTo>
                  <a:lnTo>
                    <a:pt x="39" y="162"/>
                  </a:lnTo>
                  <a:lnTo>
                    <a:pt x="47" y="170"/>
                  </a:lnTo>
                  <a:lnTo>
                    <a:pt x="59" y="176"/>
                  </a:lnTo>
                  <a:lnTo>
                    <a:pt x="73" y="179"/>
                  </a:lnTo>
                  <a:lnTo>
                    <a:pt x="88" y="176"/>
                  </a:lnTo>
                  <a:lnTo>
                    <a:pt x="99" y="170"/>
                  </a:lnTo>
                  <a:lnTo>
                    <a:pt x="108" y="162"/>
                  </a:lnTo>
                  <a:lnTo>
                    <a:pt x="114" y="149"/>
                  </a:lnTo>
                  <a:lnTo>
                    <a:pt x="116" y="134"/>
                  </a:lnTo>
                  <a:lnTo>
                    <a:pt x="116" y="0"/>
                  </a:lnTo>
                  <a:lnTo>
                    <a:pt x="146" y="0"/>
                  </a:lnTo>
                  <a:lnTo>
                    <a:pt x="146" y="136"/>
                  </a:lnTo>
                  <a:lnTo>
                    <a:pt x="144" y="155"/>
                  </a:lnTo>
                  <a:lnTo>
                    <a:pt x="137" y="173"/>
                  </a:lnTo>
                  <a:lnTo>
                    <a:pt x="125" y="187"/>
                  </a:lnTo>
                  <a:lnTo>
                    <a:pt x="110" y="198"/>
                  </a:lnTo>
                  <a:lnTo>
                    <a:pt x="92" y="205"/>
                  </a:lnTo>
                  <a:lnTo>
                    <a:pt x="73" y="206"/>
                  </a:lnTo>
                  <a:lnTo>
                    <a:pt x="54" y="205"/>
                  </a:lnTo>
                  <a:lnTo>
                    <a:pt x="36" y="198"/>
                  </a:lnTo>
                  <a:lnTo>
                    <a:pt x="21" y="187"/>
                  </a:lnTo>
                  <a:lnTo>
                    <a:pt x="11" y="173"/>
                  </a:lnTo>
                  <a:lnTo>
                    <a:pt x="2" y="155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1" name="Freeform 90"/>
            <p:cNvSpPr>
              <a:spLocks/>
            </p:cNvSpPr>
            <p:nvPr userDrawn="1"/>
          </p:nvSpPr>
          <p:spPr bwMode="auto">
            <a:xfrm>
              <a:off x="4338" y="3794"/>
              <a:ext cx="30" cy="34"/>
            </a:xfrm>
            <a:custGeom>
              <a:avLst/>
              <a:gdLst>
                <a:gd name="T0" fmla="*/ 0 w 179"/>
                <a:gd name="T1" fmla="*/ 0 h 205"/>
                <a:gd name="T2" fmla="*/ 31 w 179"/>
                <a:gd name="T3" fmla="*/ 0 h 205"/>
                <a:gd name="T4" fmla="*/ 90 w 179"/>
                <a:gd name="T5" fmla="*/ 127 h 205"/>
                <a:gd name="T6" fmla="*/ 149 w 179"/>
                <a:gd name="T7" fmla="*/ 0 h 205"/>
                <a:gd name="T8" fmla="*/ 179 w 179"/>
                <a:gd name="T9" fmla="*/ 0 h 205"/>
                <a:gd name="T10" fmla="*/ 179 w 179"/>
                <a:gd name="T11" fmla="*/ 205 h 205"/>
                <a:gd name="T12" fmla="*/ 149 w 179"/>
                <a:gd name="T13" fmla="*/ 205 h 205"/>
                <a:gd name="T14" fmla="*/ 149 w 179"/>
                <a:gd name="T15" fmla="*/ 68 h 205"/>
                <a:gd name="T16" fmla="*/ 102 w 179"/>
                <a:gd name="T17" fmla="*/ 168 h 205"/>
                <a:gd name="T18" fmla="*/ 79 w 179"/>
                <a:gd name="T19" fmla="*/ 168 h 205"/>
                <a:gd name="T20" fmla="*/ 31 w 179"/>
                <a:gd name="T21" fmla="*/ 68 h 205"/>
                <a:gd name="T22" fmla="*/ 31 w 179"/>
                <a:gd name="T23" fmla="*/ 205 h 205"/>
                <a:gd name="T24" fmla="*/ 0 w 179"/>
                <a:gd name="T25" fmla="*/ 205 h 205"/>
                <a:gd name="T26" fmla="*/ 0 w 179"/>
                <a:gd name="T2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205">
                  <a:moveTo>
                    <a:pt x="0" y="0"/>
                  </a:moveTo>
                  <a:lnTo>
                    <a:pt x="31" y="0"/>
                  </a:lnTo>
                  <a:lnTo>
                    <a:pt x="90" y="127"/>
                  </a:lnTo>
                  <a:lnTo>
                    <a:pt x="149" y="0"/>
                  </a:lnTo>
                  <a:lnTo>
                    <a:pt x="179" y="0"/>
                  </a:lnTo>
                  <a:lnTo>
                    <a:pt x="179" y="205"/>
                  </a:lnTo>
                  <a:lnTo>
                    <a:pt x="149" y="205"/>
                  </a:lnTo>
                  <a:lnTo>
                    <a:pt x="149" y="68"/>
                  </a:lnTo>
                  <a:lnTo>
                    <a:pt x="102" y="168"/>
                  </a:lnTo>
                  <a:lnTo>
                    <a:pt x="79" y="168"/>
                  </a:lnTo>
                  <a:lnTo>
                    <a:pt x="31" y="68"/>
                  </a:lnTo>
                  <a:lnTo>
                    <a:pt x="31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2" name="Freeform 91"/>
            <p:cNvSpPr>
              <a:spLocks/>
            </p:cNvSpPr>
            <p:nvPr userDrawn="1"/>
          </p:nvSpPr>
          <p:spPr bwMode="auto">
            <a:xfrm>
              <a:off x="4392" y="3794"/>
              <a:ext cx="22" cy="34"/>
            </a:xfrm>
            <a:custGeom>
              <a:avLst/>
              <a:gdLst>
                <a:gd name="T0" fmla="*/ 0 w 130"/>
                <a:gd name="T1" fmla="*/ 0 h 205"/>
                <a:gd name="T2" fmla="*/ 130 w 130"/>
                <a:gd name="T3" fmla="*/ 0 h 205"/>
                <a:gd name="T4" fmla="*/ 130 w 130"/>
                <a:gd name="T5" fmla="*/ 28 h 205"/>
                <a:gd name="T6" fmla="*/ 31 w 130"/>
                <a:gd name="T7" fmla="*/ 28 h 205"/>
                <a:gd name="T8" fmla="*/ 31 w 130"/>
                <a:gd name="T9" fmla="*/ 91 h 205"/>
                <a:gd name="T10" fmla="*/ 115 w 130"/>
                <a:gd name="T11" fmla="*/ 91 h 205"/>
                <a:gd name="T12" fmla="*/ 115 w 130"/>
                <a:gd name="T13" fmla="*/ 119 h 205"/>
                <a:gd name="T14" fmla="*/ 31 w 130"/>
                <a:gd name="T15" fmla="*/ 119 h 205"/>
                <a:gd name="T16" fmla="*/ 31 w 130"/>
                <a:gd name="T17" fmla="*/ 205 h 205"/>
                <a:gd name="T18" fmla="*/ 0 w 130"/>
                <a:gd name="T19" fmla="*/ 205 h 205"/>
                <a:gd name="T20" fmla="*/ 0 w 130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5">
                  <a:moveTo>
                    <a:pt x="0" y="0"/>
                  </a:moveTo>
                  <a:lnTo>
                    <a:pt x="130" y="0"/>
                  </a:lnTo>
                  <a:lnTo>
                    <a:pt x="130" y="28"/>
                  </a:lnTo>
                  <a:lnTo>
                    <a:pt x="31" y="28"/>
                  </a:lnTo>
                  <a:lnTo>
                    <a:pt x="31" y="91"/>
                  </a:lnTo>
                  <a:lnTo>
                    <a:pt x="115" y="91"/>
                  </a:lnTo>
                  <a:lnTo>
                    <a:pt x="115" y="119"/>
                  </a:lnTo>
                  <a:lnTo>
                    <a:pt x="31" y="119"/>
                  </a:lnTo>
                  <a:lnTo>
                    <a:pt x="31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3" name="Freeform 92"/>
            <p:cNvSpPr>
              <a:spLocks noEditPoints="1"/>
            </p:cNvSpPr>
            <p:nvPr userDrawn="1"/>
          </p:nvSpPr>
          <p:spPr bwMode="auto">
            <a:xfrm>
              <a:off x="4421" y="3786"/>
              <a:ext cx="25" cy="43"/>
            </a:xfrm>
            <a:custGeom>
              <a:avLst/>
              <a:gdLst>
                <a:gd name="T0" fmla="*/ 0 w 146"/>
                <a:gd name="T1" fmla="*/ 51 h 257"/>
                <a:gd name="T2" fmla="*/ 31 w 146"/>
                <a:gd name="T3" fmla="*/ 51 h 257"/>
                <a:gd name="T4" fmla="*/ 31 w 146"/>
                <a:gd name="T5" fmla="*/ 185 h 257"/>
                <a:gd name="T6" fmla="*/ 32 w 146"/>
                <a:gd name="T7" fmla="*/ 200 h 257"/>
                <a:gd name="T8" fmla="*/ 38 w 146"/>
                <a:gd name="T9" fmla="*/ 213 h 257"/>
                <a:gd name="T10" fmla="*/ 47 w 146"/>
                <a:gd name="T11" fmla="*/ 221 h 257"/>
                <a:gd name="T12" fmla="*/ 58 w 146"/>
                <a:gd name="T13" fmla="*/ 227 h 257"/>
                <a:gd name="T14" fmla="*/ 72 w 146"/>
                <a:gd name="T15" fmla="*/ 230 h 257"/>
                <a:gd name="T16" fmla="*/ 86 w 146"/>
                <a:gd name="T17" fmla="*/ 227 h 257"/>
                <a:gd name="T18" fmla="*/ 98 w 146"/>
                <a:gd name="T19" fmla="*/ 221 h 257"/>
                <a:gd name="T20" fmla="*/ 107 w 146"/>
                <a:gd name="T21" fmla="*/ 213 h 257"/>
                <a:gd name="T22" fmla="*/ 113 w 146"/>
                <a:gd name="T23" fmla="*/ 200 h 257"/>
                <a:gd name="T24" fmla="*/ 114 w 146"/>
                <a:gd name="T25" fmla="*/ 185 h 257"/>
                <a:gd name="T26" fmla="*/ 114 w 146"/>
                <a:gd name="T27" fmla="*/ 51 h 257"/>
                <a:gd name="T28" fmla="*/ 146 w 146"/>
                <a:gd name="T29" fmla="*/ 51 h 257"/>
                <a:gd name="T30" fmla="*/ 146 w 146"/>
                <a:gd name="T31" fmla="*/ 187 h 257"/>
                <a:gd name="T32" fmla="*/ 144 w 146"/>
                <a:gd name="T33" fmla="*/ 206 h 257"/>
                <a:gd name="T34" fmla="*/ 136 w 146"/>
                <a:gd name="T35" fmla="*/ 224 h 257"/>
                <a:gd name="T36" fmla="*/ 125 w 146"/>
                <a:gd name="T37" fmla="*/ 238 h 257"/>
                <a:gd name="T38" fmla="*/ 110 w 146"/>
                <a:gd name="T39" fmla="*/ 249 h 257"/>
                <a:gd name="T40" fmla="*/ 92 w 146"/>
                <a:gd name="T41" fmla="*/ 256 h 257"/>
                <a:gd name="T42" fmla="*/ 72 w 146"/>
                <a:gd name="T43" fmla="*/ 257 h 257"/>
                <a:gd name="T44" fmla="*/ 52 w 146"/>
                <a:gd name="T45" fmla="*/ 256 h 257"/>
                <a:gd name="T46" fmla="*/ 36 w 146"/>
                <a:gd name="T47" fmla="*/ 249 h 257"/>
                <a:gd name="T48" fmla="*/ 21 w 146"/>
                <a:gd name="T49" fmla="*/ 238 h 257"/>
                <a:gd name="T50" fmla="*/ 9 w 146"/>
                <a:gd name="T51" fmla="*/ 224 h 257"/>
                <a:gd name="T52" fmla="*/ 2 w 146"/>
                <a:gd name="T53" fmla="*/ 206 h 257"/>
                <a:gd name="T54" fmla="*/ 0 w 146"/>
                <a:gd name="T55" fmla="*/ 187 h 257"/>
                <a:gd name="T56" fmla="*/ 0 w 146"/>
                <a:gd name="T57" fmla="*/ 51 h 257"/>
                <a:gd name="T58" fmla="*/ 91 w 146"/>
                <a:gd name="T59" fmla="*/ 0 h 257"/>
                <a:gd name="T60" fmla="*/ 117 w 146"/>
                <a:gd name="T61" fmla="*/ 0 h 257"/>
                <a:gd name="T62" fmla="*/ 117 w 146"/>
                <a:gd name="T63" fmla="*/ 30 h 257"/>
                <a:gd name="T64" fmla="*/ 91 w 146"/>
                <a:gd name="T65" fmla="*/ 30 h 257"/>
                <a:gd name="T66" fmla="*/ 91 w 146"/>
                <a:gd name="T67" fmla="*/ 0 h 257"/>
                <a:gd name="T68" fmla="*/ 29 w 146"/>
                <a:gd name="T69" fmla="*/ 0 h 257"/>
                <a:gd name="T70" fmla="*/ 55 w 146"/>
                <a:gd name="T71" fmla="*/ 0 h 257"/>
                <a:gd name="T72" fmla="*/ 55 w 146"/>
                <a:gd name="T73" fmla="*/ 30 h 257"/>
                <a:gd name="T74" fmla="*/ 29 w 146"/>
                <a:gd name="T75" fmla="*/ 30 h 257"/>
                <a:gd name="T76" fmla="*/ 29 w 146"/>
                <a:gd name="T7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6" h="257">
                  <a:moveTo>
                    <a:pt x="0" y="51"/>
                  </a:moveTo>
                  <a:lnTo>
                    <a:pt x="31" y="51"/>
                  </a:lnTo>
                  <a:lnTo>
                    <a:pt x="31" y="185"/>
                  </a:lnTo>
                  <a:lnTo>
                    <a:pt x="32" y="200"/>
                  </a:lnTo>
                  <a:lnTo>
                    <a:pt x="38" y="213"/>
                  </a:lnTo>
                  <a:lnTo>
                    <a:pt x="47" y="221"/>
                  </a:lnTo>
                  <a:lnTo>
                    <a:pt x="58" y="227"/>
                  </a:lnTo>
                  <a:lnTo>
                    <a:pt x="72" y="230"/>
                  </a:lnTo>
                  <a:lnTo>
                    <a:pt x="86" y="227"/>
                  </a:lnTo>
                  <a:lnTo>
                    <a:pt x="98" y="221"/>
                  </a:lnTo>
                  <a:lnTo>
                    <a:pt x="107" y="213"/>
                  </a:lnTo>
                  <a:lnTo>
                    <a:pt x="113" y="200"/>
                  </a:lnTo>
                  <a:lnTo>
                    <a:pt x="114" y="185"/>
                  </a:lnTo>
                  <a:lnTo>
                    <a:pt x="114" y="51"/>
                  </a:lnTo>
                  <a:lnTo>
                    <a:pt x="146" y="51"/>
                  </a:lnTo>
                  <a:lnTo>
                    <a:pt x="146" y="187"/>
                  </a:lnTo>
                  <a:lnTo>
                    <a:pt x="144" y="206"/>
                  </a:lnTo>
                  <a:lnTo>
                    <a:pt x="136" y="224"/>
                  </a:lnTo>
                  <a:lnTo>
                    <a:pt x="125" y="238"/>
                  </a:lnTo>
                  <a:lnTo>
                    <a:pt x="110" y="249"/>
                  </a:lnTo>
                  <a:lnTo>
                    <a:pt x="92" y="256"/>
                  </a:lnTo>
                  <a:lnTo>
                    <a:pt x="72" y="257"/>
                  </a:lnTo>
                  <a:lnTo>
                    <a:pt x="52" y="256"/>
                  </a:lnTo>
                  <a:lnTo>
                    <a:pt x="36" y="249"/>
                  </a:lnTo>
                  <a:lnTo>
                    <a:pt x="21" y="238"/>
                  </a:lnTo>
                  <a:lnTo>
                    <a:pt x="9" y="224"/>
                  </a:lnTo>
                  <a:lnTo>
                    <a:pt x="2" y="206"/>
                  </a:lnTo>
                  <a:lnTo>
                    <a:pt x="0" y="187"/>
                  </a:lnTo>
                  <a:lnTo>
                    <a:pt x="0" y="51"/>
                  </a:lnTo>
                  <a:close/>
                  <a:moveTo>
                    <a:pt x="91" y="0"/>
                  </a:moveTo>
                  <a:lnTo>
                    <a:pt x="117" y="0"/>
                  </a:lnTo>
                  <a:lnTo>
                    <a:pt x="117" y="30"/>
                  </a:lnTo>
                  <a:lnTo>
                    <a:pt x="91" y="30"/>
                  </a:lnTo>
                  <a:lnTo>
                    <a:pt x="91" y="0"/>
                  </a:lnTo>
                  <a:close/>
                  <a:moveTo>
                    <a:pt x="29" y="0"/>
                  </a:moveTo>
                  <a:lnTo>
                    <a:pt x="55" y="0"/>
                  </a:lnTo>
                  <a:lnTo>
                    <a:pt x="55" y="30"/>
                  </a:lnTo>
                  <a:lnTo>
                    <a:pt x="29" y="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4" name="Freeform 93"/>
            <p:cNvSpPr>
              <a:spLocks noEditPoints="1"/>
            </p:cNvSpPr>
            <p:nvPr userDrawn="1"/>
          </p:nvSpPr>
          <p:spPr bwMode="auto">
            <a:xfrm>
              <a:off x="4456" y="3794"/>
              <a:ext cx="24" cy="34"/>
            </a:xfrm>
            <a:custGeom>
              <a:avLst/>
              <a:gdLst>
                <a:gd name="T0" fmla="*/ 30 w 147"/>
                <a:gd name="T1" fmla="*/ 28 h 205"/>
                <a:gd name="T2" fmla="*/ 30 w 147"/>
                <a:gd name="T3" fmla="*/ 92 h 205"/>
                <a:gd name="T4" fmla="*/ 76 w 147"/>
                <a:gd name="T5" fmla="*/ 92 h 205"/>
                <a:gd name="T6" fmla="*/ 90 w 147"/>
                <a:gd name="T7" fmla="*/ 91 h 205"/>
                <a:gd name="T8" fmla="*/ 101 w 147"/>
                <a:gd name="T9" fmla="*/ 84 h 205"/>
                <a:gd name="T10" fmla="*/ 108 w 147"/>
                <a:gd name="T11" fmla="*/ 74 h 205"/>
                <a:gd name="T12" fmla="*/ 111 w 147"/>
                <a:gd name="T13" fmla="*/ 60 h 205"/>
                <a:gd name="T14" fmla="*/ 108 w 147"/>
                <a:gd name="T15" fmla="*/ 47 h 205"/>
                <a:gd name="T16" fmla="*/ 101 w 147"/>
                <a:gd name="T17" fmla="*/ 37 h 205"/>
                <a:gd name="T18" fmla="*/ 90 w 147"/>
                <a:gd name="T19" fmla="*/ 31 h 205"/>
                <a:gd name="T20" fmla="*/ 76 w 147"/>
                <a:gd name="T21" fmla="*/ 28 h 205"/>
                <a:gd name="T22" fmla="*/ 30 w 147"/>
                <a:gd name="T23" fmla="*/ 28 h 205"/>
                <a:gd name="T24" fmla="*/ 0 w 147"/>
                <a:gd name="T25" fmla="*/ 0 h 205"/>
                <a:gd name="T26" fmla="*/ 78 w 147"/>
                <a:gd name="T27" fmla="*/ 0 h 205"/>
                <a:gd name="T28" fmla="*/ 99 w 147"/>
                <a:gd name="T29" fmla="*/ 4 h 205"/>
                <a:gd name="T30" fmla="*/ 117 w 147"/>
                <a:gd name="T31" fmla="*/ 12 h 205"/>
                <a:gd name="T32" fmla="*/ 130 w 147"/>
                <a:gd name="T33" fmla="*/ 25 h 205"/>
                <a:gd name="T34" fmla="*/ 138 w 147"/>
                <a:gd name="T35" fmla="*/ 41 h 205"/>
                <a:gd name="T36" fmla="*/ 142 w 147"/>
                <a:gd name="T37" fmla="*/ 60 h 205"/>
                <a:gd name="T38" fmla="*/ 139 w 147"/>
                <a:gd name="T39" fmla="*/ 77 h 205"/>
                <a:gd name="T40" fmla="*/ 133 w 147"/>
                <a:gd name="T41" fmla="*/ 91 h 205"/>
                <a:gd name="T42" fmla="*/ 125 w 147"/>
                <a:gd name="T43" fmla="*/ 101 h 205"/>
                <a:gd name="T44" fmla="*/ 114 w 147"/>
                <a:gd name="T45" fmla="*/ 109 h 205"/>
                <a:gd name="T46" fmla="*/ 101 w 147"/>
                <a:gd name="T47" fmla="*/ 114 h 205"/>
                <a:gd name="T48" fmla="*/ 147 w 147"/>
                <a:gd name="T49" fmla="*/ 205 h 205"/>
                <a:gd name="T50" fmla="*/ 111 w 147"/>
                <a:gd name="T51" fmla="*/ 205 h 205"/>
                <a:gd name="T52" fmla="*/ 69 w 147"/>
                <a:gd name="T53" fmla="*/ 119 h 205"/>
                <a:gd name="T54" fmla="*/ 30 w 147"/>
                <a:gd name="T55" fmla="*/ 119 h 205"/>
                <a:gd name="T56" fmla="*/ 30 w 147"/>
                <a:gd name="T57" fmla="*/ 205 h 205"/>
                <a:gd name="T58" fmla="*/ 0 w 147"/>
                <a:gd name="T59" fmla="*/ 205 h 205"/>
                <a:gd name="T60" fmla="*/ 0 w 147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7" h="205">
                  <a:moveTo>
                    <a:pt x="30" y="28"/>
                  </a:moveTo>
                  <a:lnTo>
                    <a:pt x="30" y="92"/>
                  </a:lnTo>
                  <a:lnTo>
                    <a:pt x="76" y="92"/>
                  </a:lnTo>
                  <a:lnTo>
                    <a:pt x="90" y="91"/>
                  </a:lnTo>
                  <a:lnTo>
                    <a:pt x="101" y="84"/>
                  </a:lnTo>
                  <a:lnTo>
                    <a:pt x="108" y="74"/>
                  </a:lnTo>
                  <a:lnTo>
                    <a:pt x="111" y="60"/>
                  </a:lnTo>
                  <a:lnTo>
                    <a:pt x="108" y="47"/>
                  </a:lnTo>
                  <a:lnTo>
                    <a:pt x="101" y="37"/>
                  </a:lnTo>
                  <a:lnTo>
                    <a:pt x="90" y="31"/>
                  </a:lnTo>
                  <a:lnTo>
                    <a:pt x="76" y="28"/>
                  </a:lnTo>
                  <a:lnTo>
                    <a:pt x="30" y="28"/>
                  </a:lnTo>
                  <a:close/>
                  <a:moveTo>
                    <a:pt x="0" y="0"/>
                  </a:moveTo>
                  <a:lnTo>
                    <a:pt x="78" y="0"/>
                  </a:lnTo>
                  <a:lnTo>
                    <a:pt x="99" y="4"/>
                  </a:lnTo>
                  <a:lnTo>
                    <a:pt x="117" y="12"/>
                  </a:lnTo>
                  <a:lnTo>
                    <a:pt x="130" y="25"/>
                  </a:lnTo>
                  <a:lnTo>
                    <a:pt x="138" y="41"/>
                  </a:lnTo>
                  <a:lnTo>
                    <a:pt x="142" y="60"/>
                  </a:lnTo>
                  <a:lnTo>
                    <a:pt x="139" y="77"/>
                  </a:lnTo>
                  <a:lnTo>
                    <a:pt x="133" y="91"/>
                  </a:lnTo>
                  <a:lnTo>
                    <a:pt x="125" y="101"/>
                  </a:lnTo>
                  <a:lnTo>
                    <a:pt x="114" y="109"/>
                  </a:lnTo>
                  <a:lnTo>
                    <a:pt x="101" y="114"/>
                  </a:lnTo>
                  <a:lnTo>
                    <a:pt x="147" y="205"/>
                  </a:lnTo>
                  <a:lnTo>
                    <a:pt x="111" y="205"/>
                  </a:lnTo>
                  <a:lnTo>
                    <a:pt x="69" y="119"/>
                  </a:lnTo>
                  <a:lnTo>
                    <a:pt x="30" y="119"/>
                  </a:lnTo>
                  <a:lnTo>
                    <a:pt x="30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5" name="Freeform 94"/>
            <p:cNvSpPr>
              <a:spLocks/>
            </p:cNvSpPr>
            <p:nvPr userDrawn="1"/>
          </p:nvSpPr>
          <p:spPr bwMode="auto">
            <a:xfrm>
              <a:off x="4148" y="3850"/>
              <a:ext cx="24" cy="35"/>
            </a:xfrm>
            <a:custGeom>
              <a:avLst/>
              <a:gdLst>
                <a:gd name="T0" fmla="*/ 0 w 147"/>
                <a:gd name="T1" fmla="*/ 0 h 205"/>
                <a:gd name="T2" fmla="*/ 32 w 147"/>
                <a:gd name="T3" fmla="*/ 0 h 205"/>
                <a:gd name="T4" fmla="*/ 32 w 147"/>
                <a:gd name="T5" fmla="*/ 134 h 205"/>
                <a:gd name="T6" fmla="*/ 33 w 147"/>
                <a:gd name="T7" fmla="*/ 148 h 205"/>
                <a:gd name="T8" fmla="*/ 39 w 147"/>
                <a:gd name="T9" fmla="*/ 161 h 205"/>
                <a:gd name="T10" fmla="*/ 47 w 147"/>
                <a:gd name="T11" fmla="*/ 170 h 205"/>
                <a:gd name="T12" fmla="*/ 59 w 147"/>
                <a:gd name="T13" fmla="*/ 175 h 205"/>
                <a:gd name="T14" fmla="*/ 73 w 147"/>
                <a:gd name="T15" fmla="*/ 177 h 205"/>
                <a:gd name="T16" fmla="*/ 88 w 147"/>
                <a:gd name="T17" fmla="*/ 175 h 205"/>
                <a:gd name="T18" fmla="*/ 99 w 147"/>
                <a:gd name="T19" fmla="*/ 170 h 205"/>
                <a:gd name="T20" fmla="*/ 108 w 147"/>
                <a:gd name="T21" fmla="*/ 161 h 205"/>
                <a:gd name="T22" fmla="*/ 114 w 147"/>
                <a:gd name="T23" fmla="*/ 148 h 205"/>
                <a:gd name="T24" fmla="*/ 115 w 147"/>
                <a:gd name="T25" fmla="*/ 134 h 205"/>
                <a:gd name="T26" fmla="*/ 115 w 147"/>
                <a:gd name="T27" fmla="*/ 0 h 205"/>
                <a:gd name="T28" fmla="*/ 147 w 147"/>
                <a:gd name="T29" fmla="*/ 0 h 205"/>
                <a:gd name="T30" fmla="*/ 147 w 147"/>
                <a:gd name="T31" fmla="*/ 135 h 205"/>
                <a:gd name="T32" fmla="*/ 144 w 147"/>
                <a:gd name="T33" fmla="*/ 155 h 205"/>
                <a:gd name="T34" fmla="*/ 137 w 147"/>
                <a:gd name="T35" fmla="*/ 171 h 205"/>
                <a:gd name="T36" fmla="*/ 126 w 147"/>
                <a:gd name="T37" fmla="*/ 186 h 205"/>
                <a:gd name="T38" fmla="*/ 110 w 147"/>
                <a:gd name="T39" fmla="*/ 196 h 205"/>
                <a:gd name="T40" fmla="*/ 93 w 147"/>
                <a:gd name="T41" fmla="*/ 203 h 205"/>
                <a:gd name="T42" fmla="*/ 73 w 147"/>
                <a:gd name="T43" fmla="*/ 205 h 205"/>
                <a:gd name="T44" fmla="*/ 54 w 147"/>
                <a:gd name="T45" fmla="*/ 203 h 205"/>
                <a:gd name="T46" fmla="*/ 37 w 147"/>
                <a:gd name="T47" fmla="*/ 196 h 205"/>
                <a:gd name="T48" fmla="*/ 21 w 147"/>
                <a:gd name="T49" fmla="*/ 186 h 205"/>
                <a:gd name="T50" fmla="*/ 11 w 147"/>
                <a:gd name="T51" fmla="*/ 171 h 205"/>
                <a:gd name="T52" fmla="*/ 3 w 147"/>
                <a:gd name="T53" fmla="*/ 155 h 205"/>
                <a:gd name="T54" fmla="*/ 0 w 147"/>
                <a:gd name="T55" fmla="*/ 135 h 205"/>
                <a:gd name="T56" fmla="*/ 0 w 147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7" h="205">
                  <a:moveTo>
                    <a:pt x="0" y="0"/>
                  </a:moveTo>
                  <a:lnTo>
                    <a:pt x="32" y="0"/>
                  </a:lnTo>
                  <a:lnTo>
                    <a:pt x="32" y="134"/>
                  </a:lnTo>
                  <a:lnTo>
                    <a:pt x="33" y="148"/>
                  </a:lnTo>
                  <a:lnTo>
                    <a:pt x="39" y="161"/>
                  </a:lnTo>
                  <a:lnTo>
                    <a:pt x="47" y="170"/>
                  </a:lnTo>
                  <a:lnTo>
                    <a:pt x="59" y="175"/>
                  </a:lnTo>
                  <a:lnTo>
                    <a:pt x="73" y="177"/>
                  </a:lnTo>
                  <a:lnTo>
                    <a:pt x="88" y="175"/>
                  </a:lnTo>
                  <a:lnTo>
                    <a:pt x="99" y="170"/>
                  </a:lnTo>
                  <a:lnTo>
                    <a:pt x="108" y="161"/>
                  </a:lnTo>
                  <a:lnTo>
                    <a:pt x="114" y="148"/>
                  </a:lnTo>
                  <a:lnTo>
                    <a:pt x="115" y="134"/>
                  </a:lnTo>
                  <a:lnTo>
                    <a:pt x="115" y="0"/>
                  </a:lnTo>
                  <a:lnTo>
                    <a:pt x="147" y="0"/>
                  </a:lnTo>
                  <a:lnTo>
                    <a:pt x="147" y="135"/>
                  </a:lnTo>
                  <a:lnTo>
                    <a:pt x="144" y="155"/>
                  </a:lnTo>
                  <a:lnTo>
                    <a:pt x="137" y="171"/>
                  </a:lnTo>
                  <a:lnTo>
                    <a:pt x="126" y="186"/>
                  </a:lnTo>
                  <a:lnTo>
                    <a:pt x="110" y="196"/>
                  </a:lnTo>
                  <a:lnTo>
                    <a:pt x="93" y="203"/>
                  </a:lnTo>
                  <a:lnTo>
                    <a:pt x="73" y="205"/>
                  </a:lnTo>
                  <a:lnTo>
                    <a:pt x="54" y="203"/>
                  </a:lnTo>
                  <a:lnTo>
                    <a:pt x="37" y="196"/>
                  </a:lnTo>
                  <a:lnTo>
                    <a:pt x="21" y="186"/>
                  </a:lnTo>
                  <a:lnTo>
                    <a:pt x="11" y="171"/>
                  </a:lnTo>
                  <a:lnTo>
                    <a:pt x="3" y="15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6" name="Freeform 95"/>
            <p:cNvSpPr>
              <a:spLocks/>
            </p:cNvSpPr>
            <p:nvPr userDrawn="1"/>
          </p:nvSpPr>
          <p:spPr bwMode="auto">
            <a:xfrm>
              <a:off x="4182" y="3850"/>
              <a:ext cx="30" cy="34"/>
            </a:xfrm>
            <a:custGeom>
              <a:avLst/>
              <a:gdLst>
                <a:gd name="T0" fmla="*/ 0 w 180"/>
                <a:gd name="T1" fmla="*/ 0 h 203"/>
                <a:gd name="T2" fmla="*/ 31 w 180"/>
                <a:gd name="T3" fmla="*/ 0 h 203"/>
                <a:gd name="T4" fmla="*/ 91 w 180"/>
                <a:gd name="T5" fmla="*/ 127 h 203"/>
                <a:gd name="T6" fmla="*/ 149 w 180"/>
                <a:gd name="T7" fmla="*/ 0 h 203"/>
                <a:gd name="T8" fmla="*/ 180 w 180"/>
                <a:gd name="T9" fmla="*/ 0 h 203"/>
                <a:gd name="T10" fmla="*/ 180 w 180"/>
                <a:gd name="T11" fmla="*/ 203 h 203"/>
                <a:gd name="T12" fmla="*/ 149 w 180"/>
                <a:gd name="T13" fmla="*/ 203 h 203"/>
                <a:gd name="T14" fmla="*/ 149 w 180"/>
                <a:gd name="T15" fmla="*/ 67 h 203"/>
                <a:gd name="T16" fmla="*/ 102 w 180"/>
                <a:gd name="T17" fmla="*/ 167 h 203"/>
                <a:gd name="T18" fmla="*/ 79 w 180"/>
                <a:gd name="T19" fmla="*/ 167 h 203"/>
                <a:gd name="T20" fmla="*/ 31 w 180"/>
                <a:gd name="T21" fmla="*/ 67 h 203"/>
                <a:gd name="T22" fmla="*/ 31 w 180"/>
                <a:gd name="T23" fmla="*/ 203 h 203"/>
                <a:gd name="T24" fmla="*/ 0 w 180"/>
                <a:gd name="T25" fmla="*/ 203 h 203"/>
                <a:gd name="T26" fmla="*/ 0 w 180"/>
                <a:gd name="T2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03">
                  <a:moveTo>
                    <a:pt x="0" y="0"/>
                  </a:moveTo>
                  <a:lnTo>
                    <a:pt x="31" y="0"/>
                  </a:lnTo>
                  <a:lnTo>
                    <a:pt x="91" y="127"/>
                  </a:lnTo>
                  <a:lnTo>
                    <a:pt x="149" y="0"/>
                  </a:lnTo>
                  <a:lnTo>
                    <a:pt x="180" y="0"/>
                  </a:lnTo>
                  <a:lnTo>
                    <a:pt x="180" y="203"/>
                  </a:lnTo>
                  <a:lnTo>
                    <a:pt x="149" y="203"/>
                  </a:lnTo>
                  <a:lnTo>
                    <a:pt x="149" y="67"/>
                  </a:lnTo>
                  <a:lnTo>
                    <a:pt x="102" y="167"/>
                  </a:lnTo>
                  <a:lnTo>
                    <a:pt x="79" y="167"/>
                  </a:lnTo>
                  <a:lnTo>
                    <a:pt x="31" y="67"/>
                  </a:lnTo>
                  <a:lnTo>
                    <a:pt x="31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7" name="Freeform 96"/>
            <p:cNvSpPr>
              <a:spLocks/>
            </p:cNvSpPr>
            <p:nvPr userDrawn="1"/>
          </p:nvSpPr>
          <p:spPr bwMode="auto">
            <a:xfrm>
              <a:off x="4219" y="3850"/>
              <a:ext cx="40" cy="34"/>
            </a:xfrm>
            <a:custGeom>
              <a:avLst/>
              <a:gdLst>
                <a:gd name="T0" fmla="*/ 0 w 243"/>
                <a:gd name="T1" fmla="*/ 0 h 203"/>
                <a:gd name="T2" fmla="*/ 33 w 243"/>
                <a:gd name="T3" fmla="*/ 0 h 203"/>
                <a:gd name="T4" fmla="*/ 68 w 243"/>
                <a:gd name="T5" fmla="*/ 146 h 203"/>
                <a:gd name="T6" fmla="*/ 109 w 243"/>
                <a:gd name="T7" fmla="*/ 0 h 203"/>
                <a:gd name="T8" fmla="*/ 134 w 243"/>
                <a:gd name="T9" fmla="*/ 0 h 203"/>
                <a:gd name="T10" fmla="*/ 175 w 243"/>
                <a:gd name="T11" fmla="*/ 146 h 203"/>
                <a:gd name="T12" fmla="*/ 210 w 243"/>
                <a:gd name="T13" fmla="*/ 0 h 203"/>
                <a:gd name="T14" fmla="*/ 243 w 243"/>
                <a:gd name="T15" fmla="*/ 0 h 203"/>
                <a:gd name="T16" fmla="*/ 190 w 243"/>
                <a:gd name="T17" fmla="*/ 203 h 203"/>
                <a:gd name="T18" fmla="*/ 163 w 243"/>
                <a:gd name="T19" fmla="*/ 203 h 203"/>
                <a:gd name="T20" fmla="*/ 122 w 243"/>
                <a:gd name="T21" fmla="*/ 61 h 203"/>
                <a:gd name="T22" fmla="*/ 80 w 243"/>
                <a:gd name="T23" fmla="*/ 203 h 203"/>
                <a:gd name="T24" fmla="*/ 54 w 243"/>
                <a:gd name="T25" fmla="*/ 203 h 203"/>
                <a:gd name="T26" fmla="*/ 0 w 243"/>
                <a:gd name="T2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3" h="203">
                  <a:moveTo>
                    <a:pt x="0" y="0"/>
                  </a:moveTo>
                  <a:lnTo>
                    <a:pt x="33" y="0"/>
                  </a:lnTo>
                  <a:lnTo>
                    <a:pt x="68" y="146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175" y="146"/>
                  </a:lnTo>
                  <a:lnTo>
                    <a:pt x="210" y="0"/>
                  </a:lnTo>
                  <a:lnTo>
                    <a:pt x="243" y="0"/>
                  </a:lnTo>
                  <a:lnTo>
                    <a:pt x="190" y="203"/>
                  </a:lnTo>
                  <a:lnTo>
                    <a:pt x="163" y="203"/>
                  </a:lnTo>
                  <a:lnTo>
                    <a:pt x="122" y="61"/>
                  </a:lnTo>
                  <a:lnTo>
                    <a:pt x="80" y="203"/>
                  </a:lnTo>
                  <a:lnTo>
                    <a:pt x="54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8" name="Freeform 97"/>
            <p:cNvSpPr>
              <a:spLocks/>
            </p:cNvSpPr>
            <p:nvPr userDrawn="1"/>
          </p:nvSpPr>
          <p:spPr bwMode="auto">
            <a:xfrm>
              <a:off x="4266" y="3850"/>
              <a:ext cx="22" cy="34"/>
            </a:xfrm>
            <a:custGeom>
              <a:avLst/>
              <a:gdLst>
                <a:gd name="T0" fmla="*/ 0 w 130"/>
                <a:gd name="T1" fmla="*/ 0 h 203"/>
                <a:gd name="T2" fmla="*/ 130 w 130"/>
                <a:gd name="T3" fmla="*/ 0 h 203"/>
                <a:gd name="T4" fmla="*/ 130 w 130"/>
                <a:gd name="T5" fmla="*/ 27 h 203"/>
                <a:gd name="T6" fmla="*/ 30 w 130"/>
                <a:gd name="T7" fmla="*/ 27 h 203"/>
                <a:gd name="T8" fmla="*/ 30 w 130"/>
                <a:gd name="T9" fmla="*/ 87 h 203"/>
                <a:gd name="T10" fmla="*/ 115 w 130"/>
                <a:gd name="T11" fmla="*/ 87 h 203"/>
                <a:gd name="T12" fmla="*/ 115 w 130"/>
                <a:gd name="T13" fmla="*/ 114 h 203"/>
                <a:gd name="T14" fmla="*/ 30 w 130"/>
                <a:gd name="T15" fmla="*/ 114 h 203"/>
                <a:gd name="T16" fmla="*/ 30 w 130"/>
                <a:gd name="T17" fmla="*/ 176 h 203"/>
                <a:gd name="T18" fmla="*/ 130 w 130"/>
                <a:gd name="T19" fmla="*/ 176 h 203"/>
                <a:gd name="T20" fmla="*/ 130 w 130"/>
                <a:gd name="T21" fmla="*/ 203 h 203"/>
                <a:gd name="T22" fmla="*/ 0 w 130"/>
                <a:gd name="T23" fmla="*/ 203 h 203"/>
                <a:gd name="T24" fmla="*/ 0 w 130"/>
                <a:gd name="T2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203">
                  <a:moveTo>
                    <a:pt x="0" y="0"/>
                  </a:moveTo>
                  <a:lnTo>
                    <a:pt x="130" y="0"/>
                  </a:lnTo>
                  <a:lnTo>
                    <a:pt x="130" y="27"/>
                  </a:lnTo>
                  <a:lnTo>
                    <a:pt x="30" y="27"/>
                  </a:lnTo>
                  <a:lnTo>
                    <a:pt x="30" y="87"/>
                  </a:lnTo>
                  <a:lnTo>
                    <a:pt x="115" y="87"/>
                  </a:lnTo>
                  <a:lnTo>
                    <a:pt x="115" y="114"/>
                  </a:lnTo>
                  <a:lnTo>
                    <a:pt x="30" y="114"/>
                  </a:lnTo>
                  <a:lnTo>
                    <a:pt x="30" y="176"/>
                  </a:lnTo>
                  <a:lnTo>
                    <a:pt x="130" y="176"/>
                  </a:lnTo>
                  <a:lnTo>
                    <a:pt x="130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9" name="Freeform 98"/>
            <p:cNvSpPr>
              <a:spLocks/>
            </p:cNvSpPr>
            <p:nvPr userDrawn="1"/>
          </p:nvSpPr>
          <p:spPr bwMode="auto">
            <a:xfrm>
              <a:off x="4296" y="3850"/>
              <a:ext cx="22" cy="34"/>
            </a:xfrm>
            <a:custGeom>
              <a:avLst/>
              <a:gdLst>
                <a:gd name="T0" fmla="*/ 0 w 129"/>
                <a:gd name="T1" fmla="*/ 0 h 203"/>
                <a:gd name="T2" fmla="*/ 31 w 129"/>
                <a:gd name="T3" fmla="*/ 0 h 203"/>
                <a:gd name="T4" fmla="*/ 31 w 129"/>
                <a:gd name="T5" fmla="*/ 176 h 203"/>
                <a:gd name="T6" fmla="*/ 129 w 129"/>
                <a:gd name="T7" fmla="*/ 176 h 203"/>
                <a:gd name="T8" fmla="*/ 129 w 129"/>
                <a:gd name="T9" fmla="*/ 203 h 203"/>
                <a:gd name="T10" fmla="*/ 0 w 129"/>
                <a:gd name="T11" fmla="*/ 203 h 203"/>
                <a:gd name="T12" fmla="*/ 0 w 129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203">
                  <a:moveTo>
                    <a:pt x="0" y="0"/>
                  </a:moveTo>
                  <a:lnTo>
                    <a:pt x="31" y="0"/>
                  </a:lnTo>
                  <a:lnTo>
                    <a:pt x="31" y="176"/>
                  </a:lnTo>
                  <a:lnTo>
                    <a:pt x="129" y="176"/>
                  </a:lnTo>
                  <a:lnTo>
                    <a:pt x="129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10" name="Freeform 99"/>
            <p:cNvSpPr>
              <a:spLocks/>
            </p:cNvSpPr>
            <p:nvPr userDrawn="1"/>
          </p:nvSpPr>
          <p:spPr bwMode="auto">
            <a:xfrm>
              <a:off x="4319" y="3850"/>
              <a:ext cx="23" cy="34"/>
            </a:xfrm>
            <a:custGeom>
              <a:avLst/>
              <a:gdLst>
                <a:gd name="T0" fmla="*/ 0 w 143"/>
                <a:gd name="T1" fmla="*/ 0 h 203"/>
                <a:gd name="T2" fmla="*/ 143 w 143"/>
                <a:gd name="T3" fmla="*/ 0 h 203"/>
                <a:gd name="T4" fmla="*/ 143 w 143"/>
                <a:gd name="T5" fmla="*/ 27 h 203"/>
                <a:gd name="T6" fmla="*/ 87 w 143"/>
                <a:gd name="T7" fmla="*/ 27 h 203"/>
                <a:gd name="T8" fmla="*/ 87 w 143"/>
                <a:gd name="T9" fmla="*/ 203 h 203"/>
                <a:gd name="T10" fmla="*/ 56 w 143"/>
                <a:gd name="T11" fmla="*/ 203 h 203"/>
                <a:gd name="T12" fmla="*/ 56 w 143"/>
                <a:gd name="T13" fmla="*/ 27 h 203"/>
                <a:gd name="T14" fmla="*/ 0 w 143"/>
                <a:gd name="T15" fmla="*/ 27 h 203"/>
                <a:gd name="T16" fmla="*/ 0 w 14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03">
                  <a:moveTo>
                    <a:pt x="0" y="0"/>
                  </a:moveTo>
                  <a:lnTo>
                    <a:pt x="143" y="0"/>
                  </a:lnTo>
                  <a:lnTo>
                    <a:pt x="143" y="27"/>
                  </a:lnTo>
                  <a:lnTo>
                    <a:pt x="87" y="27"/>
                  </a:lnTo>
                  <a:lnTo>
                    <a:pt x="87" y="203"/>
                  </a:lnTo>
                  <a:lnTo>
                    <a:pt x="56" y="203"/>
                  </a:lnTo>
                  <a:lnTo>
                    <a:pt x="5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11" name="Freeform 100"/>
            <p:cNvSpPr>
              <a:spLocks/>
            </p:cNvSpPr>
            <p:nvPr userDrawn="1"/>
          </p:nvSpPr>
          <p:spPr bwMode="auto">
            <a:xfrm>
              <a:off x="4350" y="3850"/>
              <a:ext cx="22" cy="34"/>
            </a:xfrm>
            <a:custGeom>
              <a:avLst/>
              <a:gdLst>
                <a:gd name="T0" fmla="*/ 0 w 130"/>
                <a:gd name="T1" fmla="*/ 0 h 203"/>
                <a:gd name="T2" fmla="*/ 130 w 130"/>
                <a:gd name="T3" fmla="*/ 0 h 203"/>
                <a:gd name="T4" fmla="*/ 130 w 130"/>
                <a:gd name="T5" fmla="*/ 27 h 203"/>
                <a:gd name="T6" fmla="*/ 32 w 130"/>
                <a:gd name="T7" fmla="*/ 27 h 203"/>
                <a:gd name="T8" fmla="*/ 32 w 130"/>
                <a:gd name="T9" fmla="*/ 89 h 203"/>
                <a:gd name="T10" fmla="*/ 116 w 130"/>
                <a:gd name="T11" fmla="*/ 89 h 203"/>
                <a:gd name="T12" fmla="*/ 116 w 130"/>
                <a:gd name="T13" fmla="*/ 117 h 203"/>
                <a:gd name="T14" fmla="*/ 32 w 130"/>
                <a:gd name="T15" fmla="*/ 117 h 203"/>
                <a:gd name="T16" fmla="*/ 32 w 130"/>
                <a:gd name="T17" fmla="*/ 203 h 203"/>
                <a:gd name="T18" fmla="*/ 0 w 130"/>
                <a:gd name="T19" fmla="*/ 203 h 203"/>
                <a:gd name="T20" fmla="*/ 0 w 130"/>
                <a:gd name="T2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3">
                  <a:moveTo>
                    <a:pt x="0" y="0"/>
                  </a:moveTo>
                  <a:lnTo>
                    <a:pt x="130" y="0"/>
                  </a:lnTo>
                  <a:lnTo>
                    <a:pt x="130" y="27"/>
                  </a:lnTo>
                  <a:lnTo>
                    <a:pt x="32" y="27"/>
                  </a:lnTo>
                  <a:lnTo>
                    <a:pt x="32" y="89"/>
                  </a:lnTo>
                  <a:lnTo>
                    <a:pt x="116" y="89"/>
                  </a:lnTo>
                  <a:lnTo>
                    <a:pt x="116" y="117"/>
                  </a:lnTo>
                  <a:lnTo>
                    <a:pt x="32" y="117"/>
                  </a:lnTo>
                  <a:lnTo>
                    <a:pt x="32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12" name="Freeform 101"/>
            <p:cNvSpPr>
              <a:spLocks noEditPoints="1"/>
            </p:cNvSpPr>
            <p:nvPr userDrawn="1"/>
          </p:nvSpPr>
          <p:spPr bwMode="auto">
            <a:xfrm>
              <a:off x="4378" y="3850"/>
              <a:ext cx="24" cy="35"/>
            </a:xfrm>
            <a:custGeom>
              <a:avLst/>
              <a:gdLst>
                <a:gd name="T0" fmla="*/ 73 w 146"/>
                <a:gd name="T1" fmla="*/ 28 h 207"/>
                <a:gd name="T2" fmla="*/ 62 w 146"/>
                <a:gd name="T3" fmla="*/ 29 h 207"/>
                <a:gd name="T4" fmla="*/ 51 w 146"/>
                <a:gd name="T5" fmla="*/ 34 h 207"/>
                <a:gd name="T6" fmla="*/ 43 w 146"/>
                <a:gd name="T7" fmla="*/ 41 h 207"/>
                <a:gd name="T8" fmla="*/ 37 w 146"/>
                <a:gd name="T9" fmla="*/ 47 h 207"/>
                <a:gd name="T10" fmla="*/ 34 w 146"/>
                <a:gd name="T11" fmla="*/ 56 h 207"/>
                <a:gd name="T12" fmla="*/ 32 w 146"/>
                <a:gd name="T13" fmla="*/ 67 h 207"/>
                <a:gd name="T14" fmla="*/ 31 w 146"/>
                <a:gd name="T15" fmla="*/ 82 h 207"/>
                <a:gd name="T16" fmla="*/ 30 w 146"/>
                <a:gd name="T17" fmla="*/ 104 h 207"/>
                <a:gd name="T18" fmla="*/ 31 w 146"/>
                <a:gd name="T19" fmla="*/ 125 h 207"/>
                <a:gd name="T20" fmla="*/ 32 w 146"/>
                <a:gd name="T21" fmla="*/ 141 h 207"/>
                <a:gd name="T22" fmla="*/ 34 w 146"/>
                <a:gd name="T23" fmla="*/ 151 h 207"/>
                <a:gd name="T24" fmla="*/ 37 w 146"/>
                <a:gd name="T25" fmla="*/ 161 h 207"/>
                <a:gd name="T26" fmla="*/ 43 w 146"/>
                <a:gd name="T27" fmla="*/ 166 h 207"/>
                <a:gd name="T28" fmla="*/ 51 w 146"/>
                <a:gd name="T29" fmla="*/ 173 h 207"/>
                <a:gd name="T30" fmla="*/ 62 w 146"/>
                <a:gd name="T31" fmla="*/ 178 h 207"/>
                <a:gd name="T32" fmla="*/ 73 w 146"/>
                <a:gd name="T33" fmla="*/ 179 h 207"/>
                <a:gd name="T34" fmla="*/ 84 w 146"/>
                <a:gd name="T35" fmla="*/ 178 h 207"/>
                <a:gd name="T36" fmla="*/ 94 w 146"/>
                <a:gd name="T37" fmla="*/ 173 h 207"/>
                <a:gd name="T38" fmla="*/ 103 w 146"/>
                <a:gd name="T39" fmla="*/ 166 h 207"/>
                <a:gd name="T40" fmla="*/ 108 w 146"/>
                <a:gd name="T41" fmla="*/ 161 h 207"/>
                <a:gd name="T42" fmla="*/ 112 w 146"/>
                <a:gd name="T43" fmla="*/ 151 h 207"/>
                <a:gd name="T44" fmla="*/ 113 w 146"/>
                <a:gd name="T45" fmla="*/ 141 h 207"/>
                <a:gd name="T46" fmla="*/ 114 w 146"/>
                <a:gd name="T47" fmla="*/ 125 h 207"/>
                <a:gd name="T48" fmla="*/ 115 w 146"/>
                <a:gd name="T49" fmla="*/ 104 h 207"/>
                <a:gd name="T50" fmla="*/ 114 w 146"/>
                <a:gd name="T51" fmla="*/ 82 h 207"/>
                <a:gd name="T52" fmla="*/ 113 w 146"/>
                <a:gd name="T53" fmla="*/ 67 h 207"/>
                <a:gd name="T54" fmla="*/ 112 w 146"/>
                <a:gd name="T55" fmla="*/ 56 h 207"/>
                <a:gd name="T56" fmla="*/ 108 w 146"/>
                <a:gd name="T57" fmla="*/ 47 h 207"/>
                <a:gd name="T58" fmla="*/ 103 w 146"/>
                <a:gd name="T59" fmla="*/ 41 h 207"/>
                <a:gd name="T60" fmla="*/ 94 w 146"/>
                <a:gd name="T61" fmla="*/ 34 h 207"/>
                <a:gd name="T62" fmla="*/ 84 w 146"/>
                <a:gd name="T63" fmla="*/ 29 h 207"/>
                <a:gd name="T64" fmla="*/ 73 w 146"/>
                <a:gd name="T65" fmla="*/ 28 h 207"/>
                <a:gd name="T66" fmla="*/ 73 w 146"/>
                <a:gd name="T67" fmla="*/ 0 h 207"/>
                <a:gd name="T68" fmla="*/ 93 w 146"/>
                <a:gd name="T69" fmla="*/ 2 h 207"/>
                <a:gd name="T70" fmla="*/ 111 w 146"/>
                <a:gd name="T71" fmla="*/ 10 h 207"/>
                <a:gd name="T72" fmla="*/ 126 w 146"/>
                <a:gd name="T73" fmla="*/ 22 h 207"/>
                <a:gd name="T74" fmla="*/ 138 w 146"/>
                <a:gd name="T75" fmla="*/ 37 h 207"/>
                <a:gd name="T76" fmla="*/ 144 w 146"/>
                <a:gd name="T77" fmla="*/ 56 h 207"/>
                <a:gd name="T78" fmla="*/ 146 w 146"/>
                <a:gd name="T79" fmla="*/ 77 h 207"/>
                <a:gd name="T80" fmla="*/ 146 w 146"/>
                <a:gd name="T81" fmla="*/ 104 h 207"/>
                <a:gd name="T82" fmla="*/ 146 w 146"/>
                <a:gd name="T83" fmla="*/ 130 h 207"/>
                <a:gd name="T84" fmla="*/ 144 w 146"/>
                <a:gd name="T85" fmla="*/ 151 h 207"/>
                <a:gd name="T86" fmla="*/ 138 w 146"/>
                <a:gd name="T87" fmla="*/ 170 h 207"/>
                <a:gd name="T88" fmla="*/ 126 w 146"/>
                <a:gd name="T89" fmla="*/ 185 h 207"/>
                <a:gd name="T90" fmla="*/ 111 w 146"/>
                <a:gd name="T91" fmla="*/ 197 h 207"/>
                <a:gd name="T92" fmla="*/ 93 w 146"/>
                <a:gd name="T93" fmla="*/ 205 h 207"/>
                <a:gd name="T94" fmla="*/ 73 w 146"/>
                <a:gd name="T95" fmla="*/ 207 h 207"/>
                <a:gd name="T96" fmla="*/ 52 w 146"/>
                <a:gd name="T97" fmla="*/ 205 h 207"/>
                <a:gd name="T98" fmla="*/ 35 w 146"/>
                <a:gd name="T99" fmla="*/ 197 h 207"/>
                <a:gd name="T100" fmla="*/ 19 w 146"/>
                <a:gd name="T101" fmla="*/ 185 h 207"/>
                <a:gd name="T102" fmla="*/ 8 w 146"/>
                <a:gd name="T103" fmla="*/ 170 h 207"/>
                <a:gd name="T104" fmla="*/ 2 w 146"/>
                <a:gd name="T105" fmla="*/ 151 h 207"/>
                <a:gd name="T106" fmla="*/ 0 w 146"/>
                <a:gd name="T107" fmla="*/ 130 h 207"/>
                <a:gd name="T108" fmla="*/ 0 w 146"/>
                <a:gd name="T109" fmla="*/ 104 h 207"/>
                <a:gd name="T110" fmla="*/ 0 w 146"/>
                <a:gd name="T111" fmla="*/ 77 h 207"/>
                <a:gd name="T112" fmla="*/ 2 w 146"/>
                <a:gd name="T113" fmla="*/ 56 h 207"/>
                <a:gd name="T114" fmla="*/ 8 w 146"/>
                <a:gd name="T115" fmla="*/ 37 h 207"/>
                <a:gd name="T116" fmla="*/ 19 w 146"/>
                <a:gd name="T117" fmla="*/ 22 h 207"/>
                <a:gd name="T118" fmla="*/ 35 w 146"/>
                <a:gd name="T119" fmla="*/ 10 h 207"/>
                <a:gd name="T120" fmla="*/ 52 w 146"/>
                <a:gd name="T121" fmla="*/ 2 h 207"/>
                <a:gd name="T122" fmla="*/ 73 w 146"/>
                <a:gd name="T1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6" h="207">
                  <a:moveTo>
                    <a:pt x="73" y="28"/>
                  </a:moveTo>
                  <a:lnTo>
                    <a:pt x="62" y="29"/>
                  </a:lnTo>
                  <a:lnTo>
                    <a:pt x="51" y="34"/>
                  </a:lnTo>
                  <a:lnTo>
                    <a:pt x="43" y="41"/>
                  </a:lnTo>
                  <a:lnTo>
                    <a:pt x="37" y="47"/>
                  </a:lnTo>
                  <a:lnTo>
                    <a:pt x="34" y="56"/>
                  </a:lnTo>
                  <a:lnTo>
                    <a:pt x="32" y="67"/>
                  </a:lnTo>
                  <a:lnTo>
                    <a:pt x="31" y="82"/>
                  </a:lnTo>
                  <a:lnTo>
                    <a:pt x="30" y="104"/>
                  </a:lnTo>
                  <a:lnTo>
                    <a:pt x="31" y="125"/>
                  </a:lnTo>
                  <a:lnTo>
                    <a:pt x="32" y="141"/>
                  </a:lnTo>
                  <a:lnTo>
                    <a:pt x="34" y="151"/>
                  </a:lnTo>
                  <a:lnTo>
                    <a:pt x="37" y="161"/>
                  </a:lnTo>
                  <a:lnTo>
                    <a:pt x="43" y="166"/>
                  </a:lnTo>
                  <a:lnTo>
                    <a:pt x="51" y="173"/>
                  </a:lnTo>
                  <a:lnTo>
                    <a:pt x="62" y="178"/>
                  </a:lnTo>
                  <a:lnTo>
                    <a:pt x="73" y="179"/>
                  </a:lnTo>
                  <a:lnTo>
                    <a:pt x="84" y="178"/>
                  </a:lnTo>
                  <a:lnTo>
                    <a:pt x="94" y="173"/>
                  </a:lnTo>
                  <a:lnTo>
                    <a:pt x="103" y="166"/>
                  </a:lnTo>
                  <a:lnTo>
                    <a:pt x="108" y="161"/>
                  </a:lnTo>
                  <a:lnTo>
                    <a:pt x="112" y="151"/>
                  </a:lnTo>
                  <a:lnTo>
                    <a:pt x="113" y="141"/>
                  </a:lnTo>
                  <a:lnTo>
                    <a:pt x="114" y="125"/>
                  </a:lnTo>
                  <a:lnTo>
                    <a:pt x="115" y="104"/>
                  </a:lnTo>
                  <a:lnTo>
                    <a:pt x="114" y="82"/>
                  </a:lnTo>
                  <a:lnTo>
                    <a:pt x="113" y="67"/>
                  </a:lnTo>
                  <a:lnTo>
                    <a:pt x="112" y="56"/>
                  </a:lnTo>
                  <a:lnTo>
                    <a:pt x="108" y="47"/>
                  </a:lnTo>
                  <a:lnTo>
                    <a:pt x="103" y="41"/>
                  </a:lnTo>
                  <a:lnTo>
                    <a:pt x="94" y="34"/>
                  </a:lnTo>
                  <a:lnTo>
                    <a:pt x="84" y="29"/>
                  </a:lnTo>
                  <a:lnTo>
                    <a:pt x="73" y="28"/>
                  </a:lnTo>
                  <a:close/>
                  <a:moveTo>
                    <a:pt x="73" y="0"/>
                  </a:moveTo>
                  <a:lnTo>
                    <a:pt x="93" y="2"/>
                  </a:lnTo>
                  <a:lnTo>
                    <a:pt x="111" y="10"/>
                  </a:lnTo>
                  <a:lnTo>
                    <a:pt x="126" y="22"/>
                  </a:lnTo>
                  <a:lnTo>
                    <a:pt x="138" y="37"/>
                  </a:lnTo>
                  <a:lnTo>
                    <a:pt x="144" y="56"/>
                  </a:lnTo>
                  <a:lnTo>
                    <a:pt x="146" y="77"/>
                  </a:lnTo>
                  <a:lnTo>
                    <a:pt x="146" y="104"/>
                  </a:lnTo>
                  <a:lnTo>
                    <a:pt x="146" y="130"/>
                  </a:lnTo>
                  <a:lnTo>
                    <a:pt x="144" y="151"/>
                  </a:lnTo>
                  <a:lnTo>
                    <a:pt x="138" y="170"/>
                  </a:lnTo>
                  <a:lnTo>
                    <a:pt x="126" y="185"/>
                  </a:lnTo>
                  <a:lnTo>
                    <a:pt x="111" y="197"/>
                  </a:lnTo>
                  <a:lnTo>
                    <a:pt x="93" y="205"/>
                  </a:lnTo>
                  <a:lnTo>
                    <a:pt x="73" y="207"/>
                  </a:lnTo>
                  <a:lnTo>
                    <a:pt x="52" y="205"/>
                  </a:lnTo>
                  <a:lnTo>
                    <a:pt x="35" y="197"/>
                  </a:lnTo>
                  <a:lnTo>
                    <a:pt x="19" y="185"/>
                  </a:lnTo>
                  <a:lnTo>
                    <a:pt x="8" y="170"/>
                  </a:lnTo>
                  <a:lnTo>
                    <a:pt x="2" y="151"/>
                  </a:lnTo>
                  <a:lnTo>
                    <a:pt x="0" y="130"/>
                  </a:lnTo>
                  <a:lnTo>
                    <a:pt x="0" y="104"/>
                  </a:lnTo>
                  <a:lnTo>
                    <a:pt x="0" y="77"/>
                  </a:lnTo>
                  <a:lnTo>
                    <a:pt x="2" y="56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13" name="Freeform 102"/>
            <p:cNvSpPr>
              <a:spLocks noEditPoints="1"/>
            </p:cNvSpPr>
            <p:nvPr userDrawn="1"/>
          </p:nvSpPr>
          <p:spPr bwMode="auto">
            <a:xfrm>
              <a:off x="4411" y="3850"/>
              <a:ext cx="25" cy="34"/>
            </a:xfrm>
            <a:custGeom>
              <a:avLst/>
              <a:gdLst>
                <a:gd name="T0" fmla="*/ 32 w 149"/>
                <a:gd name="T1" fmla="*/ 27 h 203"/>
                <a:gd name="T2" fmla="*/ 32 w 149"/>
                <a:gd name="T3" fmla="*/ 92 h 203"/>
                <a:gd name="T4" fmla="*/ 77 w 149"/>
                <a:gd name="T5" fmla="*/ 92 h 203"/>
                <a:gd name="T6" fmla="*/ 91 w 149"/>
                <a:gd name="T7" fmla="*/ 89 h 203"/>
                <a:gd name="T8" fmla="*/ 102 w 149"/>
                <a:gd name="T9" fmla="*/ 83 h 203"/>
                <a:gd name="T10" fmla="*/ 109 w 149"/>
                <a:gd name="T11" fmla="*/ 73 h 203"/>
                <a:gd name="T12" fmla="*/ 111 w 149"/>
                <a:gd name="T13" fmla="*/ 60 h 203"/>
                <a:gd name="T14" fmla="*/ 109 w 149"/>
                <a:gd name="T15" fmla="*/ 46 h 203"/>
                <a:gd name="T16" fmla="*/ 102 w 149"/>
                <a:gd name="T17" fmla="*/ 36 h 203"/>
                <a:gd name="T18" fmla="*/ 91 w 149"/>
                <a:gd name="T19" fmla="*/ 29 h 203"/>
                <a:gd name="T20" fmla="*/ 77 w 149"/>
                <a:gd name="T21" fmla="*/ 27 h 203"/>
                <a:gd name="T22" fmla="*/ 32 w 149"/>
                <a:gd name="T23" fmla="*/ 27 h 203"/>
                <a:gd name="T24" fmla="*/ 0 w 149"/>
                <a:gd name="T25" fmla="*/ 0 h 203"/>
                <a:gd name="T26" fmla="*/ 79 w 149"/>
                <a:gd name="T27" fmla="*/ 0 h 203"/>
                <a:gd name="T28" fmla="*/ 101 w 149"/>
                <a:gd name="T29" fmla="*/ 2 h 203"/>
                <a:gd name="T30" fmla="*/ 118 w 149"/>
                <a:gd name="T31" fmla="*/ 11 h 203"/>
                <a:gd name="T32" fmla="*/ 131 w 149"/>
                <a:gd name="T33" fmla="*/ 24 h 203"/>
                <a:gd name="T34" fmla="*/ 139 w 149"/>
                <a:gd name="T35" fmla="*/ 40 h 203"/>
                <a:gd name="T36" fmla="*/ 142 w 149"/>
                <a:gd name="T37" fmla="*/ 59 h 203"/>
                <a:gd name="T38" fmla="*/ 141 w 149"/>
                <a:gd name="T39" fmla="*/ 75 h 203"/>
                <a:gd name="T40" fmla="*/ 135 w 149"/>
                <a:gd name="T41" fmla="*/ 89 h 203"/>
                <a:gd name="T42" fmla="*/ 125 w 149"/>
                <a:gd name="T43" fmla="*/ 100 h 203"/>
                <a:gd name="T44" fmla="*/ 115 w 149"/>
                <a:gd name="T45" fmla="*/ 108 h 203"/>
                <a:gd name="T46" fmla="*/ 102 w 149"/>
                <a:gd name="T47" fmla="*/ 114 h 203"/>
                <a:gd name="T48" fmla="*/ 149 w 149"/>
                <a:gd name="T49" fmla="*/ 203 h 203"/>
                <a:gd name="T50" fmla="*/ 113 w 149"/>
                <a:gd name="T51" fmla="*/ 203 h 203"/>
                <a:gd name="T52" fmla="*/ 69 w 149"/>
                <a:gd name="T53" fmla="*/ 117 h 203"/>
                <a:gd name="T54" fmla="*/ 32 w 149"/>
                <a:gd name="T55" fmla="*/ 117 h 203"/>
                <a:gd name="T56" fmla="*/ 32 w 149"/>
                <a:gd name="T57" fmla="*/ 203 h 203"/>
                <a:gd name="T58" fmla="*/ 0 w 149"/>
                <a:gd name="T59" fmla="*/ 203 h 203"/>
                <a:gd name="T60" fmla="*/ 0 w 149"/>
                <a:gd name="T6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203">
                  <a:moveTo>
                    <a:pt x="32" y="27"/>
                  </a:moveTo>
                  <a:lnTo>
                    <a:pt x="32" y="92"/>
                  </a:lnTo>
                  <a:lnTo>
                    <a:pt x="77" y="92"/>
                  </a:lnTo>
                  <a:lnTo>
                    <a:pt x="91" y="89"/>
                  </a:lnTo>
                  <a:lnTo>
                    <a:pt x="102" y="83"/>
                  </a:lnTo>
                  <a:lnTo>
                    <a:pt x="109" y="73"/>
                  </a:lnTo>
                  <a:lnTo>
                    <a:pt x="111" y="60"/>
                  </a:lnTo>
                  <a:lnTo>
                    <a:pt x="109" y="46"/>
                  </a:lnTo>
                  <a:lnTo>
                    <a:pt x="102" y="36"/>
                  </a:lnTo>
                  <a:lnTo>
                    <a:pt x="91" y="29"/>
                  </a:lnTo>
                  <a:lnTo>
                    <a:pt x="77" y="27"/>
                  </a:lnTo>
                  <a:lnTo>
                    <a:pt x="32" y="27"/>
                  </a:lnTo>
                  <a:close/>
                  <a:moveTo>
                    <a:pt x="0" y="0"/>
                  </a:moveTo>
                  <a:lnTo>
                    <a:pt x="79" y="0"/>
                  </a:lnTo>
                  <a:lnTo>
                    <a:pt x="101" y="2"/>
                  </a:lnTo>
                  <a:lnTo>
                    <a:pt x="118" y="11"/>
                  </a:lnTo>
                  <a:lnTo>
                    <a:pt x="131" y="24"/>
                  </a:lnTo>
                  <a:lnTo>
                    <a:pt x="139" y="40"/>
                  </a:lnTo>
                  <a:lnTo>
                    <a:pt x="142" y="59"/>
                  </a:lnTo>
                  <a:lnTo>
                    <a:pt x="141" y="75"/>
                  </a:lnTo>
                  <a:lnTo>
                    <a:pt x="135" y="89"/>
                  </a:lnTo>
                  <a:lnTo>
                    <a:pt x="125" y="100"/>
                  </a:lnTo>
                  <a:lnTo>
                    <a:pt x="115" y="108"/>
                  </a:lnTo>
                  <a:lnTo>
                    <a:pt x="102" y="114"/>
                  </a:lnTo>
                  <a:lnTo>
                    <a:pt x="149" y="203"/>
                  </a:lnTo>
                  <a:lnTo>
                    <a:pt x="113" y="203"/>
                  </a:lnTo>
                  <a:lnTo>
                    <a:pt x="69" y="117"/>
                  </a:lnTo>
                  <a:lnTo>
                    <a:pt x="32" y="117"/>
                  </a:lnTo>
                  <a:lnTo>
                    <a:pt x="32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14" name="Freeform 103"/>
            <p:cNvSpPr>
              <a:spLocks/>
            </p:cNvSpPr>
            <p:nvPr userDrawn="1"/>
          </p:nvSpPr>
          <p:spPr bwMode="auto">
            <a:xfrm>
              <a:off x="4441" y="3850"/>
              <a:ext cx="25" cy="35"/>
            </a:xfrm>
            <a:custGeom>
              <a:avLst/>
              <a:gdLst>
                <a:gd name="T0" fmla="*/ 75 w 146"/>
                <a:gd name="T1" fmla="*/ 0 h 207"/>
                <a:gd name="T2" fmla="*/ 94 w 146"/>
                <a:gd name="T3" fmla="*/ 1 h 207"/>
                <a:gd name="T4" fmla="*/ 111 w 146"/>
                <a:gd name="T5" fmla="*/ 6 h 207"/>
                <a:gd name="T6" fmla="*/ 125 w 146"/>
                <a:gd name="T7" fmla="*/ 13 h 207"/>
                <a:gd name="T8" fmla="*/ 139 w 146"/>
                <a:gd name="T9" fmla="*/ 23 h 207"/>
                <a:gd name="T10" fmla="*/ 119 w 146"/>
                <a:gd name="T11" fmla="*/ 43 h 207"/>
                <a:gd name="T12" fmla="*/ 105 w 146"/>
                <a:gd name="T13" fmla="*/ 34 h 207"/>
                <a:gd name="T14" fmla="*/ 91 w 146"/>
                <a:gd name="T15" fmla="*/ 28 h 207"/>
                <a:gd name="T16" fmla="*/ 74 w 146"/>
                <a:gd name="T17" fmla="*/ 27 h 207"/>
                <a:gd name="T18" fmla="*/ 58 w 146"/>
                <a:gd name="T19" fmla="*/ 29 h 207"/>
                <a:gd name="T20" fmla="*/ 46 w 146"/>
                <a:gd name="T21" fmla="*/ 36 h 207"/>
                <a:gd name="T22" fmla="*/ 39 w 146"/>
                <a:gd name="T23" fmla="*/ 47 h 207"/>
                <a:gd name="T24" fmla="*/ 37 w 146"/>
                <a:gd name="T25" fmla="*/ 58 h 207"/>
                <a:gd name="T26" fmla="*/ 39 w 146"/>
                <a:gd name="T27" fmla="*/ 69 h 207"/>
                <a:gd name="T28" fmla="*/ 45 w 146"/>
                <a:gd name="T29" fmla="*/ 77 h 207"/>
                <a:gd name="T30" fmla="*/ 54 w 146"/>
                <a:gd name="T31" fmla="*/ 83 h 207"/>
                <a:gd name="T32" fmla="*/ 67 w 146"/>
                <a:gd name="T33" fmla="*/ 87 h 207"/>
                <a:gd name="T34" fmla="*/ 91 w 146"/>
                <a:gd name="T35" fmla="*/ 90 h 207"/>
                <a:gd name="T36" fmla="*/ 107 w 146"/>
                <a:gd name="T37" fmla="*/ 94 h 207"/>
                <a:gd name="T38" fmla="*/ 119 w 146"/>
                <a:gd name="T39" fmla="*/ 98 h 207"/>
                <a:gd name="T40" fmla="*/ 128 w 146"/>
                <a:gd name="T41" fmla="*/ 105 h 207"/>
                <a:gd name="T42" fmla="*/ 137 w 146"/>
                <a:gd name="T43" fmla="*/ 117 h 207"/>
                <a:gd name="T44" fmla="*/ 143 w 146"/>
                <a:gd name="T45" fmla="*/ 131 h 207"/>
                <a:gd name="T46" fmla="*/ 146 w 146"/>
                <a:gd name="T47" fmla="*/ 148 h 207"/>
                <a:gd name="T48" fmla="*/ 143 w 146"/>
                <a:gd name="T49" fmla="*/ 165 h 207"/>
                <a:gd name="T50" fmla="*/ 136 w 146"/>
                <a:gd name="T51" fmla="*/ 179 h 207"/>
                <a:gd name="T52" fmla="*/ 125 w 146"/>
                <a:gd name="T53" fmla="*/ 191 h 207"/>
                <a:gd name="T54" fmla="*/ 111 w 146"/>
                <a:gd name="T55" fmla="*/ 200 h 207"/>
                <a:gd name="T56" fmla="*/ 92 w 146"/>
                <a:gd name="T57" fmla="*/ 205 h 207"/>
                <a:gd name="T58" fmla="*/ 72 w 146"/>
                <a:gd name="T59" fmla="*/ 207 h 207"/>
                <a:gd name="T60" fmla="*/ 51 w 146"/>
                <a:gd name="T61" fmla="*/ 206 h 207"/>
                <a:gd name="T62" fmla="*/ 32 w 146"/>
                <a:gd name="T63" fmla="*/ 202 h 207"/>
                <a:gd name="T64" fmla="*/ 16 w 146"/>
                <a:gd name="T65" fmla="*/ 193 h 207"/>
                <a:gd name="T66" fmla="*/ 0 w 146"/>
                <a:gd name="T67" fmla="*/ 180 h 207"/>
                <a:gd name="T68" fmla="*/ 20 w 146"/>
                <a:gd name="T69" fmla="*/ 161 h 207"/>
                <a:gd name="T70" fmla="*/ 37 w 146"/>
                <a:gd name="T71" fmla="*/ 171 h 207"/>
                <a:gd name="T72" fmla="*/ 53 w 146"/>
                <a:gd name="T73" fmla="*/ 178 h 207"/>
                <a:gd name="T74" fmla="*/ 73 w 146"/>
                <a:gd name="T75" fmla="*/ 179 h 207"/>
                <a:gd name="T76" fmla="*/ 91 w 146"/>
                <a:gd name="T77" fmla="*/ 177 h 207"/>
                <a:gd name="T78" fmla="*/ 103 w 146"/>
                <a:gd name="T79" fmla="*/ 171 h 207"/>
                <a:gd name="T80" fmla="*/ 112 w 146"/>
                <a:gd name="T81" fmla="*/ 162 h 207"/>
                <a:gd name="T82" fmla="*/ 115 w 146"/>
                <a:gd name="T83" fmla="*/ 149 h 207"/>
                <a:gd name="T84" fmla="*/ 113 w 146"/>
                <a:gd name="T85" fmla="*/ 136 h 207"/>
                <a:gd name="T86" fmla="*/ 107 w 146"/>
                <a:gd name="T87" fmla="*/ 128 h 207"/>
                <a:gd name="T88" fmla="*/ 101 w 146"/>
                <a:gd name="T89" fmla="*/ 123 h 207"/>
                <a:gd name="T90" fmla="*/ 94 w 146"/>
                <a:gd name="T91" fmla="*/ 121 h 207"/>
                <a:gd name="T92" fmla="*/ 85 w 146"/>
                <a:gd name="T93" fmla="*/ 118 h 207"/>
                <a:gd name="T94" fmla="*/ 60 w 146"/>
                <a:gd name="T95" fmla="*/ 115 h 207"/>
                <a:gd name="T96" fmla="*/ 45 w 146"/>
                <a:gd name="T97" fmla="*/ 111 h 207"/>
                <a:gd name="T98" fmla="*/ 32 w 146"/>
                <a:gd name="T99" fmla="*/ 107 h 207"/>
                <a:gd name="T100" fmla="*/ 22 w 146"/>
                <a:gd name="T101" fmla="*/ 98 h 207"/>
                <a:gd name="T102" fmla="*/ 13 w 146"/>
                <a:gd name="T103" fmla="*/ 88 h 207"/>
                <a:gd name="T104" fmla="*/ 9 w 146"/>
                <a:gd name="T105" fmla="*/ 75 h 207"/>
                <a:gd name="T106" fmla="*/ 7 w 146"/>
                <a:gd name="T107" fmla="*/ 60 h 207"/>
                <a:gd name="T108" fmla="*/ 9 w 146"/>
                <a:gd name="T109" fmla="*/ 43 h 207"/>
                <a:gd name="T110" fmla="*/ 16 w 146"/>
                <a:gd name="T111" fmla="*/ 29 h 207"/>
                <a:gd name="T112" fmla="*/ 25 w 146"/>
                <a:gd name="T113" fmla="*/ 16 h 207"/>
                <a:gd name="T114" fmla="*/ 39 w 146"/>
                <a:gd name="T115" fmla="*/ 8 h 207"/>
                <a:gd name="T116" fmla="*/ 55 w 146"/>
                <a:gd name="T117" fmla="*/ 2 h 207"/>
                <a:gd name="T118" fmla="*/ 75 w 146"/>
                <a:gd name="T11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6" h="207">
                  <a:moveTo>
                    <a:pt x="75" y="0"/>
                  </a:moveTo>
                  <a:lnTo>
                    <a:pt x="94" y="1"/>
                  </a:lnTo>
                  <a:lnTo>
                    <a:pt x="111" y="6"/>
                  </a:lnTo>
                  <a:lnTo>
                    <a:pt x="125" y="13"/>
                  </a:lnTo>
                  <a:lnTo>
                    <a:pt x="139" y="23"/>
                  </a:lnTo>
                  <a:lnTo>
                    <a:pt x="119" y="43"/>
                  </a:lnTo>
                  <a:lnTo>
                    <a:pt x="105" y="34"/>
                  </a:lnTo>
                  <a:lnTo>
                    <a:pt x="91" y="28"/>
                  </a:lnTo>
                  <a:lnTo>
                    <a:pt x="74" y="27"/>
                  </a:lnTo>
                  <a:lnTo>
                    <a:pt x="58" y="29"/>
                  </a:lnTo>
                  <a:lnTo>
                    <a:pt x="46" y="36"/>
                  </a:lnTo>
                  <a:lnTo>
                    <a:pt x="39" y="47"/>
                  </a:lnTo>
                  <a:lnTo>
                    <a:pt x="37" y="58"/>
                  </a:lnTo>
                  <a:lnTo>
                    <a:pt x="39" y="69"/>
                  </a:lnTo>
                  <a:lnTo>
                    <a:pt x="45" y="77"/>
                  </a:lnTo>
                  <a:lnTo>
                    <a:pt x="54" y="83"/>
                  </a:lnTo>
                  <a:lnTo>
                    <a:pt x="67" y="87"/>
                  </a:lnTo>
                  <a:lnTo>
                    <a:pt x="91" y="90"/>
                  </a:lnTo>
                  <a:lnTo>
                    <a:pt x="107" y="94"/>
                  </a:lnTo>
                  <a:lnTo>
                    <a:pt x="119" y="98"/>
                  </a:lnTo>
                  <a:lnTo>
                    <a:pt x="128" y="105"/>
                  </a:lnTo>
                  <a:lnTo>
                    <a:pt x="137" y="117"/>
                  </a:lnTo>
                  <a:lnTo>
                    <a:pt x="143" y="131"/>
                  </a:lnTo>
                  <a:lnTo>
                    <a:pt x="146" y="148"/>
                  </a:lnTo>
                  <a:lnTo>
                    <a:pt x="143" y="165"/>
                  </a:lnTo>
                  <a:lnTo>
                    <a:pt x="136" y="179"/>
                  </a:lnTo>
                  <a:lnTo>
                    <a:pt x="125" y="191"/>
                  </a:lnTo>
                  <a:lnTo>
                    <a:pt x="111" y="200"/>
                  </a:lnTo>
                  <a:lnTo>
                    <a:pt x="92" y="205"/>
                  </a:lnTo>
                  <a:lnTo>
                    <a:pt x="72" y="207"/>
                  </a:lnTo>
                  <a:lnTo>
                    <a:pt x="51" y="206"/>
                  </a:lnTo>
                  <a:lnTo>
                    <a:pt x="32" y="202"/>
                  </a:lnTo>
                  <a:lnTo>
                    <a:pt x="16" y="193"/>
                  </a:lnTo>
                  <a:lnTo>
                    <a:pt x="0" y="180"/>
                  </a:lnTo>
                  <a:lnTo>
                    <a:pt x="20" y="161"/>
                  </a:lnTo>
                  <a:lnTo>
                    <a:pt x="37" y="171"/>
                  </a:lnTo>
                  <a:lnTo>
                    <a:pt x="53" y="178"/>
                  </a:lnTo>
                  <a:lnTo>
                    <a:pt x="73" y="179"/>
                  </a:lnTo>
                  <a:lnTo>
                    <a:pt x="91" y="177"/>
                  </a:lnTo>
                  <a:lnTo>
                    <a:pt x="103" y="171"/>
                  </a:lnTo>
                  <a:lnTo>
                    <a:pt x="112" y="162"/>
                  </a:lnTo>
                  <a:lnTo>
                    <a:pt x="115" y="149"/>
                  </a:lnTo>
                  <a:lnTo>
                    <a:pt x="113" y="136"/>
                  </a:lnTo>
                  <a:lnTo>
                    <a:pt x="107" y="128"/>
                  </a:lnTo>
                  <a:lnTo>
                    <a:pt x="101" y="123"/>
                  </a:lnTo>
                  <a:lnTo>
                    <a:pt x="94" y="121"/>
                  </a:lnTo>
                  <a:lnTo>
                    <a:pt x="85" y="118"/>
                  </a:lnTo>
                  <a:lnTo>
                    <a:pt x="60" y="115"/>
                  </a:lnTo>
                  <a:lnTo>
                    <a:pt x="45" y="111"/>
                  </a:lnTo>
                  <a:lnTo>
                    <a:pt x="32" y="107"/>
                  </a:lnTo>
                  <a:lnTo>
                    <a:pt x="22" y="98"/>
                  </a:lnTo>
                  <a:lnTo>
                    <a:pt x="13" y="88"/>
                  </a:lnTo>
                  <a:lnTo>
                    <a:pt x="9" y="75"/>
                  </a:lnTo>
                  <a:lnTo>
                    <a:pt x="7" y="60"/>
                  </a:lnTo>
                  <a:lnTo>
                    <a:pt x="9" y="43"/>
                  </a:lnTo>
                  <a:lnTo>
                    <a:pt x="16" y="29"/>
                  </a:lnTo>
                  <a:lnTo>
                    <a:pt x="25" y="16"/>
                  </a:lnTo>
                  <a:lnTo>
                    <a:pt x="39" y="8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15" name="Freeform 104"/>
            <p:cNvSpPr>
              <a:spLocks/>
            </p:cNvSpPr>
            <p:nvPr userDrawn="1"/>
          </p:nvSpPr>
          <p:spPr bwMode="auto">
            <a:xfrm>
              <a:off x="4473" y="3850"/>
              <a:ext cx="24" cy="35"/>
            </a:xfrm>
            <a:custGeom>
              <a:avLst/>
              <a:gdLst>
                <a:gd name="T0" fmla="*/ 73 w 145"/>
                <a:gd name="T1" fmla="*/ 0 h 207"/>
                <a:gd name="T2" fmla="*/ 91 w 145"/>
                <a:gd name="T3" fmla="*/ 2 h 207"/>
                <a:gd name="T4" fmla="*/ 107 w 145"/>
                <a:gd name="T5" fmla="*/ 7 h 207"/>
                <a:gd name="T6" fmla="*/ 121 w 145"/>
                <a:gd name="T7" fmla="*/ 16 h 207"/>
                <a:gd name="T8" fmla="*/ 132 w 145"/>
                <a:gd name="T9" fmla="*/ 28 h 207"/>
                <a:gd name="T10" fmla="*/ 141 w 145"/>
                <a:gd name="T11" fmla="*/ 44 h 207"/>
                <a:gd name="T12" fmla="*/ 145 w 145"/>
                <a:gd name="T13" fmla="*/ 63 h 207"/>
                <a:gd name="T14" fmla="*/ 114 w 145"/>
                <a:gd name="T15" fmla="*/ 63 h 207"/>
                <a:gd name="T16" fmla="*/ 109 w 145"/>
                <a:gd name="T17" fmla="*/ 49 h 207"/>
                <a:gd name="T18" fmla="*/ 101 w 145"/>
                <a:gd name="T19" fmla="*/ 37 h 207"/>
                <a:gd name="T20" fmla="*/ 88 w 145"/>
                <a:gd name="T21" fmla="*/ 30 h 207"/>
                <a:gd name="T22" fmla="*/ 73 w 145"/>
                <a:gd name="T23" fmla="*/ 28 h 207"/>
                <a:gd name="T24" fmla="*/ 61 w 145"/>
                <a:gd name="T25" fmla="*/ 29 h 207"/>
                <a:gd name="T26" fmla="*/ 52 w 145"/>
                <a:gd name="T27" fmla="*/ 34 h 207"/>
                <a:gd name="T28" fmla="*/ 43 w 145"/>
                <a:gd name="T29" fmla="*/ 40 h 207"/>
                <a:gd name="T30" fmla="*/ 38 w 145"/>
                <a:gd name="T31" fmla="*/ 47 h 207"/>
                <a:gd name="T32" fmla="*/ 34 w 145"/>
                <a:gd name="T33" fmla="*/ 55 h 207"/>
                <a:gd name="T34" fmla="*/ 32 w 145"/>
                <a:gd name="T35" fmla="*/ 67 h 207"/>
                <a:gd name="T36" fmla="*/ 31 w 145"/>
                <a:gd name="T37" fmla="*/ 82 h 207"/>
                <a:gd name="T38" fmla="*/ 31 w 145"/>
                <a:gd name="T39" fmla="*/ 104 h 207"/>
                <a:gd name="T40" fmla="*/ 31 w 145"/>
                <a:gd name="T41" fmla="*/ 125 h 207"/>
                <a:gd name="T42" fmla="*/ 32 w 145"/>
                <a:gd name="T43" fmla="*/ 141 h 207"/>
                <a:gd name="T44" fmla="*/ 34 w 145"/>
                <a:gd name="T45" fmla="*/ 152 h 207"/>
                <a:gd name="T46" fmla="*/ 38 w 145"/>
                <a:gd name="T47" fmla="*/ 161 h 207"/>
                <a:gd name="T48" fmla="*/ 43 w 145"/>
                <a:gd name="T49" fmla="*/ 168 h 207"/>
                <a:gd name="T50" fmla="*/ 52 w 145"/>
                <a:gd name="T51" fmla="*/ 173 h 207"/>
                <a:gd name="T52" fmla="*/ 61 w 145"/>
                <a:gd name="T53" fmla="*/ 178 h 207"/>
                <a:gd name="T54" fmla="*/ 73 w 145"/>
                <a:gd name="T55" fmla="*/ 179 h 207"/>
                <a:gd name="T56" fmla="*/ 88 w 145"/>
                <a:gd name="T57" fmla="*/ 177 h 207"/>
                <a:gd name="T58" fmla="*/ 101 w 145"/>
                <a:gd name="T59" fmla="*/ 170 h 207"/>
                <a:gd name="T60" fmla="*/ 109 w 145"/>
                <a:gd name="T61" fmla="*/ 158 h 207"/>
                <a:gd name="T62" fmla="*/ 115 w 145"/>
                <a:gd name="T63" fmla="*/ 144 h 207"/>
                <a:gd name="T64" fmla="*/ 145 w 145"/>
                <a:gd name="T65" fmla="*/ 144 h 207"/>
                <a:gd name="T66" fmla="*/ 141 w 145"/>
                <a:gd name="T67" fmla="*/ 163 h 207"/>
                <a:gd name="T68" fmla="*/ 132 w 145"/>
                <a:gd name="T69" fmla="*/ 179 h 207"/>
                <a:gd name="T70" fmla="*/ 121 w 145"/>
                <a:gd name="T71" fmla="*/ 191 h 207"/>
                <a:gd name="T72" fmla="*/ 107 w 145"/>
                <a:gd name="T73" fmla="*/ 200 h 207"/>
                <a:gd name="T74" fmla="*/ 90 w 145"/>
                <a:gd name="T75" fmla="*/ 205 h 207"/>
                <a:gd name="T76" fmla="*/ 73 w 145"/>
                <a:gd name="T77" fmla="*/ 207 h 207"/>
                <a:gd name="T78" fmla="*/ 53 w 145"/>
                <a:gd name="T79" fmla="*/ 205 h 207"/>
                <a:gd name="T80" fmla="*/ 35 w 145"/>
                <a:gd name="T81" fmla="*/ 197 h 207"/>
                <a:gd name="T82" fmla="*/ 20 w 145"/>
                <a:gd name="T83" fmla="*/ 185 h 207"/>
                <a:gd name="T84" fmla="*/ 8 w 145"/>
                <a:gd name="T85" fmla="*/ 170 h 207"/>
                <a:gd name="T86" fmla="*/ 2 w 145"/>
                <a:gd name="T87" fmla="*/ 151 h 207"/>
                <a:gd name="T88" fmla="*/ 0 w 145"/>
                <a:gd name="T89" fmla="*/ 130 h 207"/>
                <a:gd name="T90" fmla="*/ 0 w 145"/>
                <a:gd name="T91" fmla="*/ 104 h 207"/>
                <a:gd name="T92" fmla="*/ 0 w 145"/>
                <a:gd name="T93" fmla="*/ 77 h 207"/>
                <a:gd name="T94" fmla="*/ 2 w 145"/>
                <a:gd name="T95" fmla="*/ 56 h 207"/>
                <a:gd name="T96" fmla="*/ 8 w 145"/>
                <a:gd name="T97" fmla="*/ 37 h 207"/>
                <a:gd name="T98" fmla="*/ 20 w 145"/>
                <a:gd name="T99" fmla="*/ 22 h 207"/>
                <a:gd name="T100" fmla="*/ 35 w 145"/>
                <a:gd name="T101" fmla="*/ 10 h 207"/>
                <a:gd name="T102" fmla="*/ 53 w 145"/>
                <a:gd name="T103" fmla="*/ 2 h 207"/>
                <a:gd name="T104" fmla="*/ 73 w 145"/>
                <a:gd name="T10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5" h="207">
                  <a:moveTo>
                    <a:pt x="73" y="0"/>
                  </a:moveTo>
                  <a:lnTo>
                    <a:pt x="91" y="2"/>
                  </a:lnTo>
                  <a:lnTo>
                    <a:pt x="107" y="7"/>
                  </a:lnTo>
                  <a:lnTo>
                    <a:pt x="121" y="16"/>
                  </a:lnTo>
                  <a:lnTo>
                    <a:pt x="132" y="28"/>
                  </a:lnTo>
                  <a:lnTo>
                    <a:pt x="141" y="44"/>
                  </a:lnTo>
                  <a:lnTo>
                    <a:pt x="145" y="63"/>
                  </a:lnTo>
                  <a:lnTo>
                    <a:pt x="114" y="63"/>
                  </a:lnTo>
                  <a:lnTo>
                    <a:pt x="109" y="49"/>
                  </a:lnTo>
                  <a:lnTo>
                    <a:pt x="101" y="37"/>
                  </a:lnTo>
                  <a:lnTo>
                    <a:pt x="88" y="30"/>
                  </a:lnTo>
                  <a:lnTo>
                    <a:pt x="73" y="28"/>
                  </a:lnTo>
                  <a:lnTo>
                    <a:pt x="61" y="29"/>
                  </a:lnTo>
                  <a:lnTo>
                    <a:pt x="52" y="34"/>
                  </a:lnTo>
                  <a:lnTo>
                    <a:pt x="43" y="40"/>
                  </a:lnTo>
                  <a:lnTo>
                    <a:pt x="38" y="47"/>
                  </a:lnTo>
                  <a:lnTo>
                    <a:pt x="34" y="55"/>
                  </a:lnTo>
                  <a:lnTo>
                    <a:pt x="32" y="67"/>
                  </a:lnTo>
                  <a:lnTo>
                    <a:pt x="31" y="82"/>
                  </a:lnTo>
                  <a:lnTo>
                    <a:pt x="31" y="104"/>
                  </a:lnTo>
                  <a:lnTo>
                    <a:pt x="31" y="125"/>
                  </a:lnTo>
                  <a:lnTo>
                    <a:pt x="32" y="141"/>
                  </a:lnTo>
                  <a:lnTo>
                    <a:pt x="34" y="152"/>
                  </a:lnTo>
                  <a:lnTo>
                    <a:pt x="38" y="161"/>
                  </a:lnTo>
                  <a:lnTo>
                    <a:pt x="43" y="168"/>
                  </a:lnTo>
                  <a:lnTo>
                    <a:pt x="52" y="173"/>
                  </a:lnTo>
                  <a:lnTo>
                    <a:pt x="61" y="178"/>
                  </a:lnTo>
                  <a:lnTo>
                    <a:pt x="73" y="179"/>
                  </a:lnTo>
                  <a:lnTo>
                    <a:pt x="88" y="177"/>
                  </a:lnTo>
                  <a:lnTo>
                    <a:pt x="101" y="170"/>
                  </a:lnTo>
                  <a:lnTo>
                    <a:pt x="109" y="158"/>
                  </a:lnTo>
                  <a:lnTo>
                    <a:pt x="115" y="144"/>
                  </a:lnTo>
                  <a:lnTo>
                    <a:pt x="145" y="144"/>
                  </a:lnTo>
                  <a:lnTo>
                    <a:pt x="141" y="163"/>
                  </a:lnTo>
                  <a:lnTo>
                    <a:pt x="132" y="179"/>
                  </a:lnTo>
                  <a:lnTo>
                    <a:pt x="121" y="191"/>
                  </a:lnTo>
                  <a:lnTo>
                    <a:pt x="107" y="200"/>
                  </a:lnTo>
                  <a:lnTo>
                    <a:pt x="90" y="205"/>
                  </a:lnTo>
                  <a:lnTo>
                    <a:pt x="73" y="207"/>
                  </a:lnTo>
                  <a:lnTo>
                    <a:pt x="53" y="205"/>
                  </a:lnTo>
                  <a:lnTo>
                    <a:pt x="35" y="197"/>
                  </a:lnTo>
                  <a:lnTo>
                    <a:pt x="20" y="185"/>
                  </a:lnTo>
                  <a:lnTo>
                    <a:pt x="8" y="170"/>
                  </a:lnTo>
                  <a:lnTo>
                    <a:pt x="2" y="151"/>
                  </a:lnTo>
                  <a:lnTo>
                    <a:pt x="0" y="130"/>
                  </a:lnTo>
                  <a:lnTo>
                    <a:pt x="0" y="104"/>
                  </a:lnTo>
                  <a:lnTo>
                    <a:pt x="0" y="77"/>
                  </a:lnTo>
                  <a:lnTo>
                    <a:pt x="2" y="56"/>
                  </a:lnTo>
                  <a:lnTo>
                    <a:pt x="8" y="37"/>
                  </a:lnTo>
                  <a:lnTo>
                    <a:pt x="20" y="22"/>
                  </a:lnTo>
                  <a:lnTo>
                    <a:pt x="35" y="10"/>
                  </a:lnTo>
                  <a:lnTo>
                    <a:pt x="53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16" name="Freeform 105"/>
            <p:cNvSpPr>
              <a:spLocks/>
            </p:cNvSpPr>
            <p:nvPr userDrawn="1"/>
          </p:nvSpPr>
          <p:spPr bwMode="auto">
            <a:xfrm>
              <a:off x="4506" y="3850"/>
              <a:ext cx="24" cy="34"/>
            </a:xfrm>
            <a:custGeom>
              <a:avLst/>
              <a:gdLst>
                <a:gd name="T0" fmla="*/ 0 w 144"/>
                <a:gd name="T1" fmla="*/ 0 h 203"/>
                <a:gd name="T2" fmla="*/ 30 w 144"/>
                <a:gd name="T3" fmla="*/ 0 h 203"/>
                <a:gd name="T4" fmla="*/ 30 w 144"/>
                <a:gd name="T5" fmla="*/ 87 h 203"/>
                <a:gd name="T6" fmla="*/ 112 w 144"/>
                <a:gd name="T7" fmla="*/ 87 h 203"/>
                <a:gd name="T8" fmla="*/ 112 w 144"/>
                <a:gd name="T9" fmla="*/ 0 h 203"/>
                <a:gd name="T10" fmla="*/ 144 w 144"/>
                <a:gd name="T11" fmla="*/ 0 h 203"/>
                <a:gd name="T12" fmla="*/ 144 w 144"/>
                <a:gd name="T13" fmla="*/ 203 h 203"/>
                <a:gd name="T14" fmla="*/ 112 w 144"/>
                <a:gd name="T15" fmla="*/ 203 h 203"/>
                <a:gd name="T16" fmla="*/ 112 w 144"/>
                <a:gd name="T17" fmla="*/ 114 h 203"/>
                <a:gd name="T18" fmla="*/ 30 w 144"/>
                <a:gd name="T19" fmla="*/ 114 h 203"/>
                <a:gd name="T20" fmla="*/ 30 w 144"/>
                <a:gd name="T21" fmla="*/ 203 h 203"/>
                <a:gd name="T22" fmla="*/ 0 w 144"/>
                <a:gd name="T23" fmla="*/ 203 h 203"/>
                <a:gd name="T24" fmla="*/ 0 w 144"/>
                <a:gd name="T2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203">
                  <a:moveTo>
                    <a:pt x="0" y="0"/>
                  </a:moveTo>
                  <a:lnTo>
                    <a:pt x="30" y="0"/>
                  </a:lnTo>
                  <a:lnTo>
                    <a:pt x="30" y="87"/>
                  </a:lnTo>
                  <a:lnTo>
                    <a:pt x="112" y="87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44" y="203"/>
                  </a:lnTo>
                  <a:lnTo>
                    <a:pt x="112" y="203"/>
                  </a:lnTo>
                  <a:lnTo>
                    <a:pt x="112" y="114"/>
                  </a:lnTo>
                  <a:lnTo>
                    <a:pt x="30" y="114"/>
                  </a:lnTo>
                  <a:lnTo>
                    <a:pt x="30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17" name="Freeform 106"/>
            <p:cNvSpPr>
              <a:spLocks/>
            </p:cNvSpPr>
            <p:nvPr userDrawn="1"/>
          </p:nvSpPr>
          <p:spPr bwMode="auto">
            <a:xfrm>
              <a:off x="4540" y="3850"/>
              <a:ext cx="24" cy="35"/>
            </a:xfrm>
            <a:custGeom>
              <a:avLst/>
              <a:gdLst>
                <a:gd name="T0" fmla="*/ 0 w 145"/>
                <a:gd name="T1" fmla="*/ 0 h 205"/>
                <a:gd name="T2" fmla="*/ 30 w 145"/>
                <a:gd name="T3" fmla="*/ 0 h 205"/>
                <a:gd name="T4" fmla="*/ 30 w 145"/>
                <a:gd name="T5" fmla="*/ 134 h 205"/>
                <a:gd name="T6" fmla="*/ 33 w 145"/>
                <a:gd name="T7" fmla="*/ 148 h 205"/>
                <a:gd name="T8" fmla="*/ 37 w 145"/>
                <a:gd name="T9" fmla="*/ 161 h 205"/>
                <a:gd name="T10" fmla="*/ 47 w 145"/>
                <a:gd name="T11" fmla="*/ 170 h 205"/>
                <a:gd name="T12" fmla="*/ 58 w 145"/>
                <a:gd name="T13" fmla="*/ 175 h 205"/>
                <a:gd name="T14" fmla="*/ 73 w 145"/>
                <a:gd name="T15" fmla="*/ 177 h 205"/>
                <a:gd name="T16" fmla="*/ 87 w 145"/>
                <a:gd name="T17" fmla="*/ 175 h 205"/>
                <a:gd name="T18" fmla="*/ 98 w 145"/>
                <a:gd name="T19" fmla="*/ 170 h 205"/>
                <a:gd name="T20" fmla="*/ 106 w 145"/>
                <a:gd name="T21" fmla="*/ 161 h 205"/>
                <a:gd name="T22" fmla="*/ 112 w 145"/>
                <a:gd name="T23" fmla="*/ 148 h 205"/>
                <a:gd name="T24" fmla="*/ 115 w 145"/>
                <a:gd name="T25" fmla="*/ 134 h 205"/>
                <a:gd name="T26" fmla="*/ 115 w 145"/>
                <a:gd name="T27" fmla="*/ 0 h 205"/>
                <a:gd name="T28" fmla="*/ 145 w 145"/>
                <a:gd name="T29" fmla="*/ 0 h 205"/>
                <a:gd name="T30" fmla="*/ 145 w 145"/>
                <a:gd name="T31" fmla="*/ 135 h 205"/>
                <a:gd name="T32" fmla="*/ 143 w 145"/>
                <a:gd name="T33" fmla="*/ 155 h 205"/>
                <a:gd name="T34" fmla="*/ 136 w 145"/>
                <a:gd name="T35" fmla="*/ 171 h 205"/>
                <a:gd name="T36" fmla="*/ 124 w 145"/>
                <a:gd name="T37" fmla="*/ 186 h 205"/>
                <a:gd name="T38" fmla="*/ 110 w 145"/>
                <a:gd name="T39" fmla="*/ 196 h 205"/>
                <a:gd name="T40" fmla="*/ 92 w 145"/>
                <a:gd name="T41" fmla="*/ 203 h 205"/>
                <a:gd name="T42" fmla="*/ 73 w 145"/>
                <a:gd name="T43" fmla="*/ 205 h 205"/>
                <a:gd name="T44" fmla="*/ 53 w 145"/>
                <a:gd name="T45" fmla="*/ 203 h 205"/>
                <a:gd name="T46" fmla="*/ 35 w 145"/>
                <a:gd name="T47" fmla="*/ 196 h 205"/>
                <a:gd name="T48" fmla="*/ 20 w 145"/>
                <a:gd name="T49" fmla="*/ 186 h 205"/>
                <a:gd name="T50" fmla="*/ 9 w 145"/>
                <a:gd name="T51" fmla="*/ 171 h 205"/>
                <a:gd name="T52" fmla="*/ 2 w 145"/>
                <a:gd name="T53" fmla="*/ 155 h 205"/>
                <a:gd name="T54" fmla="*/ 0 w 145"/>
                <a:gd name="T55" fmla="*/ 135 h 205"/>
                <a:gd name="T56" fmla="*/ 0 w 14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" h="205">
                  <a:moveTo>
                    <a:pt x="0" y="0"/>
                  </a:moveTo>
                  <a:lnTo>
                    <a:pt x="30" y="0"/>
                  </a:lnTo>
                  <a:lnTo>
                    <a:pt x="30" y="134"/>
                  </a:lnTo>
                  <a:lnTo>
                    <a:pt x="33" y="148"/>
                  </a:lnTo>
                  <a:lnTo>
                    <a:pt x="37" y="161"/>
                  </a:lnTo>
                  <a:lnTo>
                    <a:pt x="47" y="170"/>
                  </a:lnTo>
                  <a:lnTo>
                    <a:pt x="58" y="175"/>
                  </a:lnTo>
                  <a:lnTo>
                    <a:pt x="73" y="177"/>
                  </a:lnTo>
                  <a:lnTo>
                    <a:pt x="87" y="175"/>
                  </a:lnTo>
                  <a:lnTo>
                    <a:pt x="98" y="170"/>
                  </a:lnTo>
                  <a:lnTo>
                    <a:pt x="106" y="161"/>
                  </a:lnTo>
                  <a:lnTo>
                    <a:pt x="112" y="148"/>
                  </a:lnTo>
                  <a:lnTo>
                    <a:pt x="115" y="134"/>
                  </a:lnTo>
                  <a:lnTo>
                    <a:pt x="115" y="0"/>
                  </a:lnTo>
                  <a:lnTo>
                    <a:pt x="145" y="0"/>
                  </a:lnTo>
                  <a:lnTo>
                    <a:pt x="145" y="135"/>
                  </a:lnTo>
                  <a:lnTo>
                    <a:pt x="143" y="155"/>
                  </a:lnTo>
                  <a:lnTo>
                    <a:pt x="136" y="171"/>
                  </a:lnTo>
                  <a:lnTo>
                    <a:pt x="124" y="186"/>
                  </a:lnTo>
                  <a:lnTo>
                    <a:pt x="110" y="196"/>
                  </a:lnTo>
                  <a:lnTo>
                    <a:pt x="92" y="203"/>
                  </a:lnTo>
                  <a:lnTo>
                    <a:pt x="73" y="205"/>
                  </a:lnTo>
                  <a:lnTo>
                    <a:pt x="53" y="203"/>
                  </a:lnTo>
                  <a:lnTo>
                    <a:pt x="35" y="196"/>
                  </a:lnTo>
                  <a:lnTo>
                    <a:pt x="20" y="186"/>
                  </a:lnTo>
                  <a:lnTo>
                    <a:pt x="9" y="171"/>
                  </a:lnTo>
                  <a:lnTo>
                    <a:pt x="2" y="15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18" name="Freeform 107"/>
            <p:cNvSpPr>
              <a:spLocks/>
            </p:cNvSpPr>
            <p:nvPr userDrawn="1"/>
          </p:nvSpPr>
          <p:spPr bwMode="auto">
            <a:xfrm>
              <a:off x="4575" y="3850"/>
              <a:ext cx="25" cy="34"/>
            </a:xfrm>
            <a:custGeom>
              <a:avLst/>
              <a:gdLst>
                <a:gd name="T0" fmla="*/ 0 w 153"/>
                <a:gd name="T1" fmla="*/ 0 h 203"/>
                <a:gd name="T2" fmla="*/ 28 w 153"/>
                <a:gd name="T3" fmla="*/ 0 h 203"/>
                <a:gd name="T4" fmla="*/ 122 w 153"/>
                <a:gd name="T5" fmla="*/ 143 h 203"/>
                <a:gd name="T6" fmla="*/ 122 w 153"/>
                <a:gd name="T7" fmla="*/ 0 h 203"/>
                <a:gd name="T8" fmla="*/ 153 w 153"/>
                <a:gd name="T9" fmla="*/ 0 h 203"/>
                <a:gd name="T10" fmla="*/ 153 w 153"/>
                <a:gd name="T11" fmla="*/ 203 h 203"/>
                <a:gd name="T12" fmla="*/ 125 w 153"/>
                <a:gd name="T13" fmla="*/ 203 h 203"/>
                <a:gd name="T14" fmla="*/ 30 w 153"/>
                <a:gd name="T15" fmla="*/ 60 h 203"/>
                <a:gd name="T16" fmla="*/ 30 w 153"/>
                <a:gd name="T17" fmla="*/ 203 h 203"/>
                <a:gd name="T18" fmla="*/ 0 w 153"/>
                <a:gd name="T19" fmla="*/ 203 h 203"/>
                <a:gd name="T20" fmla="*/ 0 w 153"/>
                <a:gd name="T2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203">
                  <a:moveTo>
                    <a:pt x="0" y="0"/>
                  </a:moveTo>
                  <a:lnTo>
                    <a:pt x="28" y="0"/>
                  </a:lnTo>
                  <a:lnTo>
                    <a:pt x="122" y="143"/>
                  </a:lnTo>
                  <a:lnTo>
                    <a:pt x="122" y="0"/>
                  </a:lnTo>
                  <a:lnTo>
                    <a:pt x="153" y="0"/>
                  </a:lnTo>
                  <a:lnTo>
                    <a:pt x="153" y="203"/>
                  </a:lnTo>
                  <a:lnTo>
                    <a:pt x="125" y="203"/>
                  </a:lnTo>
                  <a:lnTo>
                    <a:pt x="30" y="60"/>
                  </a:lnTo>
                  <a:lnTo>
                    <a:pt x="30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19" name="Freeform 108"/>
            <p:cNvSpPr>
              <a:spLocks/>
            </p:cNvSpPr>
            <p:nvPr userDrawn="1"/>
          </p:nvSpPr>
          <p:spPr bwMode="auto">
            <a:xfrm>
              <a:off x="4609" y="3850"/>
              <a:ext cx="25" cy="35"/>
            </a:xfrm>
            <a:custGeom>
              <a:avLst/>
              <a:gdLst>
                <a:gd name="T0" fmla="*/ 72 w 147"/>
                <a:gd name="T1" fmla="*/ 0 h 207"/>
                <a:gd name="T2" fmla="*/ 93 w 147"/>
                <a:gd name="T3" fmla="*/ 2 h 207"/>
                <a:gd name="T4" fmla="*/ 110 w 147"/>
                <a:gd name="T5" fmla="*/ 9 h 207"/>
                <a:gd name="T6" fmla="*/ 124 w 147"/>
                <a:gd name="T7" fmla="*/ 18 h 207"/>
                <a:gd name="T8" fmla="*/ 134 w 147"/>
                <a:gd name="T9" fmla="*/ 31 h 207"/>
                <a:gd name="T10" fmla="*/ 142 w 147"/>
                <a:gd name="T11" fmla="*/ 47 h 207"/>
                <a:gd name="T12" fmla="*/ 147 w 147"/>
                <a:gd name="T13" fmla="*/ 63 h 207"/>
                <a:gd name="T14" fmla="*/ 116 w 147"/>
                <a:gd name="T15" fmla="*/ 63 h 207"/>
                <a:gd name="T16" fmla="*/ 110 w 147"/>
                <a:gd name="T17" fmla="*/ 48 h 207"/>
                <a:gd name="T18" fmla="*/ 100 w 147"/>
                <a:gd name="T19" fmla="*/ 37 h 207"/>
                <a:gd name="T20" fmla="*/ 89 w 147"/>
                <a:gd name="T21" fmla="*/ 30 h 207"/>
                <a:gd name="T22" fmla="*/ 72 w 147"/>
                <a:gd name="T23" fmla="*/ 28 h 207"/>
                <a:gd name="T24" fmla="*/ 62 w 147"/>
                <a:gd name="T25" fmla="*/ 29 h 207"/>
                <a:gd name="T26" fmla="*/ 51 w 147"/>
                <a:gd name="T27" fmla="*/ 34 h 207"/>
                <a:gd name="T28" fmla="*/ 43 w 147"/>
                <a:gd name="T29" fmla="*/ 41 h 207"/>
                <a:gd name="T30" fmla="*/ 37 w 147"/>
                <a:gd name="T31" fmla="*/ 47 h 207"/>
                <a:gd name="T32" fmla="*/ 34 w 147"/>
                <a:gd name="T33" fmla="*/ 56 h 207"/>
                <a:gd name="T34" fmla="*/ 32 w 147"/>
                <a:gd name="T35" fmla="*/ 67 h 207"/>
                <a:gd name="T36" fmla="*/ 31 w 147"/>
                <a:gd name="T37" fmla="*/ 82 h 207"/>
                <a:gd name="T38" fmla="*/ 30 w 147"/>
                <a:gd name="T39" fmla="*/ 104 h 207"/>
                <a:gd name="T40" fmla="*/ 31 w 147"/>
                <a:gd name="T41" fmla="*/ 125 h 207"/>
                <a:gd name="T42" fmla="*/ 32 w 147"/>
                <a:gd name="T43" fmla="*/ 141 h 207"/>
                <a:gd name="T44" fmla="*/ 34 w 147"/>
                <a:gd name="T45" fmla="*/ 152 h 207"/>
                <a:gd name="T46" fmla="*/ 37 w 147"/>
                <a:gd name="T47" fmla="*/ 161 h 207"/>
                <a:gd name="T48" fmla="*/ 43 w 147"/>
                <a:gd name="T49" fmla="*/ 168 h 207"/>
                <a:gd name="T50" fmla="*/ 51 w 147"/>
                <a:gd name="T51" fmla="*/ 173 h 207"/>
                <a:gd name="T52" fmla="*/ 62 w 147"/>
                <a:gd name="T53" fmla="*/ 178 h 207"/>
                <a:gd name="T54" fmla="*/ 72 w 147"/>
                <a:gd name="T55" fmla="*/ 179 h 207"/>
                <a:gd name="T56" fmla="*/ 85 w 147"/>
                <a:gd name="T57" fmla="*/ 178 h 207"/>
                <a:gd name="T58" fmla="*/ 97 w 147"/>
                <a:gd name="T59" fmla="*/ 173 h 207"/>
                <a:gd name="T60" fmla="*/ 106 w 147"/>
                <a:gd name="T61" fmla="*/ 165 h 207"/>
                <a:gd name="T62" fmla="*/ 112 w 147"/>
                <a:gd name="T63" fmla="*/ 156 h 207"/>
                <a:gd name="T64" fmla="*/ 116 w 147"/>
                <a:gd name="T65" fmla="*/ 145 h 207"/>
                <a:gd name="T66" fmla="*/ 116 w 147"/>
                <a:gd name="T67" fmla="*/ 134 h 207"/>
                <a:gd name="T68" fmla="*/ 116 w 147"/>
                <a:gd name="T69" fmla="*/ 122 h 207"/>
                <a:gd name="T70" fmla="*/ 72 w 147"/>
                <a:gd name="T71" fmla="*/ 122 h 207"/>
                <a:gd name="T72" fmla="*/ 72 w 147"/>
                <a:gd name="T73" fmla="*/ 95 h 207"/>
                <a:gd name="T74" fmla="*/ 147 w 147"/>
                <a:gd name="T75" fmla="*/ 95 h 207"/>
                <a:gd name="T76" fmla="*/ 147 w 147"/>
                <a:gd name="T77" fmla="*/ 126 h 207"/>
                <a:gd name="T78" fmla="*/ 146 w 147"/>
                <a:gd name="T79" fmla="*/ 144 h 207"/>
                <a:gd name="T80" fmla="*/ 142 w 147"/>
                <a:gd name="T81" fmla="*/ 159 h 207"/>
                <a:gd name="T82" fmla="*/ 137 w 147"/>
                <a:gd name="T83" fmla="*/ 172 h 207"/>
                <a:gd name="T84" fmla="*/ 128 w 147"/>
                <a:gd name="T85" fmla="*/ 184 h 207"/>
                <a:gd name="T86" fmla="*/ 112 w 147"/>
                <a:gd name="T87" fmla="*/ 197 h 207"/>
                <a:gd name="T88" fmla="*/ 93 w 147"/>
                <a:gd name="T89" fmla="*/ 205 h 207"/>
                <a:gd name="T90" fmla="*/ 72 w 147"/>
                <a:gd name="T91" fmla="*/ 207 h 207"/>
                <a:gd name="T92" fmla="*/ 52 w 147"/>
                <a:gd name="T93" fmla="*/ 205 h 207"/>
                <a:gd name="T94" fmla="*/ 35 w 147"/>
                <a:gd name="T95" fmla="*/ 197 h 207"/>
                <a:gd name="T96" fmla="*/ 20 w 147"/>
                <a:gd name="T97" fmla="*/ 185 h 207"/>
                <a:gd name="T98" fmla="*/ 8 w 147"/>
                <a:gd name="T99" fmla="*/ 170 h 207"/>
                <a:gd name="T100" fmla="*/ 2 w 147"/>
                <a:gd name="T101" fmla="*/ 151 h 207"/>
                <a:gd name="T102" fmla="*/ 0 w 147"/>
                <a:gd name="T103" fmla="*/ 130 h 207"/>
                <a:gd name="T104" fmla="*/ 0 w 147"/>
                <a:gd name="T105" fmla="*/ 104 h 207"/>
                <a:gd name="T106" fmla="*/ 0 w 147"/>
                <a:gd name="T107" fmla="*/ 77 h 207"/>
                <a:gd name="T108" fmla="*/ 2 w 147"/>
                <a:gd name="T109" fmla="*/ 56 h 207"/>
                <a:gd name="T110" fmla="*/ 8 w 147"/>
                <a:gd name="T111" fmla="*/ 37 h 207"/>
                <a:gd name="T112" fmla="*/ 20 w 147"/>
                <a:gd name="T113" fmla="*/ 22 h 207"/>
                <a:gd name="T114" fmla="*/ 35 w 147"/>
                <a:gd name="T115" fmla="*/ 10 h 207"/>
                <a:gd name="T116" fmla="*/ 52 w 147"/>
                <a:gd name="T117" fmla="*/ 2 h 207"/>
                <a:gd name="T118" fmla="*/ 72 w 147"/>
                <a:gd name="T11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7" h="207">
                  <a:moveTo>
                    <a:pt x="72" y="0"/>
                  </a:moveTo>
                  <a:lnTo>
                    <a:pt x="93" y="2"/>
                  </a:lnTo>
                  <a:lnTo>
                    <a:pt x="110" y="9"/>
                  </a:lnTo>
                  <a:lnTo>
                    <a:pt x="124" y="18"/>
                  </a:lnTo>
                  <a:lnTo>
                    <a:pt x="134" y="31"/>
                  </a:lnTo>
                  <a:lnTo>
                    <a:pt x="142" y="47"/>
                  </a:lnTo>
                  <a:lnTo>
                    <a:pt x="147" y="63"/>
                  </a:lnTo>
                  <a:lnTo>
                    <a:pt x="116" y="63"/>
                  </a:lnTo>
                  <a:lnTo>
                    <a:pt x="110" y="48"/>
                  </a:lnTo>
                  <a:lnTo>
                    <a:pt x="100" y="37"/>
                  </a:lnTo>
                  <a:lnTo>
                    <a:pt x="89" y="30"/>
                  </a:lnTo>
                  <a:lnTo>
                    <a:pt x="72" y="28"/>
                  </a:lnTo>
                  <a:lnTo>
                    <a:pt x="62" y="29"/>
                  </a:lnTo>
                  <a:lnTo>
                    <a:pt x="51" y="34"/>
                  </a:lnTo>
                  <a:lnTo>
                    <a:pt x="43" y="41"/>
                  </a:lnTo>
                  <a:lnTo>
                    <a:pt x="37" y="47"/>
                  </a:lnTo>
                  <a:lnTo>
                    <a:pt x="34" y="56"/>
                  </a:lnTo>
                  <a:lnTo>
                    <a:pt x="32" y="67"/>
                  </a:lnTo>
                  <a:lnTo>
                    <a:pt x="31" y="82"/>
                  </a:lnTo>
                  <a:lnTo>
                    <a:pt x="30" y="104"/>
                  </a:lnTo>
                  <a:lnTo>
                    <a:pt x="31" y="125"/>
                  </a:lnTo>
                  <a:lnTo>
                    <a:pt x="32" y="141"/>
                  </a:lnTo>
                  <a:lnTo>
                    <a:pt x="34" y="152"/>
                  </a:lnTo>
                  <a:lnTo>
                    <a:pt x="37" y="161"/>
                  </a:lnTo>
                  <a:lnTo>
                    <a:pt x="43" y="168"/>
                  </a:lnTo>
                  <a:lnTo>
                    <a:pt x="51" y="173"/>
                  </a:lnTo>
                  <a:lnTo>
                    <a:pt x="62" y="178"/>
                  </a:lnTo>
                  <a:lnTo>
                    <a:pt x="72" y="179"/>
                  </a:lnTo>
                  <a:lnTo>
                    <a:pt x="85" y="178"/>
                  </a:lnTo>
                  <a:lnTo>
                    <a:pt x="97" y="173"/>
                  </a:lnTo>
                  <a:lnTo>
                    <a:pt x="106" y="165"/>
                  </a:lnTo>
                  <a:lnTo>
                    <a:pt x="112" y="156"/>
                  </a:lnTo>
                  <a:lnTo>
                    <a:pt x="116" y="145"/>
                  </a:lnTo>
                  <a:lnTo>
                    <a:pt x="116" y="134"/>
                  </a:lnTo>
                  <a:lnTo>
                    <a:pt x="116" y="122"/>
                  </a:lnTo>
                  <a:lnTo>
                    <a:pt x="72" y="122"/>
                  </a:lnTo>
                  <a:lnTo>
                    <a:pt x="72" y="95"/>
                  </a:lnTo>
                  <a:lnTo>
                    <a:pt x="147" y="95"/>
                  </a:lnTo>
                  <a:lnTo>
                    <a:pt x="147" y="126"/>
                  </a:lnTo>
                  <a:lnTo>
                    <a:pt x="146" y="144"/>
                  </a:lnTo>
                  <a:lnTo>
                    <a:pt x="142" y="159"/>
                  </a:lnTo>
                  <a:lnTo>
                    <a:pt x="137" y="172"/>
                  </a:lnTo>
                  <a:lnTo>
                    <a:pt x="128" y="184"/>
                  </a:lnTo>
                  <a:lnTo>
                    <a:pt x="112" y="197"/>
                  </a:lnTo>
                  <a:lnTo>
                    <a:pt x="93" y="205"/>
                  </a:lnTo>
                  <a:lnTo>
                    <a:pt x="72" y="207"/>
                  </a:lnTo>
                  <a:lnTo>
                    <a:pt x="52" y="205"/>
                  </a:lnTo>
                  <a:lnTo>
                    <a:pt x="35" y="197"/>
                  </a:lnTo>
                  <a:lnTo>
                    <a:pt x="20" y="185"/>
                  </a:lnTo>
                  <a:lnTo>
                    <a:pt x="8" y="170"/>
                  </a:lnTo>
                  <a:lnTo>
                    <a:pt x="2" y="151"/>
                  </a:lnTo>
                  <a:lnTo>
                    <a:pt x="0" y="130"/>
                  </a:lnTo>
                  <a:lnTo>
                    <a:pt x="0" y="104"/>
                  </a:lnTo>
                  <a:lnTo>
                    <a:pt x="0" y="77"/>
                  </a:lnTo>
                  <a:lnTo>
                    <a:pt x="2" y="56"/>
                  </a:lnTo>
                  <a:lnTo>
                    <a:pt x="8" y="37"/>
                  </a:lnTo>
                  <a:lnTo>
                    <a:pt x="20" y="22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20" name="Freeform 109"/>
            <p:cNvSpPr>
              <a:spLocks/>
            </p:cNvSpPr>
            <p:nvPr userDrawn="1"/>
          </p:nvSpPr>
          <p:spPr bwMode="auto">
            <a:xfrm>
              <a:off x="4148" y="3906"/>
              <a:ext cx="24" cy="34"/>
            </a:xfrm>
            <a:custGeom>
              <a:avLst/>
              <a:gdLst>
                <a:gd name="T0" fmla="*/ 0 w 147"/>
                <a:gd name="T1" fmla="*/ 0 h 205"/>
                <a:gd name="T2" fmla="*/ 32 w 147"/>
                <a:gd name="T3" fmla="*/ 0 h 205"/>
                <a:gd name="T4" fmla="*/ 32 w 147"/>
                <a:gd name="T5" fmla="*/ 133 h 205"/>
                <a:gd name="T6" fmla="*/ 33 w 147"/>
                <a:gd name="T7" fmla="*/ 149 h 205"/>
                <a:gd name="T8" fmla="*/ 39 w 147"/>
                <a:gd name="T9" fmla="*/ 160 h 205"/>
                <a:gd name="T10" fmla="*/ 47 w 147"/>
                <a:gd name="T11" fmla="*/ 170 h 205"/>
                <a:gd name="T12" fmla="*/ 59 w 147"/>
                <a:gd name="T13" fmla="*/ 176 h 205"/>
                <a:gd name="T14" fmla="*/ 73 w 147"/>
                <a:gd name="T15" fmla="*/ 177 h 205"/>
                <a:gd name="T16" fmla="*/ 88 w 147"/>
                <a:gd name="T17" fmla="*/ 176 h 205"/>
                <a:gd name="T18" fmla="*/ 99 w 147"/>
                <a:gd name="T19" fmla="*/ 170 h 205"/>
                <a:gd name="T20" fmla="*/ 108 w 147"/>
                <a:gd name="T21" fmla="*/ 160 h 205"/>
                <a:gd name="T22" fmla="*/ 114 w 147"/>
                <a:gd name="T23" fmla="*/ 149 h 205"/>
                <a:gd name="T24" fmla="*/ 115 w 147"/>
                <a:gd name="T25" fmla="*/ 133 h 205"/>
                <a:gd name="T26" fmla="*/ 115 w 147"/>
                <a:gd name="T27" fmla="*/ 0 h 205"/>
                <a:gd name="T28" fmla="*/ 147 w 147"/>
                <a:gd name="T29" fmla="*/ 0 h 205"/>
                <a:gd name="T30" fmla="*/ 147 w 147"/>
                <a:gd name="T31" fmla="*/ 135 h 205"/>
                <a:gd name="T32" fmla="*/ 144 w 147"/>
                <a:gd name="T33" fmla="*/ 155 h 205"/>
                <a:gd name="T34" fmla="*/ 137 w 147"/>
                <a:gd name="T35" fmla="*/ 172 h 205"/>
                <a:gd name="T36" fmla="*/ 126 w 147"/>
                <a:gd name="T37" fmla="*/ 185 h 205"/>
                <a:gd name="T38" fmla="*/ 110 w 147"/>
                <a:gd name="T39" fmla="*/ 196 h 205"/>
                <a:gd name="T40" fmla="*/ 93 w 147"/>
                <a:gd name="T41" fmla="*/ 203 h 205"/>
                <a:gd name="T42" fmla="*/ 73 w 147"/>
                <a:gd name="T43" fmla="*/ 205 h 205"/>
                <a:gd name="T44" fmla="*/ 54 w 147"/>
                <a:gd name="T45" fmla="*/ 203 h 205"/>
                <a:gd name="T46" fmla="*/ 37 w 147"/>
                <a:gd name="T47" fmla="*/ 196 h 205"/>
                <a:gd name="T48" fmla="*/ 21 w 147"/>
                <a:gd name="T49" fmla="*/ 185 h 205"/>
                <a:gd name="T50" fmla="*/ 11 w 147"/>
                <a:gd name="T51" fmla="*/ 172 h 205"/>
                <a:gd name="T52" fmla="*/ 3 w 147"/>
                <a:gd name="T53" fmla="*/ 155 h 205"/>
                <a:gd name="T54" fmla="*/ 0 w 147"/>
                <a:gd name="T55" fmla="*/ 135 h 205"/>
                <a:gd name="T56" fmla="*/ 0 w 147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7" h="205">
                  <a:moveTo>
                    <a:pt x="0" y="0"/>
                  </a:moveTo>
                  <a:lnTo>
                    <a:pt x="32" y="0"/>
                  </a:lnTo>
                  <a:lnTo>
                    <a:pt x="32" y="133"/>
                  </a:lnTo>
                  <a:lnTo>
                    <a:pt x="33" y="149"/>
                  </a:lnTo>
                  <a:lnTo>
                    <a:pt x="39" y="160"/>
                  </a:lnTo>
                  <a:lnTo>
                    <a:pt x="47" y="170"/>
                  </a:lnTo>
                  <a:lnTo>
                    <a:pt x="59" y="176"/>
                  </a:lnTo>
                  <a:lnTo>
                    <a:pt x="73" y="177"/>
                  </a:lnTo>
                  <a:lnTo>
                    <a:pt x="88" y="176"/>
                  </a:lnTo>
                  <a:lnTo>
                    <a:pt x="99" y="170"/>
                  </a:lnTo>
                  <a:lnTo>
                    <a:pt x="108" y="160"/>
                  </a:lnTo>
                  <a:lnTo>
                    <a:pt x="114" y="149"/>
                  </a:lnTo>
                  <a:lnTo>
                    <a:pt x="115" y="133"/>
                  </a:lnTo>
                  <a:lnTo>
                    <a:pt x="115" y="0"/>
                  </a:lnTo>
                  <a:lnTo>
                    <a:pt x="147" y="0"/>
                  </a:lnTo>
                  <a:lnTo>
                    <a:pt x="147" y="135"/>
                  </a:lnTo>
                  <a:lnTo>
                    <a:pt x="144" y="155"/>
                  </a:lnTo>
                  <a:lnTo>
                    <a:pt x="137" y="172"/>
                  </a:lnTo>
                  <a:lnTo>
                    <a:pt x="126" y="185"/>
                  </a:lnTo>
                  <a:lnTo>
                    <a:pt x="110" y="196"/>
                  </a:lnTo>
                  <a:lnTo>
                    <a:pt x="93" y="203"/>
                  </a:lnTo>
                  <a:lnTo>
                    <a:pt x="73" y="205"/>
                  </a:lnTo>
                  <a:lnTo>
                    <a:pt x="54" y="203"/>
                  </a:lnTo>
                  <a:lnTo>
                    <a:pt x="37" y="196"/>
                  </a:lnTo>
                  <a:lnTo>
                    <a:pt x="21" y="185"/>
                  </a:lnTo>
                  <a:lnTo>
                    <a:pt x="11" y="172"/>
                  </a:lnTo>
                  <a:lnTo>
                    <a:pt x="3" y="15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21" name="Freeform 110"/>
            <p:cNvSpPr>
              <a:spLocks/>
            </p:cNvSpPr>
            <p:nvPr userDrawn="1"/>
          </p:nvSpPr>
          <p:spPr bwMode="auto">
            <a:xfrm>
              <a:off x="4182" y="3906"/>
              <a:ext cx="22" cy="34"/>
            </a:xfrm>
            <a:custGeom>
              <a:avLst/>
              <a:gdLst>
                <a:gd name="T0" fmla="*/ 0 w 130"/>
                <a:gd name="T1" fmla="*/ 0 h 204"/>
                <a:gd name="T2" fmla="*/ 130 w 130"/>
                <a:gd name="T3" fmla="*/ 0 h 204"/>
                <a:gd name="T4" fmla="*/ 130 w 130"/>
                <a:gd name="T5" fmla="*/ 28 h 204"/>
                <a:gd name="T6" fmla="*/ 31 w 130"/>
                <a:gd name="T7" fmla="*/ 28 h 204"/>
                <a:gd name="T8" fmla="*/ 31 w 130"/>
                <a:gd name="T9" fmla="*/ 90 h 204"/>
                <a:gd name="T10" fmla="*/ 115 w 130"/>
                <a:gd name="T11" fmla="*/ 90 h 204"/>
                <a:gd name="T12" fmla="*/ 115 w 130"/>
                <a:gd name="T13" fmla="*/ 117 h 204"/>
                <a:gd name="T14" fmla="*/ 31 w 130"/>
                <a:gd name="T15" fmla="*/ 117 h 204"/>
                <a:gd name="T16" fmla="*/ 31 w 130"/>
                <a:gd name="T17" fmla="*/ 204 h 204"/>
                <a:gd name="T18" fmla="*/ 0 w 130"/>
                <a:gd name="T19" fmla="*/ 204 h 204"/>
                <a:gd name="T20" fmla="*/ 0 w 130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4">
                  <a:moveTo>
                    <a:pt x="0" y="0"/>
                  </a:moveTo>
                  <a:lnTo>
                    <a:pt x="130" y="0"/>
                  </a:lnTo>
                  <a:lnTo>
                    <a:pt x="130" y="28"/>
                  </a:lnTo>
                  <a:lnTo>
                    <a:pt x="31" y="28"/>
                  </a:lnTo>
                  <a:lnTo>
                    <a:pt x="31" y="90"/>
                  </a:lnTo>
                  <a:lnTo>
                    <a:pt x="115" y="90"/>
                  </a:lnTo>
                  <a:lnTo>
                    <a:pt x="115" y="117"/>
                  </a:lnTo>
                  <a:lnTo>
                    <a:pt x="31" y="117"/>
                  </a:lnTo>
                  <a:lnTo>
                    <a:pt x="31" y="204"/>
                  </a:lnTo>
                  <a:lnTo>
                    <a:pt x="0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22" name="Freeform 111"/>
            <p:cNvSpPr>
              <a:spLocks/>
            </p:cNvSpPr>
            <p:nvPr userDrawn="1"/>
          </p:nvSpPr>
          <p:spPr bwMode="auto">
            <a:xfrm>
              <a:off x="4210" y="3906"/>
              <a:ext cx="21" cy="34"/>
            </a:xfrm>
            <a:custGeom>
              <a:avLst/>
              <a:gdLst>
                <a:gd name="T0" fmla="*/ 3 w 130"/>
                <a:gd name="T1" fmla="*/ 0 h 204"/>
                <a:gd name="T2" fmla="*/ 130 w 130"/>
                <a:gd name="T3" fmla="*/ 0 h 204"/>
                <a:gd name="T4" fmla="*/ 130 w 130"/>
                <a:gd name="T5" fmla="*/ 24 h 204"/>
                <a:gd name="T6" fmla="*/ 35 w 130"/>
                <a:gd name="T7" fmla="*/ 176 h 204"/>
                <a:gd name="T8" fmla="*/ 130 w 130"/>
                <a:gd name="T9" fmla="*/ 176 h 204"/>
                <a:gd name="T10" fmla="*/ 130 w 130"/>
                <a:gd name="T11" fmla="*/ 204 h 204"/>
                <a:gd name="T12" fmla="*/ 0 w 130"/>
                <a:gd name="T13" fmla="*/ 204 h 204"/>
                <a:gd name="T14" fmla="*/ 0 w 130"/>
                <a:gd name="T15" fmla="*/ 177 h 204"/>
                <a:gd name="T16" fmla="*/ 93 w 130"/>
                <a:gd name="T17" fmla="*/ 28 h 204"/>
                <a:gd name="T18" fmla="*/ 3 w 130"/>
                <a:gd name="T19" fmla="*/ 28 h 204"/>
                <a:gd name="T20" fmla="*/ 3 w 130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4">
                  <a:moveTo>
                    <a:pt x="3" y="0"/>
                  </a:moveTo>
                  <a:lnTo>
                    <a:pt x="130" y="0"/>
                  </a:lnTo>
                  <a:lnTo>
                    <a:pt x="130" y="24"/>
                  </a:lnTo>
                  <a:lnTo>
                    <a:pt x="35" y="176"/>
                  </a:lnTo>
                  <a:lnTo>
                    <a:pt x="130" y="176"/>
                  </a:lnTo>
                  <a:lnTo>
                    <a:pt x="130" y="204"/>
                  </a:lnTo>
                  <a:lnTo>
                    <a:pt x="0" y="204"/>
                  </a:lnTo>
                  <a:lnTo>
                    <a:pt x="0" y="177"/>
                  </a:lnTo>
                  <a:lnTo>
                    <a:pt x="93" y="28"/>
                  </a:lnTo>
                  <a:lnTo>
                    <a:pt x="3" y="2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grpSp>
        <p:nvGrpSpPr>
          <p:cNvPr id="143" name="Group 135"/>
          <p:cNvGrpSpPr>
            <a:grpSpLocks noChangeAspect="1"/>
          </p:cNvGrpSpPr>
          <p:nvPr userDrawn="1"/>
        </p:nvGrpSpPr>
        <p:grpSpPr bwMode="auto">
          <a:xfrm>
            <a:off x="393700" y="193675"/>
            <a:ext cx="1893888" cy="325438"/>
            <a:chOff x="248" y="122"/>
            <a:chExt cx="1193" cy="205"/>
          </a:xfrm>
        </p:grpSpPr>
        <p:sp>
          <p:nvSpPr>
            <p:cNvPr id="144" name="AutoShape 134"/>
            <p:cNvSpPr>
              <a:spLocks noChangeAspect="1" noChangeArrowheads="1" noTextEdit="1"/>
            </p:cNvSpPr>
            <p:nvPr userDrawn="1"/>
          </p:nvSpPr>
          <p:spPr bwMode="auto">
            <a:xfrm>
              <a:off x="248" y="122"/>
              <a:ext cx="1193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5" name="Rectangle 136"/>
            <p:cNvSpPr>
              <a:spLocks noChangeArrowheads="1"/>
            </p:cNvSpPr>
            <p:nvPr userDrawn="1"/>
          </p:nvSpPr>
          <p:spPr bwMode="auto">
            <a:xfrm>
              <a:off x="248" y="122"/>
              <a:ext cx="1193" cy="205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248" y="123"/>
              <a:ext cx="142" cy="201"/>
            </a:xfrm>
            <a:custGeom>
              <a:avLst/>
              <a:gdLst>
                <a:gd name="T0" fmla="*/ 220 w 425"/>
                <a:gd name="T1" fmla="*/ 0 h 603"/>
                <a:gd name="T2" fmla="*/ 258 w 425"/>
                <a:gd name="T3" fmla="*/ 4 h 603"/>
                <a:gd name="T4" fmla="*/ 292 w 425"/>
                <a:gd name="T5" fmla="*/ 10 h 603"/>
                <a:gd name="T6" fmla="*/ 322 w 425"/>
                <a:gd name="T7" fmla="*/ 22 h 603"/>
                <a:gd name="T8" fmla="*/ 349 w 425"/>
                <a:gd name="T9" fmla="*/ 38 h 603"/>
                <a:gd name="T10" fmla="*/ 372 w 425"/>
                <a:gd name="T11" fmla="*/ 59 h 603"/>
                <a:gd name="T12" fmla="*/ 392 w 425"/>
                <a:gd name="T13" fmla="*/ 85 h 603"/>
                <a:gd name="T14" fmla="*/ 406 w 425"/>
                <a:gd name="T15" fmla="*/ 114 h 603"/>
                <a:gd name="T16" fmla="*/ 416 w 425"/>
                <a:gd name="T17" fmla="*/ 148 h 603"/>
                <a:gd name="T18" fmla="*/ 423 w 425"/>
                <a:gd name="T19" fmla="*/ 186 h 603"/>
                <a:gd name="T20" fmla="*/ 425 w 425"/>
                <a:gd name="T21" fmla="*/ 228 h 603"/>
                <a:gd name="T22" fmla="*/ 425 w 425"/>
                <a:gd name="T23" fmla="*/ 603 h 603"/>
                <a:gd name="T24" fmla="*/ 251 w 425"/>
                <a:gd name="T25" fmla="*/ 603 h 603"/>
                <a:gd name="T26" fmla="*/ 251 w 425"/>
                <a:gd name="T27" fmla="*/ 228 h 603"/>
                <a:gd name="T28" fmla="*/ 248 w 425"/>
                <a:gd name="T29" fmla="*/ 209 h 603"/>
                <a:gd name="T30" fmla="*/ 244 w 425"/>
                <a:gd name="T31" fmla="*/ 193 h 603"/>
                <a:gd name="T32" fmla="*/ 236 w 425"/>
                <a:gd name="T33" fmla="*/ 182 h 603"/>
                <a:gd name="T34" fmla="*/ 226 w 425"/>
                <a:gd name="T35" fmla="*/ 176 h 603"/>
                <a:gd name="T36" fmla="*/ 211 w 425"/>
                <a:gd name="T37" fmla="*/ 174 h 603"/>
                <a:gd name="T38" fmla="*/ 198 w 425"/>
                <a:gd name="T39" fmla="*/ 176 h 603"/>
                <a:gd name="T40" fmla="*/ 188 w 425"/>
                <a:gd name="T41" fmla="*/ 182 h 603"/>
                <a:gd name="T42" fmla="*/ 181 w 425"/>
                <a:gd name="T43" fmla="*/ 193 h 603"/>
                <a:gd name="T44" fmla="*/ 177 w 425"/>
                <a:gd name="T45" fmla="*/ 209 h 603"/>
                <a:gd name="T46" fmla="*/ 175 w 425"/>
                <a:gd name="T47" fmla="*/ 228 h 603"/>
                <a:gd name="T48" fmla="*/ 175 w 425"/>
                <a:gd name="T49" fmla="*/ 603 h 603"/>
                <a:gd name="T50" fmla="*/ 0 w 425"/>
                <a:gd name="T51" fmla="*/ 603 h 603"/>
                <a:gd name="T52" fmla="*/ 0 w 425"/>
                <a:gd name="T53" fmla="*/ 222 h 603"/>
                <a:gd name="T54" fmla="*/ 2 w 425"/>
                <a:gd name="T55" fmla="*/ 184 h 603"/>
                <a:gd name="T56" fmla="*/ 10 w 425"/>
                <a:gd name="T57" fmla="*/ 148 h 603"/>
                <a:gd name="T58" fmla="*/ 22 w 425"/>
                <a:gd name="T59" fmla="*/ 115 h 603"/>
                <a:gd name="T60" fmla="*/ 38 w 425"/>
                <a:gd name="T61" fmla="*/ 87 h 603"/>
                <a:gd name="T62" fmla="*/ 60 w 425"/>
                <a:gd name="T63" fmla="*/ 61 h 603"/>
                <a:gd name="T64" fmla="*/ 86 w 425"/>
                <a:gd name="T65" fmla="*/ 39 h 603"/>
                <a:gd name="T66" fmla="*/ 115 w 425"/>
                <a:gd name="T67" fmla="*/ 22 h 603"/>
                <a:gd name="T68" fmla="*/ 146 w 425"/>
                <a:gd name="T69" fmla="*/ 10 h 603"/>
                <a:gd name="T70" fmla="*/ 181 w 425"/>
                <a:gd name="T71" fmla="*/ 4 h 603"/>
                <a:gd name="T72" fmla="*/ 220 w 425"/>
                <a:gd name="T7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5" h="603">
                  <a:moveTo>
                    <a:pt x="220" y="0"/>
                  </a:moveTo>
                  <a:lnTo>
                    <a:pt x="258" y="4"/>
                  </a:lnTo>
                  <a:lnTo>
                    <a:pt x="292" y="10"/>
                  </a:lnTo>
                  <a:lnTo>
                    <a:pt x="322" y="22"/>
                  </a:lnTo>
                  <a:lnTo>
                    <a:pt x="349" y="38"/>
                  </a:lnTo>
                  <a:lnTo>
                    <a:pt x="372" y="59"/>
                  </a:lnTo>
                  <a:lnTo>
                    <a:pt x="392" y="85"/>
                  </a:lnTo>
                  <a:lnTo>
                    <a:pt x="406" y="114"/>
                  </a:lnTo>
                  <a:lnTo>
                    <a:pt x="416" y="148"/>
                  </a:lnTo>
                  <a:lnTo>
                    <a:pt x="423" y="186"/>
                  </a:lnTo>
                  <a:lnTo>
                    <a:pt x="425" y="228"/>
                  </a:lnTo>
                  <a:lnTo>
                    <a:pt x="425" y="603"/>
                  </a:lnTo>
                  <a:lnTo>
                    <a:pt x="251" y="603"/>
                  </a:lnTo>
                  <a:lnTo>
                    <a:pt x="251" y="228"/>
                  </a:lnTo>
                  <a:lnTo>
                    <a:pt x="248" y="209"/>
                  </a:lnTo>
                  <a:lnTo>
                    <a:pt x="244" y="193"/>
                  </a:lnTo>
                  <a:lnTo>
                    <a:pt x="236" y="182"/>
                  </a:lnTo>
                  <a:lnTo>
                    <a:pt x="226" y="176"/>
                  </a:lnTo>
                  <a:lnTo>
                    <a:pt x="211" y="174"/>
                  </a:lnTo>
                  <a:lnTo>
                    <a:pt x="198" y="176"/>
                  </a:lnTo>
                  <a:lnTo>
                    <a:pt x="188" y="182"/>
                  </a:lnTo>
                  <a:lnTo>
                    <a:pt x="181" y="193"/>
                  </a:lnTo>
                  <a:lnTo>
                    <a:pt x="177" y="209"/>
                  </a:lnTo>
                  <a:lnTo>
                    <a:pt x="175" y="228"/>
                  </a:lnTo>
                  <a:lnTo>
                    <a:pt x="175" y="603"/>
                  </a:lnTo>
                  <a:lnTo>
                    <a:pt x="0" y="603"/>
                  </a:lnTo>
                  <a:lnTo>
                    <a:pt x="0" y="222"/>
                  </a:lnTo>
                  <a:lnTo>
                    <a:pt x="2" y="184"/>
                  </a:lnTo>
                  <a:lnTo>
                    <a:pt x="10" y="148"/>
                  </a:lnTo>
                  <a:lnTo>
                    <a:pt x="22" y="115"/>
                  </a:lnTo>
                  <a:lnTo>
                    <a:pt x="38" y="87"/>
                  </a:lnTo>
                  <a:lnTo>
                    <a:pt x="60" y="61"/>
                  </a:lnTo>
                  <a:lnTo>
                    <a:pt x="86" y="39"/>
                  </a:lnTo>
                  <a:lnTo>
                    <a:pt x="115" y="22"/>
                  </a:lnTo>
                  <a:lnTo>
                    <a:pt x="146" y="10"/>
                  </a:lnTo>
                  <a:lnTo>
                    <a:pt x="181" y="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7EB24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7" name="Freeform 138"/>
            <p:cNvSpPr>
              <a:spLocks/>
            </p:cNvSpPr>
            <p:nvPr userDrawn="1"/>
          </p:nvSpPr>
          <p:spPr bwMode="auto">
            <a:xfrm>
              <a:off x="413" y="178"/>
              <a:ext cx="149" cy="149"/>
            </a:xfrm>
            <a:custGeom>
              <a:avLst/>
              <a:gdLst>
                <a:gd name="T0" fmla="*/ 263 w 446"/>
                <a:gd name="T1" fmla="*/ 3 h 448"/>
                <a:gd name="T2" fmla="*/ 328 w 446"/>
                <a:gd name="T3" fmla="*/ 23 h 448"/>
                <a:gd name="T4" fmla="*/ 384 w 446"/>
                <a:gd name="T5" fmla="*/ 64 h 448"/>
                <a:gd name="T6" fmla="*/ 424 w 446"/>
                <a:gd name="T7" fmla="*/ 119 h 448"/>
                <a:gd name="T8" fmla="*/ 444 w 446"/>
                <a:gd name="T9" fmla="*/ 184 h 448"/>
                <a:gd name="T10" fmla="*/ 446 w 446"/>
                <a:gd name="T11" fmla="*/ 232 h 448"/>
                <a:gd name="T12" fmla="*/ 201 w 446"/>
                <a:gd name="T13" fmla="*/ 251 h 448"/>
                <a:gd name="T14" fmla="*/ 196 w 446"/>
                <a:gd name="T15" fmla="*/ 217 h 448"/>
                <a:gd name="T16" fmla="*/ 204 w 446"/>
                <a:gd name="T17" fmla="*/ 175 h 448"/>
                <a:gd name="T18" fmla="*/ 281 w 446"/>
                <a:gd name="T19" fmla="*/ 157 h 448"/>
                <a:gd name="T20" fmla="*/ 261 w 446"/>
                <a:gd name="T21" fmla="*/ 135 h 448"/>
                <a:gd name="T22" fmla="*/ 232 w 446"/>
                <a:gd name="T23" fmla="*/ 127 h 448"/>
                <a:gd name="T24" fmla="*/ 196 w 446"/>
                <a:gd name="T25" fmla="*/ 138 h 448"/>
                <a:gd name="T26" fmla="*/ 172 w 446"/>
                <a:gd name="T27" fmla="*/ 170 h 448"/>
                <a:gd name="T28" fmla="*/ 163 w 446"/>
                <a:gd name="T29" fmla="*/ 218 h 448"/>
                <a:gd name="T30" fmla="*/ 171 w 446"/>
                <a:gd name="T31" fmla="*/ 267 h 448"/>
                <a:gd name="T32" fmla="*/ 195 w 446"/>
                <a:gd name="T33" fmla="*/ 299 h 448"/>
                <a:gd name="T34" fmla="*/ 230 w 446"/>
                <a:gd name="T35" fmla="*/ 311 h 448"/>
                <a:gd name="T36" fmla="*/ 261 w 446"/>
                <a:gd name="T37" fmla="*/ 300 h 448"/>
                <a:gd name="T38" fmla="*/ 367 w 446"/>
                <a:gd name="T39" fmla="*/ 397 h 448"/>
                <a:gd name="T40" fmla="*/ 300 w 446"/>
                <a:gd name="T41" fmla="*/ 435 h 448"/>
                <a:gd name="T42" fmla="*/ 225 w 446"/>
                <a:gd name="T43" fmla="*/ 448 h 448"/>
                <a:gd name="T44" fmla="*/ 154 w 446"/>
                <a:gd name="T45" fmla="*/ 437 h 448"/>
                <a:gd name="T46" fmla="*/ 92 w 446"/>
                <a:gd name="T47" fmla="*/ 407 h 448"/>
                <a:gd name="T48" fmla="*/ 41 w 446"/>
                <a:gd name="T49" fmla="*/ 357 h 448"/>
                <a:gd name="T50" fmla="*/ 10 w 446"/>
                <a:gd name="T51" fmla="*/ 296 h 448"/>
                <a:gd name="T52" fmla="*/ 0 w 446"/>
                <a:gd name="T53" fmla="*/ 225 h 448"/>
                <a:gd name="T54" fmla="*/ 10 w 446"/>
                <a:gd name="T55" fmla="*/ 154 h 448"/>
                <a:gd name="T56" fmla="*/ 42 w 446"/>
                <a:gd name="T57" fmla="*/ 92 h 448"/>
                <a:gd name="T58" fmla="*/ 93 w 446"/>
                <a:gd name="T59" fmla="*/ 42 h 448"/>
                <a:gd name="T60" fmla="*/ 155 w 446"/>
                <a:gd name="T61" fmla="*/ 11 h 448"/>
                <a:gd name="T62" fmla="*/ 226 w 446"/>
                <a:gd name="T6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6" h="448">
                  <a:moveTo>
                    <a:pt x="226" y="0"/>
                  </a:moveTo>
                  <a:lnTo>
                    <a:pt x="263" y="3"/>
                  </a:lnTo>
                  <a:lnTo>
                    <a:pt x="297" y="11"/>
                  </a:lnTo>
                  <a:lnTo>
                    <a:pt x="328" y="23"/>
                  </a:lnTo>
                  <a:lnTo>
                    <a:pt x="356" y="41"/>
                  </a:lnTo>
                  <a:lnTo>
                    <a:pt x="384" y="64"/>
                  </a:lnTo>
                  <a:lnTo>
                    <a:pt x="406" y="90"/>
                  </a:lnTo>
                  <a:lnTo>
                    <a:pt x="424" y="119"/>
                  </a:lnTo>
                  <a:lnTo>
                    <a:pt x="437" y="151"/>
                  </a:lnTo>
                  <a:lnTo>
                    <a:pt x="444" y="184"/>
                  </a:lnTo>
                  <a:lnTo>
                    <a:pt x="446" y="220"/>
                  </a:lnTo>
                  <a:lnTo>
                    <a:pt x="446" y="232"/>
                  </a:lnTo>
                  <a:lnTo>
                    <a:pt x="445" y="251"/>
                  </a:lnTo>
                  <a:lnTo>
                    <a:pt x="201" y="251"/>
                  </a:lnTo>
                  <a:lnTo>
                    <a:pt x="197" y="233"/>
                  </a:lnTo>
                  <a:lnTo>
                    <a:pt x="196" y="217"/>
                  </a:lnTo>
                  <a:lnTo>
                    <a:pt x="197" y="195"/>
                  </a:lnTo>
                  <a:lnTo>
                    <a:pt x="204" y="175"/>
                  </a:lnTo>
                  <a:lnTo>
                    <a:pt x="285" y="175"/>
                  </a:lnTo>
                  <a:lnTo>
                    <a:pt x="281" y="157"/>
                  </a:lnTo>
                  <a:lnTo>
                    <a:pt x="272" y="143"/>
                  </a:lnTo>
                  <a:lnTo>
                    <a:pt x="261" y="135"/>
                  </a:lnTo>
                  <a:lnTo>
                    <a:pt x="248" y="128"/>
                  </a:lnTo>
                  <a:lnTo>
                    <a:pt x="232" y="127"/>
                  </a:lnTo>
                  <a:lnTo>
                    <a:pt x="212" y="129"/>
                  </a:lnTo>
                  <a:lnTo>
                    <a:pt x="196" y="138"/>
                  </a:lnTo>
                  <a:lnTo>
                    <a:pt x="182" y="152"/>
                  </a:lnTo>
                  <a:lnTo>
                    <a:pt x="172" y="170"/>
                  </a:lnTo>
                  <a:lnTo>
                    <a:pt x="166" y="193"/>
                  </a:lnTo>
                  <a:lnTo>
                    <a:pt x="163" y="218"/>
                  </a:lnTo>
                  <a:lnTo>
                    <a:pt x="166" y="244"/>
                  </a:lnTo>
                  <a:lnTo>
                    <a:pt x="171" y="267"/>
                  </a:lnTo>
                  <a:lnTo>
                    <a:pt x="182" y="285"/>
                  </a:lnTo>
                  <a:lnTo>
                    <a:pt x="195" y="299"/>
                  </a:lnTo>
                  <a:lnTo>
                    <a:pt x="211" y="308"/>
                  </a:lnTo>
                  <a:lnTo>
                    <a:pt x="230" y="311"/>
                  </a:lnTo>
                  <a:lnTo>
                    <a:pt x="246" y="308"/>
                  </a:lnTo>
                  <a:lnTo>
                    <a:pt x="261" y="300"/>
                  </a:lnTo>
                  <a:lnTo>
                    <a:pt x="276" y="287"/>
                  </a:lnTo>
                  <a:lnTo>
                    <a:pt x="367" y="397"/>
                  </a:lnTo>
                  <a:lnTo>
                    <a:pt x="335" y="420"/>
                  </a:lnTo>
                  <a:lnTo>
                    <a:pt x="300" y="435"/>
                  </a:lnTo>
                  <a:lnTo>
                    <a:pt x="263" y="445"/>
                  </a:lnTo>
                  <a:lnTo>
                    <a:pt x="225" y="448"/>
                  </a:lnTo>
                  <a:lnTo>
                    <a:pt x="188" y="445"/>
                  </a:lnTo>
                  <a:lnTo>
                    <a:pt x="154" y="437"/>
                  </a:lnTo>
                  <a:lnTo>
                    <a:pt x="121" y="424"/>
                  </a:lnTo>
                  <a:lnTo>
                    <a:pt x="92" y="407"/>
                  </a:lnTo>
                  <a:lnTo>
                    <a:pt x="65" y="384"/>
                  </a:lnTo>
                  <a:lnTo>
                    <a:pt x="41" y="357"/>
                  </a:lnTo>
                  <a:lnTo>
                    <a:pt x="23" y="328"/>
                  </a:lnTo>
                  <a:lnTo>
                    <a:pt x="10" y="296"/>
                  </a:lnTo>
                  <a:lnTo>
                    <a:pt x="2" y="261"/>
                  </a:lnTo>
                  <a:lnTo>
                    <a:pt x="0" y="225"/>
                  </a:lnTo>
                  <a:lnTo>
                    <a:pt x="2" y="188"/>
                  </a:lnTo>
                  <a:lnTo>
                    <a:pt x="10" y="154"/>
                  </a:lnTo>
                  <a:lnTo>
                    <a:pt x="23" y="123"/>
                  </a:lnTo>
                  <a:lnTo>
                    <a:pt x="42" y="92"/>
                  </a:lnTo>
                  <a:lnTo>
                    <a:pt x="65" y="65"/>
                  </a:lnTo>
                  <a:lnTo>
                    <a:pt x="93" y="42"/>
                  </a:lnTo>
                  <a:lnTo>
                    <a:pt x="122" y="24"/>
                  </a:lnTo>
                  <a:lnTo>
                    <a:pt x="155" y="11"/>
                  </a:lnTo>
                  <a:lnTo>
                    <a:pt x="189" y="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ACC5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8" name="Freeform 139"/>
            <p:cNvSpPr>
              <a:spLocks/>
            </p:cNvSpPr>
            <p:nvPr userDrawn="1"/>
          </p:nvSpPr>
          <p:spPr bwMode="auto">
            <a:xfrm>
              <a:off x="584" y="123"/>
              <a:ext cx="134" cy="201"/>
            </a:xfrm>
            <a:custGeom>
              <a:avLst/>
              <a:gdLst>
                <a:gd name="T0" fmla="*/ 223 w 401"/>
                <a:gd name="T1" fmla="*/ 0 h 603"/>
                <a:gd name="T2" fmla="*/ 258 w 401"/>
                <a:gd name="T3" fmla="*/ 4 h 603"/>
                <a:gd name="T4" fmla="*/ 290 w 401"/>
                <a:gd name="T5" fmla="*/ 11 h 603"/>
                <a:gd name="T6" fmla="*/ 321 w 401"/>
                <a:gd name="T7" fmla="*/ 24 h 603"/>
                <a:gd name="T8" fmla="*/ 350 w 401"/>
                <a:gd name="T9" fmla="*/ 41 h 603"/>
                <a:gd name="T10" fmla="*/ 376 w 401"/>
                <a:gd name="T11" fmla="*/ 64 h 603"/>
                <a:gd name="T12" fmla="*/ 401 w 401"/>
                <a:gd name="T13" fmla="*/ 92 h 603"/>
                <a:gd name="T14" fmla="*/ 258 w 401"/>
                <a:gd name="T15" fmla="*/ 197 h 603"/>
                <a:gd name="T16" fmla="*/ 251 w 401"/>
                <a:gd name="T17" fmla="*/ 182 h 603"/>
                <a:gd name="T18" fmla="*/ 241 w 401"/>
                <a:gd name="T19" fmla="*/ 172 h 603"/>
                <a:gd name="T20" fmla="*/ 229 w 401"/>
                <a:gd name="T21" fmla="*/ 165 h 603"/>
                <a:gd name="T22" fmla="*/ 215 w 401"/>
                <a:gd name="T23" fmla="*/ 164 h 603"/>
                <a:gd name="T24" fmla="*/ 200 w 401"/>
                <a:gd name="T25" fmla="*/ 166 h 603"/>
                <a:gd name="T26" fmla="*/ 189 w 401"/>
                <a:gd name="T27" fmla="*/ 173 h 603"/>
                <a:gd name="T28" fmla="*/ 182 w 401"/>
                <a:gd name="T29" fmla="*/ 184 h 603"/>
                <a:gd name="T30" fmla="*/ 176 w 401"/>
                <a:gd name="T31" fmla="*/ 200 h 603"/>
                <a:gd name="T32" fmla="*/ 175 w 401"/>
                <a:gd name="T33" fmla="*/ 219 h 603"/>
                <a:gd name="T34" fmla="*/ 175 w 401"/>
                <a:gd name="T35" fmla="*/ 292 h 603"/>
                <a:gd name="T36" fmla="*/ 233 w 401"/>
                <a:gd name="T37" fmla="*/ 292 h 603"/>
                <a:gd name="T38" fmla="*/ 233 w 401"/>
                <a:gd name="T39" fmla="*/ 450 h 603"/>
                <a:gd name="T40" fmla="*/ 175 w 401"/>
                <a:gd name="T41" fmla="*/ 450 h 603"/>
                <a:gd name="T42" fmla="*/ 175 w 401"/>
                <a:gd name="T43" fmla="*/ 603 h 603"/>
                <a:gd name="T44" fmla="*/ 0 w 401"/>
                <a:gd name="T45" fmla="*/ 603 h 603"/>
                <a:gd name="T46" fmla="*/ 0 w 401"/>
                <a:gd name="T47" fmla="*/ 239 h 603"/>
                <a:gd name="T48" fmla="*/ 3 w 401"/>
                <a:gd name="T49" fmla="*/ 199 h 603"/>
                <a:gd name="T50" fmla="*/ 10 w 401"/>
                <a:gd name="T51" fmla="*/ 162 h 603"/>
                <a:gd name="T52" fmla="*/ 22 w 401"/>
                <a:gd name="T53" fmla="*/ 128 h 603"/>
                <a:gd name="T54" fmla="*/ 41 w 401"/>
                <a:gd name="T55" fmla="*/ 97 h 603"/>
                <a:gd name="T56" fmla="*/ 64 w 401"/>
                <a:gd name="T57" fmla="*/ 69 h 603"/>
                <a:gd name="T58" fmla="*/ 91 w 401"/>
                <a:gd name="T59" fmla="*/ 44 h 603"/>
                <a:gd name="T60" fmla="*/ 120 w 401"/>
                <a:gd name="T61" fmla="*/ 25 h 603"/>
                <a:gd name="T62" fmla="*/ 151 w 401"/>
                <a:gd name="T63" fmla="*/ 11 h 603"/>
                <a:gd name="T64" fmla="*/ 186 w 401"/>
                <a:gd name="T65" fmla="*/ 4 h 603"/>
                <a:gd name="T66" fmla="*/ 223 w 401"/>
                <a:gd name="T67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1" h="603">
                  <a:moveTo>
                    <a:pt x="223" y="0"/>
                  </a:moveTo>
                  <a:lnTo>
                    <a:pt x="258" y="4"/>
                  </a:lnTo>
                  <a:lnTo>
                    <a:pt x="290" y="11"/>
                  </a:lnTo>
                  <a:lnTo>
                    <a:pt x="321" y="24"/>
                  </a:lnTo>
                  <a:lnTo>
                    <a:pt x="350" y="41"/>
                  </a:lnTo>
                  <a:lnTo>
                    <a:pt x="376" y="64"/>
                  </a:lnTo>
                  <a:lnTo>
                    <a:pt x="401" y="92"/>
                  </a:lnTo>
                  <a:lnTo>
                    <a:pt x="258" y="197"/>
                  </a:lnTo>
                  <a:lnTo>
                    <a:pt x="251" y="182"/>
                  </a:lnTo>
                  <a:lnTo>
                    <a:pt x="241" y="172"/>
                  </a:lnTo>
                  <a:lnTo>
                    <a:pt x="229" y="165"/>
                  </a:lnTo>
                  <a:lnTo>
                    <a:pt x="215" y="164"/>
                  </a:lnTo>
                  <a:lnTo>
                    <a:pt x="200" y="166"/>
                  </a:lnTo>
                  <a:lnTo>
                    <a:pt x="189" y="173"/>
                  </a:lnTo>
                  <a:lnTo>
                    <a:pt x="182" y="184"/>
                  </a:lnTo>
                  <a:lnTo>
                    <a:pt x="176" y="200"/>
                  </a:lnTo>
                  <a:lnTo>
                    <a:pt x="175" y="219"/>
                  </a:lnTo>
                  <a:lnTo>
                    <a:pt x="175" y="292"/>
                  </a:lnTo>
                  <a:lnTo>
                    <a:pt x="233" y="292"/>
                  </a:lnTo>
                  <a:lnTo>
                    <a:pt x="233" y="450"/>
                  </a:lnTo>
                  <a:lnTo>
                    <a:pt x="175" y="450"/>
                  </a:lnTo>
                  <a:lnTo>
                    <a:pt x="175" y="603"/>
                  </a:lnTo>
                  <a:lnTo>
                    <a:pt x="0" y="603"/>
                  </a:lnTo>
                  <a:lnTo>
                    <a:pt x="0" y="239"/>
                  </a:lnTo>
                  <a:lnTo>
                    <a:pt x="3" y="199"/>
                  </a:lnTo>
                  <a:lnTo>
                    <a:pt x="10" y="162"/>
                  </a:lnTo>
                  <a:lnTo>
                    <a:pt x="22" y="128"/>
                  </a:lnTo>
                  <a:lnTo>
                    <a:pt x="41" y="97"/>
                  </a:lnTo>
                  <a:lnTo>
                    <a:pt x="64" y="69"/>
                  </a:lnTo>
                  <a:lnTo>
                    <a:pt x="91" y="44"/>
                  </a:lnTo>
                  <a:lnTo>
                    <a:pt x="120" y="25"/>
                  </a:lnTo>
                  <a:lnTo>
                    <a:pt x="151" y="11"/>
                  </a:lnTo>
                  <a:lnTo>
                    <a:pt x="186" y="4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9" name="Freeform 140"/>
            <p:cNvSpPr>
              <a:spLocks noEditPoints="1"/>
            </p:cNvSpPr>
            <p:nvPr userDrawn="1"/>
          </p:nvSpPr>
          <p:spPr bwMode="auto">
            <a:xfrm>
              <a:off x="695" y="178"/>
              <a:ext cx="150" cy="149"/>
            </a:xfrm>
            <a:custGeom>
              <a:avLst/>
              <a:gdLst>
                <a:gd name="T0" fmla="*/ 210 w 452"/>
                <a:gd name="T1" fmla="*/ 161 h 447"/>
                <a:gd name="T2" fmla="*/ 182 w 452"/>
                <a:gd name="T3" fmla="*/ 177 h 447"/>
                <a:gd name="T4" fmla="*/ 165 w 452"/>
                <a:gd name="T5" fmla="*/ 206 h 447"/>
                <a:gd name="T6" fmla="*/ 165 w 452"/>
                <a:gd name="T7" fmla="*/ 240 h 447"/>
                <a:gd name="T8" fmla="*/ 182 w 452"/>
                <a:gd name="T9" fmla="*/ 269 h 447"/>
                <a:gd name="T10" fmla="*/ 210 w 452"/>
                <a:gd name="T11" fmla="*/ 285 h 447"/>
                <a:gd name="T12" fmla="*/ 242 w 452"/>
                <a:gd name="T13" fmla="*/ 285 h 447"/>
                <a:gd name="T14" fmla="*/ 269 w 452"/>
                <a:gd name="T15" fmla="*/ 269 h 447"/>
                <a:gd name="T16" fmla="*/ 286 w 452"/>
                <a:gd name="T17" fmla="*/ 240 h 447"/>
                <a:gd name="T18" fmla="*/ 286 w 452"/>
                <a:gd name="T19" fmla="*/ 206 h 447"/>
                <a:gd name="T20" fmla="*/ 271 w 452"/>
                <a:gd name="T21" fmla="*/ 177 h 447"/>
                <a:gd name="T22" fmla="*/ 242 w 452"/>
                <a:gd name="T23" fmla="*/ 161 h 447"/>
                <a:gd name="T24" fmla="*/ 230 w 452"/>
                <a:gd name="T25" fmla="*/ 0 h 447"/>
                <a:gd name="T26" fmla="*/ 299 w 452"/>
                <a:gd name="T27" fmla="*/ 10 h 447"/>
                <a:gd name="T28" fmla="*/ 359 w 452"/>
                <a:gd name="T29" fmla="*/ 41 h 447"/>
                <a:gd name="T30" fmla="*/ 410 w 452"/>
                <a:gd name="T31" fmla="*/ 92 h 447"/>
                <a:gd name="T32" fmla="*/ 441 w 452"/>
                <a:gd name="T33" fmla="*/ 154 h 447"/>
                <a:gd name="T34" fmla="*/ 452 w 452"/>
                <a:gd name="T35" fmla="*/ 222 h 447"/>
                <a:gd name="T36" fmla="*/ 441 w 452"/>
                <a:gd name="T37" fmla="*/ 293 h 447"/>
                <a:gd name="T38" fmla="*/ 409 w 452"/>
                <a:gd name="T39" fmla="*/ 354 h 447"/>
                <a:gd name="T40" fmla="*/ 358 w 452"/>
                <a:gd name="T41" fmla="*/ 405 h 447"/>
                <a:gd name="T42" fmla="*/ 297 w 452"/>
                <a:gd name="T43" fmla="*/ 436 h 447"/>
                <a:gd name="T44" fmla="*/ 226 w 452"/>
                <a:gd name="T45" fmla="*/ 447 h 447"/>
                <a:gd name="T46" fmla="*/ 156 w 452"/>
                <a:gd name="T47" fmla="*/ 436 h 447"/>
                <a:gd name="T48" fmla="*/ 94 w 452"/>
                <a:gd name="T49" fmla="*/ 405 h 447"/>
                <a:gd name="T50" fmla="*/ 43 w 452"/>
                <a:gd name="T51" fmla="*/ 354 h 447"/>
                <a:gd name="T52" fmla="*/ 10 w 452"/>
                <a:gd name="T53" fmla="*/ 293 h 447"/>
                <a:gd name="T54" fmla="*/ 0 w 452"/>
                <a:gd name="T55" fmla="*/ 222 h 447"/>
                <a:gd name="T56" fmla="*/ 10 w 452"/>
                <a:gd name="T57" fmla="*/ 152 h 447"/>
                <a:gd name="T58" fmla="*/ 43 w 452"/>
                <a:gd name="T59" fmla="*/ 91 h 447"/>
                <a:gd name="T60" fmla="*/ 94 w 452"/>
                <a:gd name="T61" fmla="*/ 41 h 447"/>
                <a:gd name="T62" fmla="*/ 157 w 452"/>
                <a:gd name="T63" fmla="*/ 10 h 447"/>
                <a:gd name="T64" fmla="*/ 230 w 452"/>
                <a:gd name="T6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2" h="447">
                  <a:moveTo>
                    <a:pt x="226" y="158"/>
                  </a:moveTo>
                  <a:lnTo>
                    <a:pt x="210" y="161"/>
                  </a:lnTo>
                  <a:lnTo>
                    <a:pt x="195" y="167"/>
                  </a:lnTo>
                  <a:lnTo>
                    <a:pt x="182" y="177"/>
                  </a:lnTo>
                  <a:lnTo>
                    <a:pt x="172" y="191"/>
                  </a:lnTo>
                  <a:lnTo>
                    <a:pt x="165" y="206"/>
                  </a:lnTo>
                  <a:lnTo>
                    <a:pt x="163" y="224"/>
                  </a:lnTo>
                  <a:lnTo>
                    <a:pt x="165" y="240"/>
                  </a:lnTo>
                  <a:lnTo>
                    <a:pt x="172" y="255"/>
                  </a:lnTo>
                  <a:lnTo>
                    <a:pt x="182" y="269"/>
                  </a:lnTo>
                  <a:lnTo>
                    <a:pt x="195" y="280"/>
                  </a:lnTo>
                  <a:lnTo>
                    <a:pt x="210" y="285"/>
                  </a:lnTo>
                  <a:lnTo>
                    <a:pt x="226" y="288"/>
                  </a:lnTo>
                  <a:lnTo>
                    <a:pt x="242" y="285"/>
                  </a:lnTo>
                  <a:lnTo>
                    <a:pt x="256" y="280"/>
                  </a:lnTo>
                  <a:lnTo>
                    <a:pt x="269" y="269"/>
                  </a:lnTo>
                  <a:lnTo>
                    <a:pt x="280" y="255"/>
                  </a:lnTo>
                  <a:lnTo>
                    <a:pt x="286" y="240"/>
                  </a:lnTo>
                  <a:lnTo>
                    <a:pt x="288" y="224"/>
                  </a:lnTo>
                  <a:lnTo>
                    <a:pt x="286" y="206"/>
                  </a:lnTo>
                  <a:lnTo>
                    <a:pt x="280" y="191"/>
                  </a:lnTo>
                  <a:lnTo>
                    <a:pt x="271" y="177"/>
                  </a:lnTo>
                  <a:lnTo>
                    <a:pt x="258" y="167"/>
                  </a:lnTo>
                  <a:lnTo>
                    <a:pt x="242" y="161"/>
                  </a:lnTo>
                  <a:lnTo>
                    <a:pt x="226" y="158"/>
                  </a:lnTo>
                  <a:close/>
                  <a:moveTo>
                    <a:pt x="230" y="0"/>
                  </a:moveTo>
                  <a:lnTo>
                    <a:pt x="265" y="2"/>
                  </a:lnTo>
                  <a:lnTo>
                    <a:pt x="299" y="10"/>
                  </a:lnTo>
                  <a:lnTo>
                    <a:pt x="330" y="24"/>
                  </a:lnTo>
                  <a:lnTo>
                    <a:pt x="359" y="41"/>
                  </a:lnTo>
                  <a:lnTo>
                    <a:pt x="387" y="65"/>
                  </a:lnTo>
                  <a:lnTo>
                    <a:pt x="410" y="92"/>
                  </a:lnTo>
                  <a:lnTo>
                    <a:pt x="428" y="123"/>
                  </a:lnTo>
                  <a:lnTo>
                    <a:pt x="441" y="154"/>
                  </a:lnTo>
                  <a:lnTo>
                    <a:pt x="448" y="187"/>
                  </a:lnTo>
                  <a:lnTo>
                    <a:pt x="452" y="222"/>
                  </a:lnTo>
                  <a:lnTo>
                    <a:pt x="448" y="259"/>
                  </a:lnTo>
                  <a:lnTo>
                    <a:pt x="441" y="293"/>
                  </a:lnTo>
                  <a:lnTo>
                    <a:pt x="428" y="324"/>
                  </a:lnTo>
                  <a:lnTo>
                    <a:pt x="409" y="354"/>
                  </a:lnTo>
                  <a:lnTo>
                    <a:pt x="386" y="381"/>
                  </a:lnTo>
                  <a:lnTo>
                    <a:pt x="358" y="405"/>
                  </a:lnTo>
                  <a:lnTo>
                    <a:pt x="328" y="423"/>
                  </a:lnTo>
                  <a:lnTo>
                    <a:pt x="297" y="436"/>
                  </a:lnTo>
                  <a:lnTo>
                    <a:pt x="262" y="444"/>
                  </a:lnTo>
                  <a:lnTo>
                    <a:pt x="226" y="447"/>
                  </a:lnTo>
                  <a:lnTo>
                    <a:pt x="190" y="444"/>
                  </a:lnTo>
                  <a:lnTo>
                    <a:pt x="156" y="436"/>
                  </a:lnTo>
                  <a:lnTo>
                    <a:pt x="124" y="423"/>
                  </a:lnTo>
                  <a:lnTo>
                    <a:pt x="94" y="405"/>
                  </a:lnTo>
                  <a:lnTo>
                    <a:pt x="67" y="381"/>
                  </a:lnTo>
                  <a:lnTo>
                    <a:pt x="43" y="354"/>
                  </a:lnTo>
                  <a:lnTo>
                    <a:pt x="24" y="324"/>
                  </a:lnTo>
                  <a:lnTo>
                    <a:pt x="10" y="293"/>
                  </a:lnTo>
                  <a:lnTo>
                    <a:pt x="3" y="259"/>
                  </a:lnTo>
                  <a:lnTo>
                    <a:pt x="0" y="222"/>
                  </a:lnTo>
                  <a:lnTo>
                    <a:pt x="3" y="187"/>
                  </a:lnTo>
                  <a:lnTo>
                    <a:pt x="10" y="152"/>
                  </a:lnTo>
                  <a:lnTo>
                    <a:pt x="24" y="121"/>
                  </a:lnTo>
                  <a:lnTo>
                    <a:pt x="43" y="91"/>
                  </a:lnTo>
                  <a:lnTo>
                    <a:pt x="67" y="64"/>
                  </a:lnTo>
                  <a:lnTo>
                    <a:pt x="94" y="41"/>
                  </a:lnTo>
                  <a:lnTo>
                    <a:pt x="124" y="23"/>
                  </a:lnTo>
                  <a:lnTo>
                    <a:pt x="157" y="10"/>
                  </a:lnTo>
                  <a:lnTo>
                    <a:pt x="192" y="2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5295C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0" name="Freeform 141"/>
            <p:cNvSpPr>
              <a:spLocks/>
            </p:cNvSpPr>
            <p:nvPr userDrawn="1"/>
          </p:nvSpPr>
          <p:spPr bwMode="auto">
            <a:xfrm>
              <a:off x="880" y="190"/>
              <a:ext cx="21" cy="24"/>
            </a:xfrm>
            <a:custGeom>
              <a:avLst/>
              <a:gdLst>
                <a:gd name="T0" fmla="*/ 36 w 62"/>
                <a:gd name="T1" fmla="*/ 0 h 73"/>
                <a:gd name="T2" fmla="*/ 41 w 62"/>
                <a:gd name="T3" fmla="*/ 0 h 73"/>
                <a:gd name="T4" fmla="*/ 45 w 62"/>
                <a:gd name="T5" fmla="*/ 2 h 73"/>
                <a:gd name="T6" fmla="*/ 50 w 62"/>
                <a:gd name="T7" fmla="*/ 4 h 73"/>
                <a:gd name="T8" fmla="*/ 54 w 62"/>
                <a:gd name="T9" fmla="*/ 7 h 73"/>
                <a:gd name="T10" fmla="*/ 57 w 62"/>
                <a:gd name="T11" fmla="*/ 11 h 73"/>
                <a:gd name="T12" fmla="*/ 60 w 62"/>
                <a:gd name="T13" fmla="*/ 15 h 73"/>
                <a:gd name="T14" fmla="*/ 61 w 62"/>
                <a:gd name="T15" fmla="*/ 24 h 73"/>
                <a:gd name="T16" fmla="*/ 62 w 62"/>
                <a:gd name="T17" fmla="*/ 36 h 73"/>
                <a:gd name="T18" fmla="*/ 62 w 62"/>
                <a:gd name="T19" fmla="*/ 73 h 73"/>
                <a:gd name="T20" fmla="*/ 53 w 62"/>
                <a:gd name="T21" fmla="*/ 73 h 73"/>
                <a:gd name="T22" fmla="*/ 53 w 62"/>
                <a:gd name="T23" fmla="*/ 39 h 73"/>
                <a:gd name="T24" fmla="*/ 53 w 62"/>
                <a:gd name="T25" fmla="*/ 31 h 73"/>
                <a:gd name="T26" fmla="*/ 52 w 62"/>
                <a:gd name="T27" fmla="*/ 26 h 73"/>
                <a:gd name="T28" fmla="*/ 52 w 62"/>
                <a:gd name="T29" fmla="*/ 22 h 73"/>
                <a:gd name="T30" fmla="*/ 50 w 62"/>
                <a:gd name="T31" fmla="*/ 18 h 73"/>
                <a:gd name="T32" fmla="*/ 48 w 62"/>
                <a:gd name="T33" fmla="*/ 14 h 73"/>
                <a:gd name="T34" fmla="*/ 45 w 62"/>
                <a:gd name="T35" fmla="*/ 12 h 73"/>
                <a:gd name="T36" fmla="*/ 42 w 62"/>
                <a:gd name="T37" fmla="*/ 10 h 73"/>
                <a:gd name="T38" fmla="*/ 38 w 62"/>
                <a:gd name="T39" fmla="*/ 9 h 73"/>
                <a:gd name="T40" fmla="*/ 33 w 62"/>
                <a:gd name="T41" fmla="*/ 9 h 73"/>
                <a:gd name="T42" fmla="*/ 28 w 62"/>
                <a:gd name="T43" fmla="*/ 9 h 73"/>
                <a:gd name="T44" fmla="*/ 23 w 62"/>
                <a:gd name="T45" fmla="*/ 11 h 73"/>
                <a:gd name="T46" fmla="*/ 18 w 62"/>
                <a:gd name="T47" fmla="*/ 14 h 73"/>
                <a:gd name="T48" fmla="*/ 15 w 62"/>
                <a:gd name="T49" fmla="*/ 17 h 73"/>
                <a:gd name="T50" fmla="*/ 12 w 62"/>
                <a:gd name="T51" fmla="*/ 23 h 73"/>
                <a:gd name="T52" fmla="*/ 10 w 62"/>
                <a:gd name="T53" fmla="*/ 27 h 73"/>
                <a:gd name="T54" fmla="*/ 10 w 62"/>
                <a:gd name="T55" fmla="*/ 35 h 73"/>
                <a:gd name="T56" fmla="*/ 9 w 62"/>
                <a:gd name="T57" fmla="*/ 46 h 73"/>
                <a:gd name="T58" fmla="*/ 9 w 62"/>
                <a:gd name="T59" fmla="*/ 73 h 73"/>
                <a:gd name="T60" fmla="*/ 0 w 62"/>
                <a:gd name="T61" fmla="*/ 73 h 73"/>
                <a:gd name="T62" fmla="*/ 0 w 62"/>
                <a:gd name="T63" fmla="*/ 1 h 73"/>
                <a:gd name="T64" fmla="*/ 9 w 62"/>
                <a:gd name="T65" fmla="*/ 1 h 73"/>
                <a:gd name="T66" fmla="*/ 9 w 62"/>
                <a:gd name="T67" fmla="*/ 14 h 73"/>
                <a:gd name="T68" fmla="*/ 16 w 62"/>
                <a:gd name="T69" fmla="*/ 6 h 73"/>
                <a:gd name="T70" fmla="*/ 26 w 62"/>
                <a:gd name="T71" fmla="*/ 1 h 73"/>
                <a:gd name="T72" fmla="*/ 36 w 62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3">
                  <a:moveTo>
                    <a:pt x="36" y="0"/>
                  </a:moveTo>
                  <a:lnTo>
                    <a:pt x="41" y="0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7" y="11"/>
                  </a:lnTo>
                  <a:lnTo>
                    <a:pt x="60" y="15"/>
                  </a:lnTo>
                  <a:lnTo>
                    <a:pt x="61" y="24"/>
                  </a:lnTo>
                  <a:lnTo>
                    <a:pt x="62" y="36"/>
                  </a:lnTo>
                  <a:lnTo>
                    <a:pt x="62" y="73"/>
                  </a:lnTo>
                  <a:lnTo>
                    <a:pt x="53" y="73"/>
                  </a:lnTo>
                  <a:lnTo>
                    <a:pt x="53" y="39"/>
                  </a:lnTo>
                  <a:lnTo>
                    <a:pt x="53" y="31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50" y="18"/>
                  </a:lnTo>
                  <a:lnTo>
                    <a:pt x="48" y="14"/>
                  </a:lnTo>
                  <a:lnTo>
                    <a:pt x="45" y="12"/>
                  </a:lnTo>
                  <a:lnTo>
                    <a:pt x="42" y="10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8" y="9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5" y="17"/>
                  </a:lnTo>
                  <a:lnTo>
                    <a:pt x="12" y="23"/>
                  </a:lnTo>
                  <a:lnTo>
                    <a:pt x="10" y="27"/>
                  </a:lnTo>
                  <a:lnTo>
                    <a:pt x="10" y="35"/>
                  </a:lnTo>
                  <a:lnTo>
                    <a:pt x="9" y="46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0" y="1"/>
                  </a:lnTo>
                  <a:lnTo>
                    <a:pt x="9" y="1"/>
                  </a:lnTo>
                  <a:lnTo>
                    <a:pt x="9" y="14"/>
                  </a:lnTo>
                  <a:lnTo>
                    <a:pt x="16" y="6"/>
                  </a:lnTo>
                  <a:lnTo>
                    <a:pt x="26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1" name="Freeform 142"/>
            <p:cNvSpPr>
              <a:spLocks noEditPoints="1"/>
            </p:cNvSpPr>
            <p:nvPr userDrawn="1"/>
          </p:nvSpPr>
          <p:spPr bwMode="auto">
            <a:xfrm>
              <a:off x="906" y="190"/>
              <a:ext cx="25" cy="25"/>
            </a:xfrm>
            <a:custGeom>
              <a:avLst/>
              <a:gdLst>
                <a:gd name="T0" fmla="*/ 37 w 74"/>
                <a:gd name="T1" fmla="*/ 9 h 75"/>
                <a:gd name="T2" fmla="*/ 25 w 74"/>
                <a:gd name="T3" fmla="*/ 11 h 75"/>
                <a:gd name="T4" fmla="*/ 16 w 74"/>
                <a:gd name="T5" fmla="*/ 18 h 75"/>
                <a:gd name="T6" fmla="*/ 11 w 74"/>
                <a:gd name="T7" fmla="*/ 30 h 75"/>
                <a:gd name="T8" fmla="*/ 63 w 74"/>
                <a:gd name="T9" fmla="*/ 30 h 75"/>
                <a:gd name="T10" fmla="*/ 62 w 74"/>
                <a:gd name="T11" fmla="*/ 26 h 75"/>
                <a:gd name="T12" fmla="*/ 60 w 74"/>
                <a:gd name="T13" fmla="*/ 22 h 75"/>
                <a:gd name="T14" fmla="*/ 57 w 74"/>
                <a:gd name="T15" fmla="*/ 17 h 75"/>
                <a:gd name="T16" fmla="*/ 54 w 74"/>
                <a:gd name="T17" fmla="*/ 14 h 75"/>
                <a:gd name="T18" fmla="*/ 49 w 74"/>
                <a:gd name="T19" fmla="*/ 11 h 75"/>
                <a:gd name="T20" fmla="*/ 43 w 74"/>
                <a:gd name="T21" fmla="*/ 10 h 75"/>
                <a:gd name="T22" fmla="*/ 37 w 74"/>
                <a:gd name="T23" fmla="*/ 9 h 75"/>
                <a:gd name="T24" fmla="*/ 37 w 74"/>
                <a:gd name="T25" fmla="*/ 0 h 75"/>
                <a:gd name="T26" fmla="*/ 51 w 74"/>
                <a:gd name="T27" fmla="*/ 2 h 75"/>
                <a:gd name="T28" fmla="*/ 63 w 74"/>
                <a:gd name="T29" fmla="*/ 10 h 75"/>
                <a:gd name="T30" fmla="*/ 68 w 74"/>
                <a:gd name="T31" fmla="*/ 17 h 75"/>
                <a:gd name="T32" fmla="*/ 72 w 74"/>
                <a:gd name="T33" fmla="*/ 27 h 75"/>
                <a:gd name="T34" fmla="*/ 74 w 74"/>
                <a:gd name="T35" fmla="*/ 38 h 75"/>
                <a:gd name="T36" fmla="*/ 10 w 74"/>
                <a:gd name="T37" fmla="*/ 38 h 75"/>
                <a:gd name="T38" fmla="*/ 12 w 74"/>
                <a:gd name="T39" fmla="*/ 50 h 75"/>
                <a:gd name="T40" fmla="*/ 17 w 74"/>
                <a:gd name="T41" fmla="*/ 58 h 75"/>
                <a:gd name="T42" fmla="*/ 26 w 74"/>
                <a:gd name="T43" fmla="*/ 65 h 75"/>
                <a:gd name="T44" fmla="*/ 36 w 74"/>
                <a:gd name="T45" fmla="*/ 67 h 75"/>
                <a:gd name="T46" fmla="*/ 48 w 74"/>
                <a:gd name="T47" fmla="*/ 65 h 75"/>
                <a:gd name="T48" fmla="*/ 56 w 74"/>
                <a:gd name="T49" fmla="*/ 59 h 75"/>
                <a:gd name="T50" fmla="*/ 63 w 74"/>
                <a:gd name="T51" fmla="*/ 50 h 75"/>
                <a:gd name="T52" fmla="*/ 72 w 74"/>
                <a:gd name="T53" fmla="*/ 54 h 75"/>
                <a:gd name="T54" fmla="*/ 62 w 74"/>
                <a:gd name="T55" fmla="*/ 66 h 75"/>
                <a:gd name="T56" fmla="*/ 51 w 74"/>
                <a:gd name="T57" fmla="*/ 73 h 75"/>
                <a:gd name="T58" fmla="*/ 37 w 74"/>
                <a:gd name="T59" fmla="*/ 75 h 75"/>
                <a:gd name="T60" fmla="*/ 23 w 74"/>
                <a:gd name="T61" fmla="*/ 73 h 75"/>
                <a:gd name="T62" fmla="*/ 11 w 74"/>
                <a:gd name="T63" fmla="*/ 64 h 75"/>
                <a:gd name="T64" fmla="*/ 2 w 74"/>
                <a:gd name="T65" fmla="*/ 52 h 75"/>
                <a:gd name="T66" fmla="*/ 0 w 74"/>
                <a:gd name="T67" fmla="*/ 38 h 75"/>
                <a:gd name="T68" fmla="*/ 2 w 74"/>
                <a:gd name="T69" fmla="*/ 23 h 75"/>
                <a:gd name="T70" fmla="*/ 11 w 74"/>
                <a:gd name="T71" fmla="*/ 11 h 75"/>
                <a:gd name="T72" fmla="*/ 23 w 74"/>
                <a:gd name="T73" fmla="*/ 2 h 75"/>
                <a:gd name="T74" fmla="*/ 37 w 74"/>
                <a:gd name="T7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5">
                  <a:moveTo>
                    <a:pt x="37" y="9"/>
                  </a:moveTo>
                  <a:lnTo>
                    <a:pt x="25" y="11"/>
                  </a:lnTo>
                  <a:lnTo>
                    <a:pt x="16" y="18"/>
                  </a:lnTo>
                  <a:lnTo>
                    <a:pt x="11" y="30"/>
                  </a:lnTo>
                  <a:lnTo>
                    <a:pt x="63" y="30"/>
                  </a:lnTo>
                  <a:lnTo>
                    <a:pt x="62" y="26"/>
                  </a:lnTo>
                  <a:lnTo>
                    <a:pt x="60" y="22"/>
                  </a:lnTo>
                  <a:lnTo>
                    <a:pt x="57" y="17"/>
                  </a:lnTo>
                  <a:lnTo>
                    <a:pt x="54" y="14"/>
                  </a:lnTo>
                  <a:lnTo>
                    <a:pt x="49" y="11"/>
                  </a:lnTo>
                  <a:lnTo>
                    <a:pt x="43" y="10"/>
                  </a:lnTo>
                  <a:lnTo>
                    <a:pt x="37" y="9"/>
                  </a:lnTo>
                  <a:close/>
                  <a:moveTo>
                    <a:pt x="37" y="0"/>
                  </a:moveTo>
                  <a:lnTo>
                    <a:pt x="51" y="2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2" y="27"/>
                  </a:lnTo>
                  <a:lnTo>
                    <a:pt x="74" y="38"/>
                  </a:lnTo>
                  <a:lnTo>
                    <a:pt x="10" y="38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48" y="65"/>
                  </a:lnTo>
                  <a:lnTo>
                    <a:pt x="56" y="59"/>
                  </a:lnTo>
                  <a:lnTo>
                    <a:pt x="63" y="50"/>
                  </a:lnTo>
                  <a:lnTo>
                    <a:pt x="72" y="54"/>
                  </a:lnTo>
                  <a:lnTo>
                    <a:pt x="62" y="66"/>
                  </a:lnTo>
                  <a:lnTo>
                    <a:pt x="51" y="73"/>
                  </a:lnTo>
                  <a:lnTo>
                    <a:pt x="37" y="75"/>
                  </a:lnTo>
                  <a:lnTo>
                    <a:pt x="23" y="73"/>
                  </a:lnTo>
                  <a:lnTo>
                    <a:pt x="11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2" y="23"/>
                  </a:lnTo>
                  <a:lnTo>
                    <a:pt x="11" y="11"/>
                  </a:lnTo>
                  <a:lnTo>
                    <a:pt x="23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2" name="Freeform 143"/>
            <p:cNvSpPr>
              <a:spLocks/>
            </p:cNvSpPr>
            <p:nvPr userDrawn="1"/>
          </p:nvSpPr>
          <p:spPr bwMode="auto">
            <a:xfrm>
              <a:off x="935" y="181"/>
              <a:ext cx="12" cy="34"/>
            </a:xfrm>
            <a:custGeom>
              <a:avLst/>
              <a:gdLst>
                <a:gd name="T0" fmla="*/ 13 w 37"/>
                <a:gd name="T1" fmla="*/ 0 h 101"/>
                <a:gd name="T2" fmla="*/ 21 w 37"/>
                <a:gd name="T3" fmla="*/ 0 h 101"/>
                <a:gd name="T4" fmla="*/ 21 w 37"/>
                <a:gd name="T5" fmla="*/ 27 h 101"/>
                <a:gd name="T6" fmla="*/ 37 w 37"/>
                <a:gd name="T7" fmla="*/ 27 h 101"/>
                <a:gd name="T8" fmla="*/ 37 w 37"/>
                <a:gd name="T9" fmla="*/ 36 h 101"/>
                <a:gd name="T10" fmla="*/ 21 w 37"/>
                <a:gd name="T11" fmla="*/ 36 h 101"/>
                <a:gd name="T12" fmla="*/ 21 w 37"/>
                <a:gd name="T13" fmla="*/ 88 h 101"/>
                <a:gd name="T14" fmla="*/ 22 w 37"/>
                <a:gd name="T15" fmla="*/ 90 h 101"/>
                <a:gd name="T16" fmla="*/ 22 w 37"/>
                <a:gd name="T17" fmla="*/ 92 h 101"/>
                <a:gd name="T18" fmla="*/ 25 w 37"/>
                <a:gd name="T19" fmla="*/ 92 h 101"/>
                <a:gd name="T20" fmla="*/ 28 w 37"/>
                <a:gd name="T21" fmla="*/ 92 h 101"/>
                <a:gd name="T22" fmla="*/ 33 w 37"/>
                <a:gd name="T23" fmla="*/ 92 h 101"/>
                <a:gd name="T24" fmla="*/ 33 w 37"/>
                <a:gd name="T25" fmla="*/ 100 h 101"/>
                <a:gd name="T26" fmla="*/ 28 w 37"/>
                <a:gd name="T27" fmla="*/ 101 h 101"/>
                <a:gd name="T28" fmla="*/ 25 w 37"/>
                <a:gd name="T29" fmla="*/ 101 h 101"/>
                <a:gd name="T30" fmla="*/ 20 w 37"/>
                <a:gd name="T31" fmla="*/ 101 h 101"/>
                <a:gd name="T32" fmla="*/ 18 w 37"/>
                <a:gd name="T33" fmla="*/ 100 h 101"/>
                <a:gd name="T34" fmla="*/ 15 w 37"/>
                <a:gd name="T35" fmla="*/ 99 h 101"/>
                <a:gd name="T36" fmla="*/ 14 w 37"/>
                <a:gd name="T37" fmla="*/ 95 h 101"/>
                <a:gd name="T38" fmla="*/ 13 w 37"/>
                <a:gd name="T39" fmla="*/ 93 h 101"/>
                <a:gd name="T40" fmla="*/ 13 w 37"/>
                <a:gd name="T41" fmla="*/ 89 h 101"/>
                <a:gd name="T42" fmla="*/ 13 w 37"/>
                <a:gd name="T43" fmla="*/ 36 h 101"/>
                <a:gd name="T44" fmla="*/ 0 w 37"/>
                <a:gd name="T45" fmla="*/ 36 h 101"/>
                <a:gd name="T46" fmla="*/ 0 w 37"/>
                <a:gd name="T47" fmla="*/ 27 h 101"/>
                <a:gd name="T48" fmla="*/ 13 w 37"/>
                <a:gd name="T49" fmla="*/ 27 h 101"/>
                <a:gd name="T50" fmla="*/ 13 w 37"/>
                <a:gd name="T5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101">
                  <a:moveTo>
                    <a:pt x="13" y="0"/>
                  </a:moveTo>
                  <a:lnTo>
                    <a:pt x="21" y="0"/>
                  </a:lnTo>
                  <a:lnTo>
                    <a:pt x="21" y="27"/>
                  </a:lnTo>
                  <a:lnTo>
                    <a:pt x="37" y="27"/>
                  </a:lnTo>
                  <a:lnTo>
                    <a:pt x="37" y="36"/>
                  </a:lnTo>
                  <a:lnTo>
                    <a:pt x="21" y="36"/>
                  </a:lnTo>
                  <a:lnTo>
                    <a:pt x="21" y="88"/>
                  </a:lnTo>
                  <a:lnTo>
                    <a:pt x="22" y="90"/>
                  </a:lnTo>
                  <a:lnTo>
                    <a:pt x="22" y="92"/>
                  </a:lnTo>
                  <a:lnTo>
                    <a:pt x="25" y="92"/>
                  </a:lnTo>
                  <a:lnTo>
                    <a:pt x="28" y="92"/>
                  </a:lnTo>
                  <a:lnTo>
                    <a:pt x="33" y="92"/>
                  </a:lnTo>
                  <a:lnTo>
                    <a:pt x="33" y="100"/>
                  </a:lnTo>
                  <a:lnTo>
                    <a:pt x="28" y="101"/>
                  </a:lnTo>
                  <a:lnTo>
                    <a:pt x="25" y="101"/>
                  </a:lnTo>
                  <a:lnTo>
                    <a:pt x="20" y="101"/>
                  </a:lnTo>
                  <a:lnTo>
                    <a:pt x="18" y="100"/>
                  </a:lnTo>
                  <a:lnTo>
                    <a:pt x="15" y="99"/>
                  </a:lnTo>
                  <a:lnTo>
                    <a:pt x="14" y="95"/>
                  </a:lnTo>
                  <a:lnTo>
                    <a:pt x="13" y="93"/>
                  </a:lnTo>
                  <a:lnTo>
                    <a:pt x="13" y="89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13" y="2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948" y="190"/>
              <a:ext cx="19" cy="24"/>
            </a:xfrm>
            <a:custGeom>
              <a:avLst/>
              <a:gdLst>
                <a:gd name="T0" fmla="*/ 4 w 56"/>
                <a:gd name="T1" fmla="*/ 0 h 72"/>
                <a:gd name="T2" fmla="*/ 56 w 56"/>
                <a:gd name="T3" fmla="*/ 0 h 72"/>
                <a:gd name="T4" fmla="*/ 16 w 56"/>
                <a:gd name="T5" fmla="*/ 64 h 72"/>
                <a:gd name="T6" fmla="*/ 55 w 56"/>
                <a:gd name="T7" fmla="*/ 64 h 72"/>
                <a:gd name="T8" fmla="*/ 55 w 56"/>
                <a:gd name="T9" fmla="*/ 72 h 72"/>
                <a:gd name="T10" fmla="*/ 0 w 56"/>
                <a:gd name="T11" fmla="*/ 72 h 72"/>
                <a:gd name="T12" fmla="*/ 41 w 56"/>
                <a:gd name="T13" fmla="*/ 9 h 72"/>
                <a:gd name="T14" fmla="*/ 4 w 56"/>
                <a:gd name="T15" fmla="*/ 9 h 72"/>
                <a:gd name="T16" fmla="*/ 4 w 56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2">
                  <a:moveTo>
                    <a:pt x="4" y="0"/>
                  </a:moveTo>
                  <a:lnTo>
                    <a:pt x="56" y="0"/>
                  </a:lnTo>
                  <a:lnTo>
                    <a:pt x="16" y="64"/>
                  </a:lnTo>
                  <a:lnTo>
                    <a:pt x="55" y="64"/>
                  </a:lnTo>
                  <a:lnTo>
                    <a:pt x="55" y="72"/>
                  </a:lnTo>
                  <a:lnTo>
                    <a:pt x="0" y="72"/>
                  </a:lnTo>
                  <a:lnTo>
                    <a:pt x="41" y="9"/>
                  </a:lnTo>
                  <a:lnTo>
                    <a:pt x="4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4" name="Freeform 145"/>
            <p:cNvSpPr>
              <a:spLocks/>
            </p:cNvSpPr>
            <p:nvPr userDrawn="1"/>
          </p:nvSpPr>
          <p:spPr bwMode="auto">
            <a:xfrm>
              <a:off x="967" y="190"/>
              <a:ext cx="37" cy="25"/>
            </a:xfrm>
            <a:custGeom>
              <a:avLst/>
              <a:gdLst>
                <a:gd name="T0" fmla="*/ 0 w 111"/>
                <a:gd name="T1" fmla="*/ 0 h 74"/>
                <a:gd name="T2" fmla="*/ 10 w 111"/>
                <a:gd name="T3" fmla="*/ 0 h 74"/>
                <a:gd name="T4" fmla="*/ 32 w 111"/>
                <a:gd name="T5" fmla="*/ 54 h 74"/>
                <a:gd name="T6" fmla="*/ 54 w 111"/>
                <a:gd name="T7" fmla="*/ 0 h 74"/>
                <a:gd name="T8" fmla="*/ 56 w 111"/>
                <a:gd name="T9" fmla="*/ 0 h 74"/>
                <a:gd name="T10" fmla="*/ 78 w 111"/>
                <a:gd name="T11" fmla="*/ 54 h 74"/>
                <a:gd name="T12" fmla="*/ 101 w 111"/>
                <a:gd name="T13" fmla="*/ 0 h 74"/>
                <a:gd name="T14" fmla="*/ 111 w 111"/>
                <a:gd name="T15" fmla="*/ 0 h 74"/>
                <a:gd name="T16" fmla="*/ 79 w 111"/>
                <a:gd name="T17" fmla="*/ 74 h 74"/>
                <a:gd name="T18" fmla="*/ 78 w 111"/>
                <a:gd name="T19" fmla="*/ 74 h 74"/>
                <a:gd name="T20" fmla="*/ 56 w 111"/>
                <a:gd name="T21" fmla="*/ 21 h 74"/>
                <a:gd name="T22" fmla="*/ 33 w 111"/>
                <a:gd name="T23" fmla="*/ 74 h 74"/>
                <a:gd name="T24" fmla="*/ 31 w 111"/>
                <a:gd name="T25" fmla="*/ 74 h 74"/>
                <a:gd name="T26" fmla="*/ 0 w 111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74">
                  <a:moveTo>
                    <a:pt x="0" y="0"/>
                  </a:moveTo>
                  <a:lnTo>
                    <a:pt x="10" y="0"/>
                  </a:lnTo>
                  <a:lnTo>
                    <a:pt x="32" y="54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78" y="54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79" y="74"/>
                  </a:lnTo>
                  <a:lnTo>
                    <a:pt x="78" y="74"/>
                  </a:lnTo>
                  <a:lnTo>
                    <a:pt x="56" y="21"/>
                  </a:lnTo>
                  <a:lnTo>
                    <a:pt x="33" y="74"/>
                  </a:lnTo>
                  <a:lnTo>
                    <a:pt x="31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1007" y="190"/>
              <a:ext cx="24" cy="25"/>
            </a:xfrm>
            <a:custGeom>
              <a:avLst/>
              <a:gdLst>
                <a:gd name="T0" fmla="*/ 36 w 73"/>
                <a:gd name="T1" fmla="*/ 9 h 75"/>
                <a:gd name="T2" fmla="*/ 24 w 73"/>
                <a:gd name="T3" fmla="*/ 11 h 75"/>
                <a:gd name="T4" fmla="*/ 16 w 73"/>
                <a:gd name="T5" fmla="*/ 18 h 75"/>
                <a:gd name="T6" fmla="*/ 10 w 73"/>
                <a:gd name="T7" fmla="*/ 30 h 75"/>
                <a:gd name="T8" fmla="*/ 63 w 73"/>
                <a:gd name="T9" fmla="*/ 30 h 75"/>
                <a:gd name="T10" fmla="*/ 62 w 73"/>
                <a:gd name="T11" fmla="*/ 26 h 75"/>
                <a:gd name="T12" fmla="*/ 60 w 73"/>
                <a:gd name="T13" fmla="*/ 22 h 75"/>
                <a:gd name="T14" fmla="*/ 57 w 73"/>
                <a:gd name="T15" fmla="*/ 17 h 75"/>
                <a:gd name="T16" fmla="*/ 54 w 73"/>
                <a:gd name="T17" fmla="*/ 14 h 75"/>
                <a:gd name="T18" fmla="*/ 48 w 73"/>
                <a:gd name="T19" fmla="*/ 11 h 75"/>
                <a:gd name="T20" fmla="*/ 43 w 73"/>
                <a:gd name="T21" fmla="*/ 10 h 75"/>
                <a:gd name="T22" fmla="*/ 36 w 73"/>
                <a:gd name="T23" fmla="*/ 9 h 75"/>
                <a:gd name="T24" fmla="*/ 36 w 73"/>
                <a:gd name="T25" fmla="*/ 0 h 75"/>
                <a:gd name="T26" fmla="*/ 50 w 73"/>
                <a:gd name="T27" fmla="*/ 2 h 75"/>
                <a:gd name="T28" fmla="*/ 62 w 73"/>
                <a:gd name="T29" fmla="*/ 10 h 75"/>
                <a:gd name="T30" fmla="*/ 69 w 73"/>
                <a:gd name="T31" fmla="*/ 17 h 75"/>
                <a:gd name="T32" fmla="*/ 72 w 73"/>
                <a:gd name="T33" fmla="*/ 27 h 75"/>
                <a:gd name="T34" fmla="*/ 73 w 73"/>
                <a:gd name="T35" fmla="*/ 38 h 75"/>
                <a:gd name="T36" fmla="*/ 9 w 73"/>
                <a:gd name="T37" fmla="*/ 38 h 75"/>
                <a:gd name="T38" fmla="*/ 11 w 73"/>
                <a:gd name="T39" fmla="*/ 50 h 75"/>
                <a:gd name="T40" fmla="*/ 18 w 73"/>
                <a:gd name="T41" fmla="*/ 58 h 75"/>
                <a:gd name="T42" fmla="*/ 26 w 73"/>
                <a:gd name="T43" fmla="*/ 65 h 75"/>
                <a:gd name="T44" fmla="*/ 36 w 73"/>
                <a:gd name="T45" fmla="*/ 67 h 75"/>
                <a:gd name="T46" fmla="*/ 47 w 73"/>
                <a:gd name="T47" fmla="*/ 65 h 75"/>
                <a:gd name="T48" fmla="*/ 56 w 73"/>
                <a:gd name="T49" fmla="*/ 59 h 75"/>
                <a:gd name="T50" fmla="*/ 63 w 73"/>
                <a:gd name="T51" fmla="*/ 50 h 75"/>
                <a:gd name="T52" fmla="*/ 71 w 73"/>
                <a:gd name="T53" fmla="*/ 54 h 75"/>
                <a:gd name="T54" fmla="*/ 62 w 73"/>
                <a:gd name="T55" fmla="*/ 66 h 75"/>
                <a:gd name="T56" fmla="*/ 50 w 73"/>
                <a:gd name="T57" fmla="*/ 73 h 75"/>
                <a:gd name="T58" fmla="*/ 37 w 73"/>
                <a:gd name="T59" fmla="*/ 75 h 75"/>
                <a:gd name="T60" fmla="*/ 22 w 73"/>
                <a:gd name="T61" fmla="*/ 73 h 75"/>
                <a:gd name="T62" fmla="*/ 10 w 73"/>
                <a:gd name="T63" fmla="*/ 64 h 75"/>
                <a:gd name="T64" fmla="*/ 3 w 73"/>
                <a:gd name="T65" fmla="*/ 52 h 75"/>
                <a:gd name="T66" fmla="*/ 0 w 73"/>
                <a:gd name="T67" fmla="*/ 38 h 75"/>
                <a:gd name="T68" fmla="*/ 3 w 73"/>
                <a:gd name="T69" fmla="*/ 23 h 75"/>
                <a:gd name="T70" fmla="*/ 10 w 73"/>
                <a:gd name="T71" fmla="*/ 11 h 75"/>
                <a:gd name="T72" fmla="*/ 22 w 73"/>
                <a:gd name="T73" fmla="*/ 2 h 75"/>
                <a:gd name="T74" fmla="*/ 36 w 73"/>
                <a:gd name="T7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5">
                  <a:moveTo>
                    <a:pt x="36" y="9"/>
                  </a:moveTo>
                  <a:lnTo>
                    <a:pt x="24" y="11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63" y="30"/>
                  </a:lnTo>
                  <a:lnTo>
                    <a:pt x="62" y="26"/>
                  </a:lnTo>
                  <a:lnTo>
                    <a:pt x="60" y="22"/>
                  </a:lnTo>
                  <a:lnTo>
                    <a:pt x="57" y="17"/>
                  </a:lnTo>
                  <a:lnTo>
                    <a:pt x="54" y="14"/>
                  </a:lnTo>
                  <a:lnTo>
                    <a:pt x="48" y="11"/>
                  </a:lnTo>
                  <a:lnTo>
                    <a:pt x="43" y="10"/>
                  </a:lnTo>
                  <a:lnTo>
                    <a:pt x="36" y="9"/>
                  </a:lnTo>
                  <a:close/>
                  <a:moveTo>
                    <a:pt x="36" y="0"/>
                  </a:moveTo>
                  <a:lnTo>
                    <a:pt x="50" y="2"/>
                  </a:lnTo>
                  <a:lnTo>
                    <a:pt x="62" y="10"/>
                  </a:lnTo>
                  <a:lnTo>
                    <a:pt x="69" y="17"/>
                  </a:lnTo>
                  <a:lnTo>
                    <a:pt x="72" y="27"/>
                  </a:lnTo>
                  <a:lnTo>
                    <a:pt x="73" y="38"/>
                  </a:lnTo>
                  <a:lnTo>
                    <a:pt x="9" y="38"/>
                  </a:lnTo>
                  <a:lnTo>
                    <a:pt x="11" y="50"/>
                  </a:lnTo>
                  <a:lnTo>
                    <a:pt x="18" y="58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47" y="65"/>
                  </a:lnTo>
                  <a:lnTo>
                    <a:pt x="56" y="59"/>
                  </a:lnTo>
                  <a:lnTo>
                    <a:pt x="63" y="50"/>
                  </a:lnTo>
                  <a:lnTo>
                    <a:pt x="71" y="54"/>
                  </a:lnTo>
                  <a:lnTo>
                    <a:pt x="62" y="66"/>
                  </a:lnTo>
                  <a:lnTo>
                    <a:pt x="50" y="73"/>
                  </a:lnTo>
                  <a:lnTo>
                    <a:pt x="37" y="75"/>
                  </a:lnTo>
                  <a:lnTo>
                    <a:pt x="22" y="73"/>
                  </a:lnTo>
                  <a:lnTo>
                    <a:pt x="10" y="64"/>
                  </a:lnTo>
                  <a:lnTo>
                    <a:pt x="3" y="52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0" y="11"/>
                  </a:lnTo>
                  <a:lnTo>
                    <a:pt x="22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6" name="Freeform 147"/>
            <p:cNvSpPr>
              <a:spLocks/>
            </p:cNvSpPr>
            <p:nvPr userDrawn="1"/>
          </p:nvSpPr>
          <p:spPr bwMode="auto">
            <a:xfrm>
              <a:off x="1036" y="190"/>
              <a:ext cx="11" cy="24"/>
            </a:xfrm>
            <a:custGeom>
              <a:avLst/>
              <a:gdLst>
                <a:gd name="T0" fmla="*/ 24 w 34"/>
                <a:gd name="T1" fmla="*/ 0 h 73"/>
                <a:gd name="T2" fmla="*/ 28 w 34"/>
                <a:gd name="T3" fmla="*/ 0 h 73"/>
                <a:gd name="T4" fmla="*/ 34 w 34"/>
                <a:gd name="T5" fmla="*/ 2 h 73"/>
                <a:gd name="T6" fmla="*/ 28 w 34"/>
                <a:gd name="T7" fmla="*/ 10 h 73"/>
                <a:gd name="T8" fmla="*/ 26 w 34"/>
                <a:gd name="T9" fmla="*/ 9 h 73"/>
                <a:gd name="T10" fmla="*/ 24 w 34"/>
                <a:gd name="T11" fmla="*/ 9 h 73"/>
                <a:gd name="T12" fmla="*/ 22 w 34"/>
                <a:gd name="T13" fmla="*/ 9 h 73"/>
                <a:gd name="T14" fmla="*/ 19 w 34"/>
                <a:gd name="T15" fmla="*/ 11 h 73"/>
                <a:gd name="T16" fmla="*/ 16 w 34"/>
                <a:gd name="T17" fmla="*/ 13 h 73"/>
                <a:gd name="T18" fmla="*/ 14 w 34"/>
                <a:gd name="T19" fmla="*/ 16 h 73"/>
                <a:gd name="T20" fmla="*/ 12 w 34"/>
                <a:gd name="T21" fmla="*/ 19 h 73"/>
                <a:gd name="T22" fmla="*/ 11 w 34"/>
                <a:gd name="T23" fmla="*/ 24 h 73"/>
                <a:gd name="T24" fmla="*/ 10 w 34"/>
                <a:gd name="T25" fmla="*/ 33 h 73"/>
                <a:gd name="T26" fmla="*/ 9 w 34"/>
                <a:gd name="T27" fmla="*/ 49 h 73"/>
                <a:gd name="T28" fmla="*/ 9 w 34"/>
                <a:gd name="T29" fmla="*/ 73 h 73"/>
                <a:gd name="T30" fmla="*/ 0 w 34"/>
                <a:gd name="T31" fmla="*/ 73 h 73"/>
                <a:gd name="T32" fmla="*/ 0 w 34"/>
                <a:gd name="T33" fmla="*/ 1 h 73"/>
                <a:gd name="T34" fmla="*/ 9 w 34"/>
                <a:gd name="T35" fmla="*/ 1 h 73"/>
                <a:gd name="T36" fmla="*/ 9 w 34"/>
                <a:gd name="T37" fmla="*/ 12 h 73"/>
                <a:gd name="T38" fmla="*/ 13 w 34"/>
                <a:gd name="T39" fmla="*/ 6 h 73"/>
                <a:gd name="T40" fmla="*/ 16 w 34"/>
                <a:gd name="T41" fmla="*/ 2 h 73"/>
                <a:gd name="T42" fmla="*/ 21 w 34"/>
                <a:gd name="T43" fmla="*/ 0 h 73"/>
                <a:gd name="T44" fmla="*/ 24 w 34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73">
                  <a:moveTo>
                    <a:pt x="24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28" y="10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11" y="24"/>
                  </a:lnTo>
                  <a:lnTo>
                    <a:pt x="10" y="33"/>
                  </a:lnTo>
                  <a:lnTo>
                    <a:pt x="9" y="49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0" y="1"/>
                  </a:lnTo>
                  <a:lnTo>
                    <a:pt x="9" y="1"/>
                  </a:lnTo>
                  <a:lnTo>
                    <a:pt x="9" y="12"/>
                  </a:lnTo>
                  <a:lnTo>
                    <a:pt x="13" y="6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7" name="Freeform 148"/>
            <p:cNvSpPr>
              <a:spLocks/>
            </p:cNvSpPr>
            <p:nvPr userDrawn="1"/>
          </p:nvSpPr>
          <p:spPr bwMode="auto">
            <a:xfrm>
              <a:off x="1050" y="181"/>
              <a:ext cx="19" cy="33"/>
            </a:xfrm>
            <a:custGeom>
              <a:avLst/>
              <a:gdLst>
                <a:gd name="T0" fmla="*/ 0 w 57"/>
                <a:gd name="T1" fmla="*/ 0 h 99"/>
                <a:gd name="T2" fmla="*/ 8 w 57"/>
                <a:gd name="T3" fmla="*/ 0 h 99"/>
                <a:gd name="T4" fmla="*/ 8 w 57"/>
                <a:gd name="T5" fmla="*/ 56 h 99"/>
                <a:gd name="T6" fmla="*/ 42 w 57"/>
                <a:gd name="T7" fmla="*/ 27 h 99"/>
                <a:gd name="T8" fmla="*/ 55 w 57"/>
                <a:gd name="T9" fmla="*/ 27 h 99"/>
                <a:gd name="T10" fmla="*/ 16 w 57"/>
                <a:gd name="T11" fmla="*/ 62 h 99"/>
                <a:gd name="T12" fmla="*/ 57 w 57"/>
                <a:gd name="T13" fmla="*/ 99 h 99"/>
                <a:gd name="T14" fmla="*/ 44 w 57"/>
                <a:gd name="T15" fmla="*/ 99 h 99"/>
                <a:gd name="T16" fmla="*/ 8 w 57"/>
                <a:gd name="T17" fmla="*/ 67 h 99"/>
                <a:gd name="T18" fmla="*/ 8 w 57"/>
                <a:gd name="T19" fmla="*/ 99 h 99"/>
                <a:gd name="T20" fmla="*/ 0 w 57"/>
                <a:gd name="T21" fmla="*/ 99 h 99"/>
                <a:gd name="T22" fmla="*/ 0 w 57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99">
                  <a:moveTo>
                    <a:pt x="0" y="0"/>
                  </a:moveTo>
                  <a:lnTo>
                    <a:pt x="8" y="0"/>
                  </a:lnTo>
                  <a:lnTo>
                    <a:pt x="8" y="56"/>
                  </a:lnTo>
                  <a:lnTo>
                    <a:pt x="42" y="27"/>
                  </a:lnTo>
                  <a:lnTo>
                    <a:pt x="55" y="27"/>
                  </a:lnTo>
                  <a:lnTo>
                    <a:pt x="16" y="62"/>
                  </a:lnTo>
                  <a:lnTo>
                    <a:pt x="57" y="99"/>
                  </a:lnTo>
                  <a:lnTo>
                    <a:pt x="44" y="99"/>
                  </a:lnTo>
                  <a:lnTo>
                    <a:pt x="8" y="67"/>
                  </a:lnTo>
                  <a:lnTo>
                    <a:pt x="8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8" name="Rectangle 149"/>
            <p:cNvSpPr>
              <a:spLocks noChangeArrowheads="1"/>
            </p:cNvSpPr>
            <p:nvPr userDrawn="1"/>
          </p:nvSpPr>
          <p:spPr bwMode="auto">
            <a:xfrm>
              <a:off x="1071" y="200"/>
              <a:ext cx="12" cy="3"/>
            </a:xfrm>
            <a:prstGeom prst="rect">
              <a:avLst/>
            </a:prstGeom>
            <a:solidFill>
              <a:srgbClr val="4278A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9" name="Freeform 150"/>
            <p:cNvSpPr>
              <a:spLocks/>
            </p:cNvSpPr>
            <p:nvPr userDrawn="1"/>
          </p:nvSpPr>
          <p:spPr bwMode="auto">
            <a:xfrm>
              <a:off x="1086" y="181"/>
              <a:ext cx="11" cy="33"/>
            </a:xfrm>
            <a:custGeom>
              <a:avLst/>
              <a:gdLst>
                <a:gd name="T0" fmla="*/ 23 w 34"/>
                <a:gd name="T1" fmla="*/ 0 h 99"/>
                <a:gd name="T2" fmla="*/ 28 w 34"/>
                <a:gd name="T3" fmla="*/ 1 h 99"/>
                <a:gd name="T4" fmla="*/ 34 w 34"/>
                <a:gd name="T5" fmla="*/ 2 h 99"/>
                <a:gd name="T6" fmla="*/ 34 w 34"/>
                <a:gd name="T7" fmla="*/ 11 h 99"/>
                <a:gd name="T8" fmla="*/ 29 w 34"/>
                <a:gd name="T9" fmla="*/ 10 h 99"/>
                <a:gd name="T10" fmla="*/ 25 w 34"/>
                <a:gd name="T11" fmla="*/ 8 h 99"/>
                <a:gd name="T12" fmla="*/ 23 w 34"/>
                <a:gd name="T13" fmla="*/ 8 h 99"/>
                <a:gd name="T14" fmla="*/ 21 w 34"/>
                <a:gd name="T15" fmla="*/ 10 h 99"/>
                <a:gd name="T16" fmla="*/ 19 w 34"/>
                <a:gd name="T17" fmla="*/ 11 h 99"/>
                <a:gd name="T18" fmla="*/ 18 w 34"/>
                <a:gd name="T19" fmla="*/ 13 h 99"/>
                <a:gd name="T20" fmla="*/ 18 w 34"/>
                <a:gd name="T21" fmla="*/ 16 h 99"/>
                <a:gd name="T22" fmla="*/ 18 w 34"/>
                <a:gd name="T23" fmla="*/ 19 h 99"/>
                <a:gd name="T24" fmla="*/ 18 w 34"/>
                <a:gd name="T25" fmla="*/ 27 h 99"/>
                <a:gd name="T26" fmla="*/ 33 w 34"/>
                <a:gd name="T27" fmla="*/ 27 h 99"/>
                <a:gd name="T28" fmla="*/ 33 w 34"/>
                <a:gd name="T29" fmla="*/ 36 h 99"/>
                <a:gd name="T30" fmla="*/ 18 w 34"/>
                <a:gd name="T31" fmla="*/ 36 h 99"/>
                <a:gd name="T32" fmla="*/ 18 w 34"/>
                <a:gd name="T33" fmla="*/ 99 h 99"/>
                <a:gd name="T34" fmla="*/ 9 w 34"/>
                <a:gd name="T35" fmla="*/ 99 h 99"/>
                <a:gd name="T36" fmla="*/ 9 w 34"/>
                <a:gd name="T37" fmla="*/ 36 h 99"/>
                <a:gd name="T38" fmla="*/ 0 w 34"/>
                <a:gd name="T39" fmla="*/ 36 h 99"/>
                <a:gd name="T40" fmla="*/ 0 w 34"/>
                <a:gd name="T41" fmla="*/ 27 h 99"/>
                <a:gd name="T42" fmla="*/ 9 w 34"/>
                <a:gd name="T43" fmla="*/ 27 h 99"/>
                <a:gd name="T44" fmla="*/ 9 w 34"/>
                <a:gd name="T45" fmla="*/ 18 h 99"/>
                <a:gd name="T46" fmla="*/ 10 w 34"/>
                <a:gd name="T47" fmla="*/ 13 h 99"/>
                <a:gd name="T48" fmla="*/ 11 w 34"/>
                <a:gd name="T49" fmla="*/ 7 h 99"/>
                <a:gd name="T50" fmla="*/ 12 w 34"/>
                <a:gd name="T51" fmla="*/ 4 h 99"/>
                <a:gd name="T52" fmla="*/ 15 w 34"/>
                <a:gd name="T53" fmla="*/ 2 h 99"/>
                <a:gd name="T54" fmla="*/ 18 w 34"/>
                <a:gd name="T55" fmla="*/ 1 h 99"/>
                <a:gd name="T56" fmla="*/ 23 w 34"/>
                <a:gd name="T5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99">
                  <a:moveTo>
                    <a:pt x="23" y="0"/>
                  </a:moveTo>
                  <a:lnTo>
                    <a:pt x="28" y="1"/>
                  </a:lnTo>
                  <a:lnTo>
                    <a:pt x="34" y="2"/>
                  </a:lnTo>
                  <a:lnTo>
                    <a:pt x="34" y="11"/>
                  </a:lnTo>
                  <a:lnTo>
                    <a:pt x="29" y="10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9" y="11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7"/>
                  </a:lnTo>
                  <a:lnTo>
                    <a:pt x="33" y="27"/>
                  </a:lnTo>
                  <a:lnTo>
                    <a:pt x="33" y="36"/>
                  </a:lnTo>
                  <a:lnTo>
                    <a:pt x="18" y="36"/>
                  </a:lnTo>
                  <a:lnTo>
                    <a:pt x="18" y="99"/>
                  </a:lnTo>
                  <a:lnTo>
                    <a:pt x="9" y="99"/>
                  </a:lnTo>
                  <a:lnTo>
                    <a:pt x="9" y="3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9" y="27"/>
                  </a:lnTo>
                  <a:lnTo>
                    <a:pt x="9" y="18"/>
                  </a:lnTo>
                  <a:lnTo>
                    <a:pt x="10" y="13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0" name="Freeform 151"/>
            <p:cNvSpPr>
              <a:spLocks noEditPoints="1"/>
            </p:cNvSpPr>
            <p:nvPr userDrawn="1"/>
          </p:nvSpPr>
          <p:spPr bwMode="auto">
            <a:xfrm>
              <a:off x="1100" y="190"/>
              <a:ext cx="25" cy="25"/>
            </a:xfrm>
            <a:custGeom>
              <a:avLst/>
              <a:gdLst>
                <a:gd name="T0" fmla="*/ 37 w 74"/>
                <a:gd name="T1" fmla="*/ 9 h 75"/>
                <a:gd name="T2" fmla="*/ 26 w 74"/>
                <a:gd name="T3" fmla="*/ 11 h 75"/>
                <a:gd name="T4" fmla="*/ 18 w 74"/>
                <a:gd name="T5" fmla="*/ 17 h 75"/>
                <a:gd name="T6" fmla="*/ 12 w 74"/>
                <a:gd name="T7" fmla="*/ 27 h 75"/>
                <a:gd name="T8" fmla="*/ 10 w 74"/>
                <a:gd name="T9" fmla="*/ 38 h 75"/>
                <a:gd name="T10" fmla="*/ 11 w 74"/>
                <a:gd name="T11" fmla="*/ 49 h 75"/>
                <a:gd name="T12" fmla="*/ 18 w 74"/>
                <a:gd name="T13" fmla="*/ 58 h 75"/>
                <a:gd name="T14" fmla="*/ 26 w 74"/>
                <a:gd name="T15" fmla="*/ 64 h 75"/>
                <a:gd name="T16" fmla="*/ 37 w 74"/>
                <a:gd name="T17" fmla="*/ 66 h 75"/>
                <a:gd name="T18" fmla="*/ 48 w 74"/>
                <a:gd name="T19" fmla="*/ 64 h 75"/>
                <a:gd name="T20" fmla="*/ 57 w 74"/>
                <a:gd name="T21" fmla="*/ 58 h 75"/>
                <a:gd name="T22" fmla="*/ 63 w 74"/>
                <a:gd name="T23" fmla="*/ 49 h 75"/>
                <a:gd name="T24" fmla="*/ 65 w 74"/>
                <a:gd name="T25" fmla="*/ 38 h 75"/>
                <a:gd name="T26" fmla="*/ 63 w 74"/>
                <a:gd name="T27" fmla="*/ 27 h 75"/>
                <a:gd name="T28" fmla="*/ 57 w 74"/>
                <a:gd name="T29" fmla="*/ 17 h 75"/>
                <a:gd name="T30" fmla="*/ 48 w 74"/>
                <a:gd name="T31" fmla="*/ 11 h 75"/>
                <a:gd name="T32" fmla="*/ 37 w 74"/>
                <a:gd name="T33" fmla="*/ 9 h 75"/>
                <a:gd name="T34" fmla="*/ 37 w 74"/>
                <a:gd name="T35" fmla="*/ 0 h 75"/>
                <a:gd name="T36" fmla="*/ 51 w 74"/>
                <a:gd name="T37" fmla="*/ 2 h 75"/>
                <a:gd name="T38" fmla="*/ 63 w 74"/>
                <a:gd name="T39" fmla="*/ 11 h 75"/>
                <a:gd name="T40" fmla="*/ 72 w 74"/>
                <a:gd name="T41" fmla="*/ 23 h 75"/>
                <a:gd name="T42" fmla="*/ 74 w 74"/>
                <a:gd name="T43" fmla="*/ 38 h 75"/>
                <a:gd name="T44" fmla="*/ 72 w 74"/>
                <a:gd name="T45" fmla="*/ 52 h 75"/>
                <a:gd name="T46" fmla="*/ 64 w 74"/>
                <a:gd name="T47" fmla="*/ 64 h 75"/>
                <a:gd name="T48" fmla="*/ 52 w 74"/>
                <a:gd name="T49" fmla="*/ 73 h 75"/>
                <a:gd name="T50" fmla="*/ 37 w 74"/>
                <a:gd name="T51" fmla="*/ 75 h 75"/>
                <a:gd name="T52" fmla="*/ 23 w 74"/>
                <a:gd name="T53" fmla="*/ 73 h 75"/>
                <a:gd name="T54" fmla="*/ 11 w 74"/>
                <a:gd name="T55" fmla="*/ 64 h 75"/>
                <a:gd name="T56" fmla="*/ 3 w 74"/>
                <a:gd name="T57" fmla="*/ 52 h 75"/>
                <a:gd name="T58" fmla="*/ 0 w 74"/>
                <a:gd name="T59" fmla="*/ 38 h 75"/>
                <a:gd name="T60" fmla="*/ 3 w 74"/>
                <a:gd name="T61" fmla="*/ 23 h 75"/>
                <a:gd name="T62" fmla="*/ 11 w 74"/>
                <a:gd name="T63" fmla="*/ 11 h 75"/>
                <a:gd name="T64" fmla="*/ 23 w 74"/>
                <a:gd name="T65" fmla="*/ 2 h 75"/>
                <a:gd name="T66" fmla="*/ 37 w 74"/>
                <a:gd name="T6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75">
                  <a:moveTo>
                    <a:pt x="37" y="9"/>
                  </a:moveTo>
                  <a:lnTo>
                    <a:pt x="26" y="11"/>
                  </a:lnTo>
                  <a:lnTo>
                    <a:pt x="18" y="17"/>
                  </a:lnTo>
                  <a:lnTo>
                    <a:pt x="12" y="27"/>
                  </a:lnTo>
                  <a:lnTo>
                    <a:pt x="10" y="38"/>
                  </a:lnTo>
                  <a:lnTo>
                    <a:pt x="11" y="49"/>
                  </a:lnTo>
                  <a:lnTo>
                    <a:pt x="18" y="58"/>
                  </a:lnTo>
                  <a:lnTo>
                    <a:pt x="26" y="64"/>
                  </a:lnTo>
                  <a:lnTo>
                    <a:pt x="37" y="66"/>
                  </a:lnTo>
                  <a:lnTo>
                    <a:pt x="48" y="64"/>
                  </a:lnTo>
                  <a:lnTo>
                    <a:pt x="57" y="58"/>
                  </a:lnTo>
                  <a:lnTo>
                    <a:pt x="63" y="49"/>
                  </a:lnTo>
                  <a:lnTo>
                    <a:pt x="65" y="38"/>
                  </a:lnTo>
                  <a:lnTo>
                    <a:pt x="63" y="27"/>
                  </a:lnTo>
                  <a:lnTo>
                    <a:pt x="57" y="17"/>
                  </a:lnTo>
                  <a:lnTo>
                    <a:pt x="48" y="11"/>
                  </a:lnTo>
                  <a:lnTo>
                    <a:pt x="37" y="9"/>
                  </a:lnTo>
                  <a:close/>
                  <a:moveTo>
                    <a:pt x="37" y="0"/>
                  </a:moveTo>
                  <a:lnTo>
                    <a:pt x="51" y="2"/>
                  </a:lnTo>
                  <a:lnTo>
                    <a:pt x="63" y="11"/>
                  </a:lnTo>
                  <a:lnTo>
                    <a:pt x="72" y="23"/>
                  </a:lnTo>
                  <a:lnTo>
                    <a:pt x="74" y="38"/>
                  </a:lnTo>
                  <a:lnTo>
                    <a:pt x="72" y="52"/>
                  </a:lnTo>
                  <a:lnTo>
                    <a:pt x="64" y="64"/>
                  </a:lnTo>
                  <a:lnTo>
                    <a:pt x="52" y="73"/>
                  </a:lnTo>
                  <a:lnTo>
                    <a:pt x="37" y="75"/>
                  </a:lnTo>
                  <a:lnTo>
                    <a:pt x="23" y="73"/>
                  </a:lnTo>
                  <a:lnTo>
                    <a:pt x="11" y="64"/>
                  </a:lnTo>
                  <a:lnTo>
                    <a:pt x="3" y="52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3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1" name="Freeform 152"/>
            <p:cNvSpPr>
              <a:spLocks/>
            </p:cNvSpPr>
            <p:nvPr userDrawn="1"/>
          </p:nvSpPr>
          <p:spPr bwMode="auto">
            <a:xfrm>
              <a:off x="1130" y="190"/>
              <a:ext cx="11" cy="24"/>
            </a:xfrm>
            <a:custGeom>
              <a:avLst/>
              <a:gdLst>
                <a:gd name="T0" fmla="*/ 25 w 34"/>
                <a:gd name="T1" fmla="*/ 0 h 73"/>
                <a:gd name="T2" fmla="*/ 29 w 34"/>
                <a:gd name="T3" fmla="*/ 0 h 73"/>
                <a:gd name="T4" fmla="*/ 34 w 34"/>
                <a:gd name="T5" fmla="*/ 2 h 73"/>
                <a:gd name="T6" fmla="*/ 28 w 34"/>
                <a:gd name="T7" fmla="*/ 10 h 73"/>
                <a:gd name="T8" fmla="*/ 26 w 34"/>
                <a:gd name="T9" fmla="*/ 9 h 73"/>
                <a:gd name="T10" fmla="*/ 24 w 34"/>
                <a:gd name="T11" fmla="*/ 9 h 73"/>
                <a:gd name="T12" fmla="*/ 22 w 34"/>
                <a:gd name="T13" fmla="*/ 9 h 73"/>
                <a:gd name="T14" fmla="*/ 19 w 34"/>
                <a:gd name="T15" fmla="*/ 11 h 73"/>
                <a:gd name="T16" fmla="*/ 16 w 34"/>
                <a:gd name="T17" fmla="*/ 13 h 73"/>
                <a:gd name="T18" fmla="*/ 14 w 34"/>
                <a:gd name="T19" fmla="*/ 16 h 73"/>
                <a:gd name="T20" fmla="*/ 12 w 34"/>
                <a:gd name="T21" fmla="*/ 19 h 73"/>
                <a:gd name="T22" fmla="*/ 11 w 34"/>
                <a:gd name="T23" fmla="*/ 24 h 73"/>
                <a:gd name="T24" fmla="*/ 10 w 34"/>
                <a:gd name="T25" fmla="*/ 33 h 73"/>
                <a:gd name="T26" fmla="*/ 9 w 34"/>
                <a:gd name="T27" fmla="*/ 49 h 73"/>
                <a:gd name="T28" fmla="*/ 9 w 34"/>
                <a:gd name="T29" fmla="*/ 73 h 73"/>
                <a:gd name="T30" fmla="*/ 0 w 34"/>
                <a:gd name="T31" fmla="*/ 73 h 73"/>
                <a:gd name="T32" fmla="*/ 0 w 34"/>
                <a:gd name="T33" fmla="*/ 1 h 73"/>
                <a:gd name="T34" fmla="*/ 9 w 34"/>
                <a:gd name="T35" fmla="*/ 1 h 73"/>
                <a:gd name="T36" fmla="*/ 9 w 34"/>
                <a:gd name="T37" fmla="*/ 12 h 73"/>
                <a:gd name="T38" fmla="*/ 13 w 34"/>
                <a:gd name="T39" fmla="*/ 6 h 73"/>
                <a:gd name="T40" fmla="*/ 16 w 34"/>
                <a:gd name="T41" fmla="*/ 2 h 73"/>
                <a:gd name="T42" fmla="*/ 21 w 34"/>
                <a:gd name="T43" fmla="*/ 0 h 73"/>
                <a:gd name="T44" fmla="*/ 25 w 34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73">
                  <a:moveTo>
                    <a:pt x="25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28" y="10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11" y="24"/>
                  </a:lnTo>
                  <a:lnTo>
                    <a:pt x="10" y="33"/>
                  </a:lnTo>
                  <a:lnTo>
                    <a:pt x="9" y="49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0" y="1"/>
                  </a:lnTo>
                  <a:lnTo>
                    <a:pt x="9" y="1"/>
                  </a:lnTo>
                  <a:lnTo>
                    <a:pt x="9" y="12"/>
                  </a:lnTo>
                  <a:lnTo>
                    <a:pt x="13" y="6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2" name="Freeform 153"/>
            <p:cNvSpPr>
              <a:spLocks/>
            </p:cNvSpPr>
            <p:nvPr userDrawn="1"/>
          </p:nvSpPr>
          <p:spPr bwMode="auto">
            <a:xfrm>
              <a:off x="1144" y="190"/>
              <a:ext cx="21" cy="25"/>
            </a:xfrm>
            <a:custGeom>
              <a:avLst/>
              <a:gdLst>
                <a:gd name="T0" fmla="*/ 0 w 62"/>
                <a:gd name="T1" fmla="*/ 0 h 74"/>
                <a:gd name="T2" fmla="*/ 9 w 62"/>
                <a:gd name="T3" fmla="*/ 0 h 74"/>
                <a:gd name="T4" fmla="*/ 9 w 62"/>
                <a:gd name="T5" fmla="*/ 35 h 74"/>
                <a:gd name="T6" fmla="*/ 9 w 62"/>
                <a:gd name="T7" fmla="*/ 42 h 74"/>
                <a:gd name="T8" fmla="*/ 9 w 62"/>
                <a:gd name="T9" fmla="*/ 48 h 74"/>
                <a:gd name="T10" fmla="*/ 10 w 62"/>
                <a:gd name="T11" fmla="*/ 51 h 74"/>
                <a:gd name="T12" fmla="*/ 11 w 62"/>
                <a:gd name="T13" fmla="*/ 55 h 74"/>
                <a:gd name="T14" fmla="*/ 14 w 62"/>
                <a:gd name="T15" fmla="*/ 58 h 74"/>
                <a:gd name="T16" fmla="*/ 16 w 62"/>
                <a:gd name="T17" fmla="*/ 62 h 74"/>
                <a:gd name="T18" fmla="*/ 19 w 62"/>
                <a:gd name="T19" fmla="*/ 64 h 74"/>
                <a:gd name="T20" fmla="*/ 23 w 62"/>
                <a:gd name="T21" fmla="*/ 65 h 74"/>
                <a:gd name="T22" fmla="*/ 29 w 62"/>
                <a:gd name="T23" fmla="*/ 65 h 74"/>
                <a:gd name="T24" fmla="*/ 33 w 62"/>
                <a:gd name="T25" fmla="*/ 64 h 74"/>
                <a:gd name="T26" fmla="*/ 39 w 62"/>
                <a:gd name="T27" fmla="*/ 63 h 74"/>
                <a:gd name="T28" fmla="*/ 43 w 62"/>
                <a:gd name="T29" fmla="*/ 60 h 74"/>
                <a:gd name="T30" fmla="*/ 47 w 62"/>
                <a:gd name="T31" fmla="*/ 55 h 74"/>
                <a:gd name="T32" fmla="*/ 49 w 62"/>
                <a:gd name="T33" fmla="*/ 51 h 74"/>
                <a:gd name="T34" fmla="*/ 52 w 62"/>
                <a:gd name="T35" fmla="*/ 47 h 74"/>
                <a:gd name="T36" fmla="*/ 53 w 62"/>
                <a:gd name="T37" fmla="*/ 39 h 74"/>
                <a:gd name="T38" fmla="*/ 53 w 62"/>
                <a:gd name="T39" fmla="*/ 27 h 74"/>
                <a:gd name="T40" fmla="*/ 53 w 62"/>
                <a:gd name="T41" fmla="*/ 0 h 74"/>
                <a:gd name="T42" fmla="*/ 62 w 62"/>
                <a:gd name="T43" fmla="*/ 0 h 74"/>
                <a:gd name="T44" fmla="*/ 62 w 62"/>
                <a:gd name="T45" fmla="*/ 72 h 74"/>
                <a:gd name="T46" fmla="*/ 53 w 62"/>
                <a:gd name="T47" fmla="*/ 72 h 74"/>
                <a:gd name="T48" fmla="*/ 53 w 62"/>
                <a:gd name="T49" fmla="*/ 58 h 74"/>
                <a:gd name="T50" fmla="*/ 45 w 62"/>
                <a:gd name="T51" fmla="*/ 67 h 74"/>
                <a:gd name="T52" fmla="*/ 36 w 62"/>
                <a:gd name="T53" fmla="*/ 72 h 74"/>
                <a:gd name="T54" fmla="*/ 26 w 62"/>
                <a:gd name="T55" fmla="*/ 74 h 74"/>
                <a:gd name="T56" fmla="*/ 21 w 62"/>
                <a:gd name="T57" fmla="*/ 73 h 74"/>
                <a:gd name="T58" fmla="*/ 16 w 62"/>
                <a:gd name="T59" fmla="*/ 72 h 74"/>
                <a:gd name="T60" fmla="*/ 11 w 62"/>
                <a:gd name="T61" fmla="*/ 69 h 74"/>
                <a:gd name="T62" fmla="*/ 8 w 62"/>
                <a:gd name="T63" fmla="*/ 66 h 74"/>
                <a:gd name="T64" fmla="*/ 5 w 62"/>
                <a:gd name="T65" fmla="*/ 62 h 74"/>
                <a:gd name="T66" fmla="*/ 3 w 62"/>
                <a:gd name="T67" fmla="*/ 57 h 74"/>
                <a:gd name="T68" fmla="*/ 1 w 62"/>
                <a:gd name="T69" fmla="*/ 49 h 74"/>
                <a:gd name="T70" fmla="*/ 0 w 62"/>
                <a:gd name="T71" fmla="*/ 37 h 74"/>
                <a:gd name="T72" fmla="*/ 0 w 62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4">
                  <a:moveTo>
                    <a:pt x="0" y="0"/>
                  </a:moveTo>
                  <a:lnTo>
                    <a:pt x="9" y="0"/>
                  </a:lnTo>
                  <a:lnTo>
                    <a:pt x="9" y="35"/>
                  </a:lnTo>
                  <a:lnTo>
                    <a:pt x="9" y="42"/>
                  </a:lnTo>
                  <a:lnTo>
                    <a:pt x="9" y="48"/>
                  </a:lnTo>
                  <a:lnTo>
                    <a:pt x="10" y="51"/>
                  </a:lnTo>
                  <a:lnTo>
                    <a:pt x="11" y="55"/>
                  </a:lnTo>
                  <a:lnTo>
                    <a:pt x="14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33" y="64"/>
                  </a:lnTo>
                  <a:lnTo>
                    <a:pt x="39" y="63"/>
                  </a:lnTo>
                  <a:lnTo>
                    <a:pt x="43" y="60"/>
                  </a:lnTo>
                  <a:lnTo>
                    <a:pt x="47" y="55"/>
                  </a:lnTo>
                  <a:lnTo>
                    <a:pt x="49" y="51"/>
                  </a:lnTo>
                  <a:lnTo>
                    <a:pt x="52" y="47"/>
                  </a:lnTo>
                  <a:lnTo>
                    <a:pt x="53" y="39"/>
                  </a:lnTo>
                  <a:lnTo>
                    <a:pt x="53" y="27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62" y="72"/>
                  </a:lnTo>
                  <a:lnTo>
                    <a:pt x="53" y="72"/>
                  </a:lnTo>
                  <a:lnTo>
                    <a:pt x="53" y="58"/>
                  </a:lnTo>
                  <a:lnTo>
                    <a:pt x="45" y="67"/>
                  </a:lnTo>
                  <a:lnTo>
                    <a:pt x="36" y="72"/>
                  </a:lnTo>
                  <a:lnTo>
                    <a:pt x="26" y="74"/>
                  </a:lnTo>
                  <a:lnTo>
                    <a:pt x="21" y="73"/>
                  </a:lnTo>
                  <a:lnTo>
                    <a:pt x="16" y="72"/>
                  </a:lnTo>
                  <a:lnTo>
                    <a:pt x="11" y="69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3" y="57"/>
                  </a:lnTo>
                  <a:lnTo>
                    <a:pt x="1" y="49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3" name="Freeform 154"/>
            <p:cNvSpPr>
              <a:spLocks/>
            </p:cNvSpPr>
            <p:nvPr userDrawn="1"/>
          </p:nvSpPr>
          <p:spPr bwMode="auto">
            <a:xfrm>
              <a:off x="1171" y="190"/>
              <a:ext cx="36" cy="24"/>
            </a:xfrm>
            <a:custGeom>
              <a:avLst/>
              <a:gdLst>
                <a:gd name="T0" fmla="*/ 39 w 107"/>
                <a:gd name="T1" fmla="*/ 0 h 73"/>
                <a:gd name="T2" fmla="*/ 48 w 107"/>
                <a:gd name="T3" fmla="*/ 4 h 73"/>
                <a:gd name="T4" fmla="*/ 54 w 107"/>
                <a:gd name="T5" fmla="*/ 12 h 73"/>
                <a:gd name="T6" fmla="*/ 60 w 107"/>
                <a:gd name="T7" fmla="*/ 12 h 73"/>
                <a:gd name="T8" fmla="*/ 67 w 107"/>
                <a:gd name="T9" fmla="*/ 4 h 73"/>
                <a:gd name="T10" fmla="*/ 78 w 107"/>
                <a:gd name="T11" fmla="*/ 0 h 73"/>
                <a:gd name="T12" fmla="*/ 89 w 107"/>
                <a:gd name="T13" fmla="*/ 0 h 73"/>
                <a:gd name="T14" fmla="*/ 100 w 107"/>
                <a:gd name="T15" fmla="*/ 6 h 73"/>
                <a:gd name="T16" fmla="*/ 106 w 107"/>
                <a:gd name="T17" fmla="*/ 22 h 73"/>
                <a:gd name="T18" fmla="*/ 107 w 107"/>
                <a:gd name="T19" fmla="*/ 73 h 73"/>
                <a:gd name="T20" fmla="*/ 98 w 107"/>
                <a:gd name="T21" fmla="*/ 33 h 73"/>
                <a:gd name="T22" fmla="*/ 96 w 107"/>
                <a:gd name="T23" fmla="*/ 23 h 73"/>
                <a:gd name="T24" fmla="*/ 95 w 107"/>
                <a:gd name="T25" fmla="*/ 16 h 73"/>
                <a:gd name="T26" fmla="*/ 91 w 107"/>
                <a:gd name="T27" fmla="*/ 12 h 73"/>
                <a:gd name="T28" fmla="*/ 85 w 107"/>
                <a:gd name="T29" fmla="*/ 9 h 73"/>
                <a:gd name="T30" fmla="*/ 76 w 107"/>
                <a:gd name="T31" fmla="*/ 9 h 73"/>
                <a:gd name="T32" fmla="*/ 68 w 107"/>
                <a:gd name="T33" fmla="*/ 13 h 73"/>
                <a:gd name="T34" fmla="*/ 62 w 107"/>
                <a:gd name="T35" fmla="*/ 19 h 73"/>
                <a:gd name="T36" fmla="*/ 58 w 107"/>
                <a:gd name="T37" fmla="*/ 32 h 73"/>
                <a:gd name="T38" fmla="*/ 57 w 107"/>
                <a:gd name="T39" fmla="*/ 73 h 73"/>
                <a:gd name="T40" fmla="*/ 49 w 107"/>
                <a:gd name="T41" fmla="*/ 37 h 73"/>
                <a:gd name="T42" fmla="*/ 49 w 107"/>
                <a:gd name="T43" fmla="*/ 24 h 73"/>
                <a:gd name="T44" fmla="*/ 47 w 107"/>
                <a:gd name="T45" fmla="*/ 17 h 73"/>
                <a:gd name="T46" fmla="*/ 42 w 107"/>
                <a:gd name="T47" fmla="*/ 12 h 73"/>
                <a:gd name="T48" fmla="*/ 36 w 107"/>
                <a:gd name="T49" fmla="*/ 9 h 73"/>
                <a:gd name="T50" fmla="*/ 26 w 107"/>
                <a:gd name="T51" fmla="*/ 10 h 73"/>
                <a:gd name="T52" fmla="*/ 17 w 107"/>
                <a:gd name="T53" fmla="*/ 15 h 73"/>
                <a:gd name="T54" fmla="*/ 13 w 107"/>
                <a:gd name="T55" fmla="*/ 22 h 73"/>
                <a:gd name="T56" fmla="*/ 10 w 107"/>
                <a:gd name="T57" fmla="*/ 42 h 73"/>
                <a:gd name="T58" fmla="*/ 0 w 107"/>
                <a:gd name="T59" fmla="*/ 73 h 73"/>
                <a:gd name="T60" fmla="*/ 10 w 107"/>
                <a:gd name="T61" fmla="*/ 1 h 73"/>
                <a:gd name="T62" fmla="*/ 16 w 107"/>
                <a:gd name="T63" fmla="*/ 6 h 73"/>
                <a:gd name="T64" fmla="*/ 34 w 107"/>
                <a:gd name="T6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73">
                  <a:moveTo>
                    <a:pt x="34" y="0"/>
                  </a:moveTo>
                  <a:lnTo>
                    <a:pt x="39" y="0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2" y="7"/>
                  </a:lnTo>
                  <a:lnTo>
                    <a:pt x="54" y="12"/>
                  </a:lnTo>
                  <a:lnTo>
                    <a:pt x="56" y="17"/>
                  </a:lnTo>
                  <a:lnTo>
                    <a:pt x="60" y="12"/>
                  </a:lnTo>
                  <a:lnTo>
                    <a:pt x="63" y="7"/>
                  </a:lnTo>
                  <a:lnTo>
                    <a:pt x="67" y="4"/>
                  </a:lnTo>
                  <a:lnTo>
                    <a:pt x="73" y="2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4" y="3"/>
                  </a:lnTo>
                  <a:lnTo>
                    <a:pt x="100" y="6"/>
                  </a:lnTo>
                  <a:lnTo>
                    <a:pt x="104" y="13"/>
                  </a:lnTo>
                  <a:lnTo>
                    <a:pt x="106" y="22"/>
                  </a:lnTo>
                  <a:lnTo>
                    <a:pt x="107" y="33"/>
                  </a:lnTo>
                  <a:lnTo>
                    <a:pt x="107" y="73"/>
                  </a:lnTo>
                  <a:lnTo>
                    <a:pt x="98" y="73"/>
                  </a:lnTo>
                  <a:lnTo>
                    <a:pt x="98" y="33"/>
                  </a:lnTo>
                  <a:lnTo>
                    <a:pt x="98" y="28"/>
                  </a:lnTo>
                  <a:lnTo>
                    <a:pt x="96" y="23"/>
                  </a:lnTo>
                  <a:lnTo>
                    <a:pt x="96" y="19"/>
                  </a:lnTo>
                  <a:lnTo>
                    <a:pt x="95" y="16"/>
                  </a:lnTo>
                  <a:lnTo>
                    <a:pt x="93" y="14"/>
                  </a:lnTo>
                  <a:lnTo>
                    <a:pt x="91" y="12"/>
                  </a:lnTo>
                  <a:lnTo>
                    <a:pt x="88" y="10"/>
                  </a:lnTo>
                  <a:lnTo>
                    <a:pt x="85" y="9"/>
                  </a:lnTo>
                  <a:lnTo>
                    <a:pt x="80" y="9"/>
                  </a:lnTo>
                  <a:lnTo>
                    <a:pt x="76" y="9"/>
                  </a:lnTo>
                  <a:lnTo>
                    <a:pt x="72" y="11"/>
                  </a:lnTo>
                  <a:lnTo>
                    <a:pt x="68" y="13"/>
                  </a:lnTo>
                  <a:lnTo>
                    <a:pt x="65" y="16"/>
                  </a:lnTo>
                  <a:lnTo>
                    <a:pt x="62" y="19"/>
                  </a:lnTo>
                  <a:lnTo>
                    <a:pt x="60" y="24"/>
                  </a:lnTo>
                  <a:lnTo>
                    <a:pt x="58" y="32"/>
                  </a:lnTo>
                  <a:lnTo>
                    <a:pt x="57" y="44"/>
                  </a:lnTo>
                  <a:lnTo>
                    <a:pt x="57" y="73"/>
                  </a:lnTo>
                  <a:lnTo>
                    <a:pt x="49" y="73"/>
                  </a:lnTo>
                  <a:lnTo>
                    <a:pt x="49" y="37"/>
                  </a:lnTo>
                  <a:lnTo>
                    <a:pt x="49" y="29"/>
                  </a:lnTo>
                  <a:lnTo>
                    <a:pt x="49" y="24"/>
                  </a:lnTo>
                  <a:lnTo>
                    <a:pt x="48" y="19"/>
                  </a:lnTo>
                  <a:lnTo>
                    <a:pt x="47" y="17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39" y="10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6" y="10"/>
                  </a:lnTo>
                  <a:lnTo>
                    <a:pt x="21" y="12"/>
                  </a:lnTo>
                  <a:lnTo>
                    <a:pt x="17" y="15"/>
                  </a:lnTo>
                  <a:lnTo>
                    <a:pt x="15" y="18"/>
                  </a:lnTo>
                  <a:lnTo>
                    <a:pt x="13" y="22"/>
                  </a:lnTo>
                  <a:lnTo>
                    <a:pt x="10" y="30"/>
                  </a:lnTo>
                  <a:lnTo>
                    <a:pt x="10" y="42"/>
                  </a:lnTo>
                  <a:lnTo>
                    <a:pt x="10" y="73"/>
                  </a:lnTo>
                  <a:lnTo>
                    <a:pt x="0" y="73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14"/>
                  </a:lnTo>
                  <a:lnTo>
                    <a:pt x="16" y="6"/>
                  </a:lnTo>
                  <a:lnTo>
                    <a:pt x="25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4" name="Freeform 155"/>
            <p:cNvSpPr>
              <a:spLocks/>
            </p:cNvSpPr>
            <p:nvPr userDrawn="1"/>
          </p:nvSpPr>
          <p:spPr bwMode="auto">
            <a:xfrm>
              <a:off x="877" y="244"/>
              <a:ext cx="19" cy="23"/>
            </a:xfrm>
            <a:custGeom>
              <a:avLst/>
              <a:gdLst>
                <a:gd name="T0" fmla="*/ 3 w 57"/>
                <a:gd name="T1" fmla="*/ 0 h 70"/>
                <a:gd name="T2" fmla="*/ 57 w 57"/>
                <a:gd name="T3" fmla="*/ 0 h 70"/>
                <a:gd name="T4" fmla="*/ 15 w 57"/>
                <a:gd name="T5" fmla="*/ 62 h 70"/>
                <a:gd name="T6" fmla="*/ 54 w 57"/>
                <a:gd name="T7" fmla="*/ 62 h 70"/>
                <a:gd name="T8" fmla="*/ 54 w 57"/>
                <a:gd name="T9" fmla="*/ 70 h 70"/>
                <a:gd name="T10" fmla="*/ 0 w 57"/>
                <a:gd name="T11" fmla="*/ 70 h 70"/>
                <a:gd name="T12" fmla="*/ 40 w 57"/>
                <a:gd name="T13" fmla="*/ 7 h 70"/>
                <a:gd name="T14" fmla="*/ 3 w 57"/>
                <a:gd name="T15" fmla="*/ 7 h 70"/>
                <a:gd name="T16" fmla="*/ 3 w 57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70">
                  <a:moveTo>
                    <a:pt x="3" y="0"/>
                  </a:moveTo>
                  <a:lnTo>
                    <a:pt x="57" y="0"/>
                  </a:lnTo>
                  <a:lnTo>
                    <a:pt x="15" y="62"/>
                  </a:lnTo>
                  <a:lnTo>
                    <a:pt x="54" y="62"/>
                  </a:lnTo>
                  <a:lnTo>
                    <a:pt x="54" y="70"/>
                  </a:lnTo>
                  <a:lnTo>
                    <a:pt x="0" y="70"/>
                  </a:lnTo>
                  <a:lnTo>
                    <a:pt x="40" y="7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5" name="Freeform 156"/>
            <p:cNvSpPr>
              <a:spLocks/>
            </p:cNvSpPr>
            <p:nvPr userDrawn="1"/>
          </p:nvSpPr>
          <p:spPr bwMode="auto">
            <a:xfrm>
              <a:off x="899" y="244"/>
              <a:ext cx="21" cy="24"/>
            </a:xfrm>
            <a:custGeom>
              <a:avLst/>
              <a:gdLst>
                <a:gd name="T0" fmla="*/ 0 w 63"/>
                <a:gd name="T1" fmla="*/ 0 h 72"/>
                <a:gd name="T2" fmla="*/ 10 w 63"/>
                <a:gd name="T3" fmla="*/ 0 h 72"/>
                <a:gd name="T4" fmla="*/ 10 w 63"/>
                <a:gd name="T5" fmla="*/ 33 h 72"/>
                <a:gd name="T6" fmla="*/ 10 w 63"/>
                <a:gd name="T7" fmla="*/ 41 h 72"/>
                <a:gd name="T8" fmla="*/ 10 w 63"/>
                <a:gd name="T9" fmla="*/ 46 h 72"/>
                <a:gd name="T10" fmla="*/ 11 w 63"/>
                <a:gd name="T11" fmla="*/ 51 h 72"/>
                <a:gd name="T12" fmla="*/ 12 w 63"/>
                <a:gd name="T13" fmla="*/ 54 h 72"/>
                <a:gd name="T14" fmla="*/ 14 w 63"/>
                <a:gd name="T15" fmla="*/ 58 h 72"/>
                <a:gd name="T16" fmla="*/ 16 w 63"/>
                <a:gd name="T17" fmla="*/ 60 h 72"/>
                <a:gd name="T18" fmla="*/ 20 w 63"/>
                <a:gd name="T19" fmla="*/ 62 h 72"/>
                <a:gd name="T20" fmla="*/ 24 w 63"/>
                <a:gd name="T21" fmla="*/ 64 h 72"/>
                <a:gd name="T22" fmla="*/ 29 w 63"/>
                <a:gd name="T23" fmla="*/ 64 h 72"/>
                <a:gd name="T24" fmla="*/ 34 w 63"/>
                <a:gd name="T25" fmla="*/ 64 h 72"/>
                <a:gd name="T26" fmla="*/ 39 w 63"/>
                <a:gd name="T27" fmla="*/ 61 h 72"/>
                <a:gd name="T28" fmla="*/ 44 w 63"/>
                <a:gd name="T29" fmla="*/ 58 h 72"/>
                <a:gd name="T30" fmla="*/ 48 w 63"/>
                <a:gd name="T31" fmla="*/ 55 h 72"/>
                <a:gd name="T32" fmla="*/ 50 w 63"/>
                <a:gd name="T33" fmla="*/ 49 h 72"/>
                <a:gd name="T34" fmla="*/ 52 w 63"/>
                <a:gd name="T35" fmla="*/ 45 h 72"/>
                <a:gd name="T36" fmla="*/ 53 w 63"/>
                <a:gd name="T37" fmla="*/ 37 h 72"/>
                <a:gd name="T38" fmla="*/ 53 w 63"/>
                <a:gd name="T39" fmla="*/ 26 h 72"/>
                <a:gd name="T40" fmla="*/ 53 w 63"/>
                <a:gd name="T41" fmla="*/ 0 h 72"/>
                <a:gd name="T42" fmla="*/ 63 w 63"/>
                <a:gd name="T43" fmla="*/ 0 h 72"/>
                <a:gd name="T44" fmla="*/ 63 w 63"/>
                <a:gd name="T45" fmla="*/ 70 h 72"/>
                <a:gd name="T46" fmla="*/ 53 w 63"/>
                <a:gd name="T47" fmla="*/ 70 h 72"/>
                <a:gd name="T48" fmla="*/ 53 w 63"/>
                <a:gd name="T49" fmla="*/ 58 h 72"/>
                <a:gd name="T50" fmla="*/ 46 w 63"/>
                <a:gd name="T51" fmla="*/ 66 h 72"/>
                <a:gd name="T52" fmla="*/ 37 w 63"/>
                <a:gd name="T53" fmla="*/ 71 h 72"/>
                <a:gd name="T54" fmla="*/ 26 w 63"/>
                <a:gd name="T55" fmla="*/ 72 h 72"/>
                <a:gd name="T56" fmla="*/ 22 w 63"/>
                <a:gd name="T57" fmla="*/ 72 h 72"/>
                <a:gd name="T58" fmla="*/ 16 w 63"/>
                <a:gd name="T59" fmla="*/ 70 h 72"/>
                <a:gd name="T60" fmla="*/ 12 w 63"/>
                <a:gd name="T61" fmla="*/ 68 h 72"/>
                <a:gd name="T62" fmla="*/ 9 w 63"/>
                <a:gd name="T63" fmla="*/ 65 h 72"/>
                <a:gd name="T64" fmla="*/ 6 w 63"/>
                <a:gd name="T65" fmla="*/ 61 h 72"/>
                <a:gd name="T66" fmla="*/ 3 w 63"/>
                <a:gd name="T67" fmla="*/ 57 h 72"/>
                <a:gd name="T68" fmla="*/ 1 w 63"/>
                <a:gd name="T69" fmla="*/ 48 h 72"/>
                <a:gd name="T70" fmla="*/ 0 w 63"/>
                <a:gd name="T71" fmla="*/ 36 h 72"/>
                <a:gd name="T72" fmla="*/ 0 w 63"/>
                <a:gd name="T7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72">
                  <a:moveTo>
                    <a:pt x="0" y="0"/>
                  </a:moveTo>
                  <a:lnTo>
                    <a:pt x="10" y="0"/>
                  </a:lnTo>
                  <a:lnTo>
                    <a:pt x="10" y="33"/>
                  </a:lnTo>
                  <a:lnTo>
                    <a:pt x="10" y="41"/>
                  </a:lnTo>
                  <a:lnTo>
                    <a:pt x="10" y="46"/>
                  </a:lnTo>
                  <a:lnTo>
                    <a:pt x="11" y="51"/>
                  </a:lnTo>
                  <a:lnTo>
                    <a:pt x="12" y="54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9" y="64"/>
                  </a:lnTo>
                  <a:lnTo>
                    <a:pt x="34" y="64"/>
                  </a:lnTo>
                  <a:lnTo>
                    <a:pt x="39" y="61"/>
                  </a:lnTo>
                  <a:lnTo>
                    <a:pt x="44" y="58"/>
                  </a:lnTo>
                  <a:lnTo>
                    <a:pt x="48" y="55"/>
                  </a:lnTo>
                  <a:lnTo>
                    <a:pt x="50" y="49"/>
                  </a:lnTo>
                  <a:lnTo>
                    <a:pt x="52" y="45"/>
                  </a:lnTo>
                  <a:lnTo>
                    <a:pt x="53" y="37"/>
                  </a:lnTo>
                  <a:lnTo>
                    <a:pt x="53" y="26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63" y="70"/>
                  </a:lnTo>
                  <a:lnTo>
                    <a:pt x="53" y="70"/>
                  </a:lnTo>
                  <a:lnTo>
                    <a:pt x="53" y="58"/>
                  </a:lnTo>
                  <a:lnTo>
                    <a:pt x="46" y="66"/>
                  </a:lnTo>
                  <a:lnTo>
                    <a:pt x="37" y="71"/>
                  </a:lnTo>
                  <a:lnTo>
                    <a:pt x="26" y="72"/>
                  </a:lnTo>
                  <a:lnTo>
                    <a:pt x="22" y="72"/>
                  </a:lnTo>
                  <a:lnTo>
                    <a:pt x="16" y="70"/>
                  </a:lnTo>
                  <a:lnTo>
                    <a:pt x="12" y="68"/>
                  </a:lnTo>
                  <a:lnTo>
                    <a:pt x="9" y="65"/>
                  </a:lnTo>
                  <a:lnTo>
                    <a:pt x="6" y="61"/>
                  </a:lnTo>
                  <a:lnTo>
                    <a:pt x="3" y="57"/>
                  </a:lnTo>
                  <a:lnTo>
                    <a:pt x="1" y="48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6" name="Freeform 157"/>
            <p:cNvSpPr>
              <a:spLocks/>
            </p:cNvSpPr>
            <p:nvPr userDrawn="1"/>
          </p:nvSpPr>
          <p:spPr bwMode="auto">
            <a:xfrm>
              <a:off x="925" y="243"/>
              <a:ext cx="11" cy="24"/>
            </a:xfrm>
            <a:custGeom>
              <a:avLst/>
              <a:gdLst>
                <a:gd name="T0" fmla="*/ 25 w 34"/>
                <a:gd name="T1" fmla="*/ 0 h 73"/>
                <a:gd name="T2" fmla="*/ 30 w 34"/>
                <a:gd name="T3" fmla="*/ 1 h 73"/>
                <a:gd name="T4" fmla="*/ 34 w 34"/>
                <a:gd name="T5" fmla="*/ 3 h 73"/>
                <a:gd name="T6" fmla="*/ 30 w 34"/>
                <a:gd name="T7" fmla="*/ 10 h 73"/>
                <a:gd name="T8" fmla="*/ 27 w 34"/>
                <a:gd name="T9" fmla="*/ 10 h 73"/>
                <a:gd name="T10" fmla="*/ 25 w 34"/>
                <a:gd name="T11" fmla="*/ 9 h 73"/>
                <a:gd name="T12" fmla="*/ 22 w 34"/>
                <a:gd name="T13" fmla="*/ 10 h 73"/>
                <a:gd name="T14" fmla="*/ 20 w 34"/>
                <a:gd name="T15" fmla="*/ 11 h 73"/>
                <a:gd name="T16" fmla="*/ 17 w 34"/>
                <a:gd name="T17" fmla="*/ 13 h 73"/>
                <a:gd name="T18" fmla="*/ 14 w 34"/>
                <a:gd name="T19" fmla="*/ 17 h 73"/>
                <a:gd name="T20" fmla="*/ 13 w 34"/>
                <a:gd name="T21" fmla="*/ 21 h 73"/>
                <a:gd name="T22" fmla="*/ 11 w 34"/>
                <a:gd name="T23" fmla="*/ 25 h 73"/>
                <a:gd name="T24" fmla="*/ 10 w 34"/>
                <a:gd name="T25" fmla="*/ 34 h 73"/>
                <a:gd name="T26" fmla="*/ 10 w 34"/>
                <a:gd name="T27" fmla="*/ 49 h 73"/>
                <a:gd name="T28" fmla="*/ 10 w 34"/>
                <a:gd name="T29" fmla="*/ 73 h 73"/>
                <a:gd name="T30" fmla="*/ 0 w 34"/>
                <a:gd name="T31" fmla="*/ 73 h 73"/>
                <a:gd name="T32" fmla="*/ 0 w 34"/>
                <a:gd name="T33" fmla="*/ 3 h 73"/>
                <a:gd name="T34" fmla="*/ 10 w 34"/>
                <a:gd name="T35" fmla="*/ 3 h 73"/>
                <a:gd name="T36" fmla="*/ 10 w 34"/>
                <a:gd name="T37" fmla="*/ 12 h 73"/>
                <a:gd name="T38" fmla="*/ 13 w 34"/>
                <a:gd name="T39" fmla="*/ 7 h 73"/>
                <a:gd name="T40" fmla="*/ 18 w 34"/>
                <a:gd name="T41" fmla="*/ 4 h 73"/>
                <a:gd name="T42" fmla="*/ 21 w 34"/>
                <a:gd name="T43" fmla="*/ 1 h 73"/>
                <a:gd name="T44" fmla="*/ 25 w 34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73">
                  <a:moveTo>
                    <a:pt x="25" y="0"/>
                  </a:moveTo>
                  <a:lnTo>
                    <a:pt x="30" y="1"/>
                  </a:lnTo>
                  <a:lnTo>
                    <a:pt x="34" y="3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5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4" y="17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10" y="34"/>
                  </a:lnTo>
                  <a:lnTo>
                    <a:pt x="10" y="49"/>
                  </a:lnTo>
                  <a:lnTo>
                    <a:pt x="10" y="73"/>
                  </a:lnTo>
                  <a:lnTo>
                    <a:pt x="0" y="73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12"/>
                  </a:lnTo>
                  <a:lnTo>
                    <a:pt x="13" y="7"/>
                  </a:lnTo>
                  <a:lnTo>
                    <a:pt x="18" y="4"/>
                  </a:lnTo>
                  <a:lnTo>
                    <a:pt x="21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7" name="Freeform 158"/>
            <p:cNvSpPr>
              <a:spLocks noEditPoints="1"/>
            </p:cNvSpPr>
            <p:nvPr userDrawn="1"/>
          </p:nvSpPr>
          <p:spPr bwMode="auto">
            <a:xfrm>
              <a:off x="951" y="234"/>
              <a:ext cx="25" cy="34"/>
            </a:xfrm>
            <a:custGeom>
              <a:avLst/>
              <a:gdLst>
                <a:gd name="T0" fmla="*/ 37 w 74"/>
                <a:gd name="T1" fmla="*/ 35 h 102"/>
                <a:gd name="T2" fmla="*/ 26 w 74"/>
                <a:gd name="T3" fmla="*/ 37 h 102"/>
                <a:gd name="T4" fmla="*/ 17 w 74"/>
                <a:gd name="T5" fmla="*/ 43 h 102"/>
                <a:gd name="T6" fmla="*/ 11 w 74"/>
                <a:gd name="T7" fmla="*/ 52 h 102"/>
                <a:gd name="T8" fmla="*/ 9 w 74"/>
                <a:gd name="T9" fmla="*/ 63 h 102"/>
                <a:gd name="T10" fmla="*/ 11 w 74"/>
                <a:gd name="T11" fmla="*/ 75 h 102"/>
                <a:gd name="T12" fmla="*/ 17 w 74"/>
                <a:gd name="T13" fmla="*/ 85 h 102"/>
                <a:gd name="T14" fmla="*/ 26 w 74"/>
                <a:gd name="T15" fmla="*/ 91 h 102"/>
                <a:gd name="T16" fmla="*/ 37 w 74"/>
                <a:gd name="T17" fmla="*/ 94 h 102"/>
                <a:gd name="T18" fmla="*/ 48 w 74"/>
                <a:gd name="T19" fmla="*/ 91 h 102"/>
                <a:gd name="T20" fmla="*/ 57 w 74"/>
                <a:gd name="T21" fmla="*/ 84 h 102"/>
                <a:gd name="T22" fmla="*/ 63 w 74"/>
                <a:gd name="T23" fmla="*/ 75 h 102"/>
                <a:gd name="T24" fmla="*/ 66 w 74"/>
                <a:gd name="T25" fmla="*/ 64 h 102"/>
                <a:gd name="T26" fmla="*/ 63 w 74"/>
                <a:gd name="T27" fmla="*/ 53 h 102"/>
                <a:gd name="T28" fmla="*/ 58 w 74"/>
                <a:gd name="T29" fmla="*/ 44 h 102"/>
                <a:gd name="T30" fmla="*/ 48 w 74"/>
                <a:gd name="T31" fmla="*/ 37 h 102"/>
                <a:gd name="T32" fmla="*/ 37 w 74"/>
                <a:gd name="T33" fmla="*/ 35 h 102"/>
                <a:gd name="T34" fmla="*/ 0 w 74"/>
                <a:gd name="T35" fmla="*/ 0 h 102"/>
                <a:gd name="T36" fmla="*/ 9 w 74"/>
                <a:gd name="T37" fmla="*/ 0 h 102"/>
                <a:gd name="T38" fmla="*/ 9 w 74"/>
                <a:gd name="T39" fmla="*/ 40 h 102"/>
                <a:gd name="T40" fmla="*/ 18 w 74"/>
                <a:gd name="T41" fmla="*/ 33 h 102"/>
                <a:gd name="T42" fmla="*/ 28 w 74"/>
                <a:gd name="T43" fmla="*/ 29 h 102"/>
                <a:gd name="T44" fmla="*/ 38 w 74"/>
                <a:gd name="T45" fmla="*/ 26 h 102"/>
                <a:gd name="T46" fmla="*/ 52 w 74"/>
                <a:gd name="T47" fmla="*/ 30 h 102"/>
                <a:gd name="T48" fmla="*/ 64 w 74"/>
                <a:gd name="T49" fmla="*/ 37 h 102"/>
                <a:gd name="T50" fmla="*/ 72 w 74"/>
                <a:gd name="T51" fmla="*/ 50 h 102"/>
                <a:gd name="T52" fmla="*/ 74 w 74"/>
                <a:gd name="T53" fmla="*/ 64 h 102"/>
                <a:gd name="T54" fmla="*/ 72 w 74"/>
                <a:gd name="T55" fmla="*/ 78 h 102"/>
                <a:gd name="T56" fmla="*/ 63 w 74"/>
                <a:gd name="T57" fmla="*/ 90 h 102"/>
                <a:gd name="T58" fmla="*/ 51 w 74"/>
                <a:gd name="T59" fmla="*/ 99 h 102"/>
                <a:gd name="T60" fmla="*/ 37 w 74"/>
                <a:gd name="T61" fmla="*/ 102 h 102"/>
                <a:gd name="T62" fmla="*/ 28 w 74"/>
                <a:gd name="T63" fmla="*/ 100 h 102"/>
                <a:gd name="T64" fmla="*/ 18 w 74"/>
                <a:gd name="T65" fmla="*/ 95 h 102"/>
                <a:gd name="T66" fmla="*/ 9 w 74"/>
                <a:gd name="T67" fmla="*/ 86 h 102"/>
                <a:gd name="T68" fmla="*/ 9 w 74"/>
                <a:gd name="T69" fmla="*/ 99 h 102"/>
                <a:gd name="T70" fmla="*/ 0 w 74"/>
                <a:gd name="T71" fmla="*/ 99 h 102"/>
                <a:gd name="T72" fmla="*/ 0 w 74"/>
                <a:gd name="T7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02">
                  <a:moveTo>
                    <a:pt x="37" y="35"/>
                  </a:moveTo>
                  <a:lnTo>
                    <a:pt x="26" y="37"/>
                  </a:lnTo>
                  <a:lnTo>
                    <a:pt x="17" y="43"/>
                  </a:lnTo>
                  <a:lnTo>
                    <a:pt x="11" y="52"/>
                  </a:lnTo>
                  <a:lnTo>
                    <a:pt x="9" y="63"/>
                  </a:lnTo>
                  <a:lnTo>
                    <a:pt x="11" y="75"/>
                  </a:lnTo>
                  <a:lnTo>
                    <a:pt x="17" y="85"/>
                  </a:lnTo>
                  <a:lnTo>
                    <a:pt x="26" y="91"/>
                  </a:lnTo>
                  <a:lnTo>
                    <a:pt x="37" y="94"/>
                  </a:lnTo>
                  <a:lnTo>
                    <a:pt x="48" y="91"/>
                  </a:lnTo>
                  <a:lnTo>
                    <a:pt x="57" y="84"/>
                  </a:lnTo>
                  <a:lnTo>
                    <a:pt x="63" y="75"/>
                  </a:lnTo>
                  <a:lnTo>
                    <a:pt x="66" y="64"/>
                  </a:lnTo>
                  <a:lnTo>
                    <a:pt x="63" y="53"/>
                  </a:lnTo>
                  <a:lnTo>
                    <a:pt x="58" y="44"/>
                  </a:lnTo>
                  <a:lnTo>
                    <a:pt x="48" y="37"/>
                  </a:lnTo>
                  <a:lnTo>
                    <a:pt x="37" y="35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40"/>
                  </a:lnTo>
                  <a:lnTo>
                    <a:pt x="18" y="33"/>
                  </a:lnTo>
                  <a:lnTo>
                    <a:pt x="28" y="29"/>
                  </a:lnTo>
                  <a:lnTo>
                    <a:pt x="38" y="26"/>
                  </a:lnTo>
                  <a:lnTo>
                    <a:pt x="52" y="30"/>
                  </a:lnTo>
                  <a:lnTo>
                    <a:pt x="64" y="37"/>
                  </a:lnTo>
                  <a:lnTo>
                    <a:pt x="72" y="50"/>
                  </a:lnTo>
                  <a:lnTo>
                    <a:pt x="74" y="64"/>
                  </a:lnTo>
                  <a:lnTo>
                    <a:pt x="72" y="78"/>
                  </a:lnTo>
                  <a:lnTo>
                    <a:pt x="63" y="90"/>
                  </a:lnTo>
                  <a:lnTo>
                    <a:pt x="51" y="99"/>
                  </a:lnTo>
                  <a:lnTo>
                    <a:pt x="37" y="102"/>
                  </a:lnTo>
                  <a:lnTo>
                    <a:pt x="28" y="100"/>
                  </a:lnTo>
                  <a:lnTo>
                    <a:pt x="18" y="95"/>
                  </a:lnTo>
                  <a:lnTo>
                    <a:pt x="9" y="86"/>
                  </a:lnTo>
                  <a:lnTo>
                    <a:pt x="9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8" name="Freeform 159"/>
            <p:cNvSpPr>
              <a:spLocks noEditPoints="1"/>
            </p:cNvSpPr>
            <p:nvPr userDrawn="1"/>
          </p:nvSpPr>
          <p:spPr bwMode="auto">
            <a:xfrm>
              <a:off x="980" y="234"/>
              <a:ext cx="5" cy="33"/>
            </a:xfrm>
            <a:custGeom>
              <a:avLst/>
              <a:gdLst>
                <a:gd name="T0" fmla="*/ 3 w 15"/>
                <a:gd name="T1" fmla="*/ 29 h 99"/>
                <a:gd name="T2" fmla="*/ 12 w 15"/>
                <a:gd name="T3" fmla="*/ 29 h 99"/>
                <a:gd name="T4" fmla="*/ 12 w 15"/>
                <a:gd name="T5" fmla="*/ 99 h 99"/>
                <a:gd name="T6" fmla="*/ 3 w 15"/>
                <a:gd name="T7" fmla="*/ 99 h 99"/>
                <a:gd name="T8" fmla="*/ 3 w 15"/>
                <a:gd name="T9" fmla="*/ 29 h 99"/>
                <a:gd name="T10" fmla="*/ 8 w 15"/>
                <a:gd name="T11" fmla="*/ 0 h 99"/>
                <a:gd name="T12" fmla="*/ 11 w 15"/>
                <a:gd name="T13" fmla="*/ 1 h 99"/>
                <a:gd name="T14" fmla="*/ 13 w 15"/>
                <a:gd name="T15" fmla="*/ 4 h 99"/>
                <a:gd name="T16" fmla="*/ 14 w 15"/>
                <a:gd name="T17" fmla="*/ 6 h 99"/>
                <a:gd name="T18" fmla="*/ 15 w 15"/>
                <a:gd name="T19" fmla="*/ 8 h 99"/>
                <a:gd name="T20" fmla="*/ 14 w 15"/>
                <a:gd name="T21" fmla="*/ 11 h 99"/>
                <a:gd name="T22" fmla="*/ 13 w 15"/>
                <a:gd name="T23" fmla="*/ 13 h 99"/>
                <a:gd name="T24" fmla="*/ 11 w 15"/>
                <a:gd name="T25" fmla="*/ 16 h 99"/>
                <a:gd name="T26" fmla="*/ 8 w 15"/>
                <a:gd name="T27" fmla="*/ 16 h 99"/>
                <a:gd name="T28" fmla="*/ 5 w 15"/>
                <a:gd name="T29" fmla="*/ 16 h 99"/>
                <a:gd name="T30" fmla="*/ 2 w 15"/>
                <a:gd name="T31" fmla="*/ 13 h 99"/>
                <a:gd name="T32" fmla="*/ 0 w 15"/>
                <a:gd name="T33" fmla="*/ 11 h 99"/>
                <a:gd name="T34" fmla="*/ 0 w 15"/>
                <a:gd name="T35" fmla="*/ 9 h 99"/>
                <a:gd name="T36" fmla="*/ 0 w 15"/>
                <a:gd name="T37" fmla="*/ 6 h 99"/>
                <a:gd name="T38" fmla="*/ 2 w 15"/>
                <a:gd name="T39" fmla="*/ 4 h 99"/>
                <a:gd name="T40" fmla="*/ 5 w 15"/>
                <a:gd name="T41" fmla="*/ 1 h 99"/>
                <a:gd name="T42" fmla="*/ 8 w 15"/>
                <a:gd name="T4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99">
                  <a:moveTo>
                    <a:pt x="3" y="29"/>
                  </a:moveTo>
                  <a:lnTo>
                    <a:pt x="12" y="29"/>
                  </a:lnTo>
                  <a:lnTo>
                    <a:pt x="12" y="99"/>
                  </a:lnTo>
                  <a:lnTo>
                    <a:pt x="3" y="99"/>
                  </a:lnTo>
                  <a:lnTo>
                    <a:pt x="3" y="29"/>
                  </a:lnTo>
                  <a:close/>
                  <a:moveTo>
                    <a:pt x="8" y="0"/>
                  </a:moveTo>
                  <a:lnTo>
                    <a:pt x="11" y="1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9" name="Freeform 160"/>
            <p:cNvSpPr>
              <a:spLocks noEditPoints="1"/>
            </p:cNvSpPr>
            <p:nvPr userDrawn="1"/>
          </p:nvSpPr>
          <p:spPr bwMode="auto">
            <a:xfrm>
              <a:off x="989" y="243"/>
              <a:ext cx="25" cy="25"/>
            </a:xfrm>
            <a:custGeom>
              <a:avLst/>
              <a:gdLst>
                <a:gd name="T0" fmla="*/ 38 w 75"/>
                <a:gd name="T1" fmla="*/ 9 h 76"/>
                <a:gd name="T2" fmla="*/ 27 w 75"/>
                <a:gd name="T3" fmla="*/ 11 h 76"/>
                <a:gd name="T4" fmla="*/ 19 w 75"/>
                <a:gd name="T5" fmla="*/ 18 h 76"/>
                <a:gd name="T6" fmla="*/ 12 w 75"/>
                <a:gd name="T7" fmla="*/ 27 h 76"/>
                <a:gd name="T8" fmla="*/ 10 w 75"/>
                <a:gd name="T9" fmla="*/ 38 h 76"/>
                <a:gd name="T10" fmla="*/ 12 w 75"/>
                <a:gd name="T11" fmla="*/ 49 h 76"/>
                <a:gd name="T12" fmla="*/ 18 w 75"/>
                <a:gd name="T13" fmla="*/ 59 h 76"/>
                <a:gd name="T14" fmla="*/ 27 w 75"/>
                <a:gd name="T15" fmla="*/ 65 h 76"/>
                <a:gd name="T16" fmla="*/ 38 w 75"/>
                <a:gd name="T17" fmla="*/ 68 h 76"/>
                <a:gd name="T18" fmla="*/ 48 w 75"/>
                <a:gd name="T19" fmla="*/ 65 h 76"/>
                <a:gd name="T20" fmla="*/ 58 w 75"/>
                <a:gd name="T21" fmla="*/ 59 h 76"/>
                <a:gd name="T22" fmla="*/ 63 w 75"/>
                <a:gd name="T23" fmla="*/ 49 h 76"/>
                <a:gd name="T24" fmla="*/ 65 w 75"/>
                <a:gd name="T25" fmla="*/ 38 h 76"/>
                <a:gd name="T26" fmla="*/ 63 w 75"/>
                <a:gd name="T27" fmla="*/ 27 h 76"/>
                <a:gd name="T28" fmla="*/ 58 w 75"/>
                <a:gd name="T29" fmla="*/ 18 h 76"/>
                <a:gd name="T30" fmla="*/ 48 w 75"/>
                <a:gd name="T31" fmla="*/ 11 h 76"/>
                <a:gd name="T32" fmla="*/ 38 w 75"/>
                <a:gd name="T33" fmla="*/ 9 h 76"/>
                <a:gd name="T34" fmla="*/ 38 w 75"/>
                <a:gd name="T35" fmla="*/ 0 h 76"/>
                <a:gd name="T36" fmla="*/ 52 w 75"/>
                <a:gd name="T37" fmla="*/ 4 h 76"/>
                <a:gd name="T38" fmla="*/ 64 w 75"/>
                <a:gd name="T39" fmla="*/ 11 h 76"/>
                <a:gd name="T40" fmla="*/ 72 w 75"/>
                <a:gd name="T41" fmla="*/ 24 h 76"/>
                <a:gd name="T42" fmla="*/ 75 w 75"/>
                <a:gd name="T43" fmla="*/ 38 h 76"/>
                <a:gd name="T44" fmla="*/ 72 w 75"/>
                <a:gd name="T45" fmla="*/ 52 h 76"/>
                <a:gd name="T46" fmla="*/ 64 w 75"/>
                <a:gd name="T47" fmla="*/ 64 h 76"/>
                <a:gd name="T48" fmla="*/ 52 w 75"/>
                <a:gd name="T49" fmla="*/ 73 h 76"/>
                <a:gd name="T50" fmla="*/ 38 w 75"/>
                <a:gd name="T51" fmla="*/ 76 h 76"/>
                <a:gd name="T52" fmla="*/ 23 w 75"/>
                <a:gd name="T53" fmla="*/ 73 h 76"/>
                <a:gd name="T54" fmla="*/ 11 w 75"/>
                <a:gd name="T55" fmla="*/ 64 h 76"/>
                <a:gd name="T56" fmla="*/ 4 w 75"/>
                <a:gd name="T57" fmla="*/ 52 h 76"/>
                <a:gd name="T58" fmla="*/ 0 w 75"/>
                <a:gd name="T59" fmla="*/ 38 h 76"/>
                <a:gd name="T60" fmla="*/ 4 w 75"/>
                <a:gd name="T61" fmla="*/ 24 h 76"/>
                <a:gd name="T62" fmla="*/ 11 w 75"/>
                <a:gd name="T63" fmla="*/ 11 h 76"/>
                <a:gd name="T64" fmla="*/ 23 w 75"/>
                <a:gd name="T65" fmla="*/ 4 h 76"/>
                <a:gd name="T66" fmla="*/ 38 w 75"/>
                <a:gd name="T6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76">
                  <a:moveTo>
                    <a:pt x="38" y="9"/>
                  </a:moveTo>
                  <a:lnTo>
                    <a:pt x="27" y="11"/>
                  </a:lnTo>
                  <a:lnTo>
                    <a:pt x="19" y="18"/>
                  </a:lnTo>
                  <a:lnTo>
                    <a:pt x="12" y="27"/>
                  </a:lnTo>
                  <a:lnTo>
                    <a:pt x="10" y="38"/>
                  </a:lnTo>
                  <a:lnTo>
                    <a:pt x="12" y="49"/>
                  </a:lnTo>
                  <a:lnTo>
                    <a:pt x="18" y="59"/>
                  </a:lnTo>
                  <a:lnTo>
                    <a:pt x="27" y="65"/>
                  </a:lnTo>
                  <a:lnTo>
                    <a:pt x="38" y="68"/>
                  </a:lnTo>
                  <a:lnTo>
                    <a:pt x="48" y="65"/>
                  </a:lnTo>
                  <a:lnTo>
                    <a:pt x="58" y="59"/>
                  </a:lnTo>
                  <a:lnTo>
                    <a:pt x="63" y="49"/>
                  </a:lnTo>
                  <a:lnTo>
                    <a:pt x="65" y="38"/>
                  </a:lnTo>
                  <a:lnTo>
                    <a:pt x="63" y="27"/>
                  </a:lnTo>
                  <a:lnTo>
                    <a:pt x="58" y="18"/>
                  </a:lnTo>
                  <a:lnTo>
                    <a:pt x="48" y="11"/>
                  </a:lnTo>
                  <a:lnTo>
                    <a:pt x="38" y="9"/>
                  </a:lnTo>
                  <a:close/>
                  <a:moveTo>
                    <a:pt x="38" y="0"/>
                  </a:moveTo>
                  <a:lnTo>
                    <a:pt x="52" y="4"/>
                  </a:lnTo>
                  <a:lnTo>
                    <a:pt x="64" y="11"/>
                  </a:lnTo>
                  <a:lnTo>
                    <a:pt x="72" y="24"/>
                  </a:lnTo>
                  <a:lnTo>
                    <a:pt x="75" y="38"/>
                  </a:lnTo>
                  <a:lnTo>
                    <a:pt x="72" y="52"/>
                  </a:lnTo>
                  <a:lnTo>
                    <a:pt x="64" y="64"/>
                  </a:lnTo>
                  <a:lnTo>
                    <a:pt x="52" y="73"/>
                  </a:lnTo>
                  <a:lnTo>
                    <a:pt x="38" y="76"/>
                  </a:lnTo>
                  <a:lnTo>
                    <a:pt x="23" y="73"/>
                  </a:lnTo>
                  <a:lnTo>
                    <a:pt x="11" y="64"/>
                  </a:lnTo>
                  <a:lnTo>
                    <a:pt x="4" y="52"/>
                  </a:lnTo>
                  <a:lnTo>
                    <a:pt x="0" y="38"/>
                  </a:lnTo>
                  <a:lnTo>
                    <a:pt x="4" y="24"/>
                  </a:lnTo>
                  <a:lnTo>
                    <a:pt x="11" y="11"/>
                  </a:lnTo>
                  <a:lnTo>
                    <a:pt x="23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0" name="Freeform 161"/>
            <p:cNvSpPr>
              <a:spLocks noEditPoints="1"/>
            </p:cNvSpPr>
            <p:nvPr userDrawn="1"/>
          </p:nvSpPr>
          <p:spPr bwMode="auto">
            <a:xfrm>
              <a:off x="1019" y="234"/>
              <a:ext cx="24" cy="34"/>
            </a:xfrm>
            <a:custGeom>
              <a:avLst/>
              <a:gdLst>
                <a:gd name="T0" fmla="*/ 37 w 74"/>
                <a:gd name="T1" fmla="*/ 35 h 102"/>
                <a:gd name="T2" fmla="*/ 26 w 74"/>
                <a:gd name="T3" fmla="*/ 37 h 102"/>
                <a:gd name="T4" fmla="*/ 18 w 74"/>
                <a:gd name="T5" fmla="*/ 44 h 102"/>
                <a:gd name="T6" fmla="*/ 11 w 74"/>
                <a:gd name="T7" fmla="*/ 53 h 102"/>
                <a:gd name="T8" fmla="*/ 9 w 74"/>
                <a:gd name="T9" fmla="*/ 64 h 102"/>
                <a:gd name="T10" fmla="*/ 11 w 74"/>
                <a:gd name="T11" fmla="*/ 75 h 102"/>
                <a:gd name="T12" fmla="*/ 18 w 74"/>
                <a:gd name="T13" fmla="*/ 85 h 102"/>
                <a:gd name="T14" fmla="*/ 26 w 74"/>
                <a:gd name="T15" fmla="*/ 91 h 102"/>
                <a:gd name="T16" fmla="*/ 37 w 74"/>
                <a:gd name="T17" fmla="*/ 94 h 102"/>
                <a:gd name="T18" fmla="*/ 48 w 74"/>
                <a:gd name="T19" fmla="*/ 91 h 102"/>
                <a:gd name="T20" fmla="*/ 57 w 74"/>
                <a:gd name="T21" fmla="*/ 85 h 102"/>
                <a:gd name="T22" fmla="*/ 63 w 74"/>
                <a:gd name="T23" fmla="*/ 76 h 102"/>
                <a:gd name="T24" fmla="*/ 65 w 74"/>
                <a:gd name="T25" fmla="*/ 64 h 102"/>
                <a:gd name="T26" fmla="*/ 63 w 74"/>
                <a:gd name="T27" fmla="*/ 53 h 102"/>
                <a:gd name="T28" fmla="*/ 58 w 74"/>
                <a:gd name="T29" fmla="*/ 44 h 102"/>
                <a:gd name="T30" fmla="*/ 48 w 74"/>
                <a:gd name="T31" fmla="*/ 37 h 102"/>
                <a:gd name="T32" fmla="*/ 37 w 74"/>
                <a:gd name="T33" fmla="*/ 35 h 102"/>
                <a:gd name="T34" fmla="*/ 65 w 74"/>
                <a:gd name="T35" fmla="*/ 0 h 102"/>
                <a:gd name="T36" fmla="*/ 74 w 74"/>
                <a:gd name="T37" fmla="*/ 0 h 102"/>
                <a:gd name="T38" fmla="*/ 74 w 74"/>
                <a:gd name="T39" fmla="*/ 99 h 102"/>
                <a:gd name="T40" fmla="*/ 65 w 74"/>
                <a:gd name="T41" fmla="*/ 99 h 102"/>
                <a:gd name="T42" fmla="*/ 65 w 74"/>
                <a:gd name="T43" fmla="*/ 87 h 102"/>
                <a:gd name="T44" fmla="*/ 57 w 74"/>
                <a:gd name="T45" fmla="*/ 96 h 102"/>
                <a:gd name="T46" fmla="*/ 47 w 74"/>
                <a:gd name="T47" fmla="*/ 100 h 102"/>
                <a:gd name="T48" fmla="*/ 37 w 74"/>
                <a:gd name="T49" fmla="*/ 102 h 102"/>
                <a:gd name="T50" fmla="*/ 23 w 74"/>
                <a:gd name="T51" fmla="*/ 99 h 102"/>
                <a:gd name="T52" fmla="*/ 11 w 74"/>
                <a:gd name="T53" fmla="*/ 90 h 102"/>
                <a:gd name="T54" fmla="*/ 2 w 74"/>
                <a:gd name="T55" fmla="*/ 78 h 102"/>
                <a:gd name="T56" fmla="*/ 0 w 74"/>
                <a:gd name="T57" fmla="*/ 64 h 102"/>
                <a:gd name="T58" fmla="*/ 2 w 74"/>
                <a:gd name="T59" fmla="*/ 50 h 102"/>
                <a:gd name="T60" fmla="*/ 11 w 74"/>
                <a:gd name="T61" fmla="*/ 37 h 102"/>
                <a:gd name="T62" fmla="*/ 23 w 74"/>
                <a:gd name="T63" fmla="*/ 30 h 102"/>
                <a:gd name="T64" fmla="*/ 37 w 74"/>
                <a:gd name="T65" fmla="*/ 26 h 102"/>
                <a:gd name="T66" fmla="*/ 48 w 74"/>
                <a:gd name="T67" fmla="*/ 29 h 102"/>
                <a:gd name="T68" fmla="*/ 57 w 74"/>
                <a:gd name="T69" fmla="*/ 33 h 102"/>
                <a:gd name="T70" fmla="*/ 65 w 74"/>
                <a:gd name="T71" fmla="*/ 42 h 102"/>
                <a:gd name="T72" fmla="*/ 65 w 74"/>
                <a:gd name="T7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02">
                  <a:moveTo>
                    <a:pt x="37" y="35"/>
                  </a:moveTo>
                  <a:lnTo>
                    <a:pt x="26" y="37"/>
                  </a:lnTo>
                  <a:lnTo>
                    <a:pt x="18" y="44"/>
                  </a:lnTo>
                  <a:lnTo>
                    <a:pt x="11" y="53"/>
                  </a:lnTo>
                  <a:lnTo>
                    <a:pt x="9" y="64"/>
                  </a:lnTo>
                  <a:lnTo>
                    <a:pt x="11" y="75"/>
                  </a:lnTo>
                  <a:lnTo>
                    <a:pt x="18" y="85"/>
                  </a:lnTo>
                  <a:lnTo>
                    <a:pt x="26" y="91"/>
                  </a:lnTo>
                  <a:lnTo>
                    <a:pt x="37" y="94"/>
                  </a:lnTo>
                  <a:lnTo>
                    <a:pt x="48" y="91"/>
                  </a:lnTo>
                  <a:lnTo>
                    <a:pt x="57" y="85"/>
                  </a:lnTo>
                  <a:lnTo>
                    <a:pt x="63" y="76"/>
                  </a:lnTo>
                  <a:lnTo>
                    <a:pt x="65" y="64"/>
                  </a:lnTo>
                  <a:lnTo>
                    <a:pt x="63" y="53"/>
                  </a:lnTo>
                  <a:lnTo>
                    <a:pt x="58" y="44"/>
                  </a:lnTo>
                  <a:lnTo>
                    <a:pt x="48" y="37"/>
                  </a:lnTo>
                  <a:lnTo>
                    <a:pt x="37" y="35"/>
                  </a:lnTo>
                  <a:close/>
                  <a:moveTo>
                    <a:pt x="65" y="0"/>
                  </a:moveTo>
                  <a:lnTo>
                    <a:pt x="74" y="0"/>
                  </a:lnTo>
                  <a:lnTo>
                    <a:pt x="74" y="99"/>
                  </a:lnTo>
                  <a:lnTo>
                    <a:pt x="65" y="99"/>
                  </a:lnTo>
                  <a:lnTo>
                    <a:pt x="65" y="87"/>
                  </a:lnTo>
                  <a:lnTo>
                    <a:pt x="57" y="96"/>
                  </a:lnTo>
                  <a:lnTo>
                    <a:pt x="47" y="100"/>
                  </a:lnTo>
                  <a:lnTo>
                    <a:pt x="37" y="102"/>
                  </a:lnTo>
                  <a:lnTo>
                    <a:pt x="23" y="99"/>
                  </a:lnTo>
                  <a:lnTo>
                    <a:pt x="11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11" y="37"/>
                  </a:lnTo>
                  <a:lnTo>
                    <a:pt x="23" y="30"/>
                  </a:lnTo>
                  <a:lnTo>
                    <a:pt x="37" y="26"/>
                  </a:lnTo>
                  <a:lnTo>
                    <a:pt x="48" y="29"/>
                  </a:lnTo>
                  <a:lnTo>
                    <a:pt x="57" y="33"/>
                  </a:lnTo>
                  <a:lnTo>
                    <a:pt x="65" y="4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1" name="Freeform 162"/>
            <p:cNvSpPr>
              <a:spLocks noEditPoints="1"/>
            </p:cNvSpPr>
            <p:nvPr userDrawn="1"/>
          </p:nvSpPr>
          <p:spPr bwMode="auto">
            <a:xfrm>
              <a:off x="1049" y="234"/>
              <a:ext cx="5" cy="33"/>
            </a:xfrm>
            <a:custGeom>
              <a:avLst/>
              <a:gdLst>
                <a:gd name="T0" fmla="*/ 4 w 15"/>
                <a:gd name="T1" fmla="*/ 29 h 99"/>
                <a:gd name="T2" fmla="*/ 12 w 15"/>
                <a:gd name="T3" fmla="*/ 29 h 99"/>
                <a:gd name="T4" fmla="*/ 12 w 15"/>
                <a:gd name="T5" fmla="*/ 99 h 99"/>
                <a:gd name="T6" fmla="*/ 4 w 15"/>
                <a:gd name="T7" fmla="*/ 99 h 99"/>
                <a:gd name="T8" fmla="*/ 4 w 15"/>
                <a:gd name="T9" fmla="*/ 29 h 99"/>
                <a:gd name="T10" fmla="*/ 8 w 15"/>
                <a:gd name="T11" fmla="*/ 0 h 99"/>
                <a:gd name="T12" fmla="*/ 11 w 15"/>
                <a:gd name="T13" fmla="*/ 1 h 99"/>
                <a:gd name="T14" fmla="*/ 13 w 15"/>
                <a:gd name="T15" fmla="*/ 4 h 99"/>
                <a:gd name="T16" fmla="*/ 15 w 15"/>
                <a:gd name="T17" fmla="*/ 6 h 99"/>
                <a:gd name="T18" fmla="*/ 15 w 15"/>
                <a:gd name="T19" fmla="*/ 8 h 99"/>
                <a:gd name="T20" fmla="*/ 15 w 15"/>
                <a:gd name="T21" fmla="*/ 11 h 99"/>
                <a:gd name="T22" fmla="*/ 13 w 15"/>
                <a:gd name="T23" fmla="*/ 13 h 99"/>
                <a:gd name="T24" fmla="*/ 11 w 15"/>
                <a:gd name="T25" fmla="*/ 16 h 99"/>
                <a:gd name="T26" fmla="*/ 8 w 15"/>
                <a:gd name="T27" fmla="*/ 16 h 99"/>
                <a:gd name="T28" fmla="*/ 6 w 15"/>
                <a:gd name="T29" fmla="*/ 16 h 99"/>
                <a:gd name="T30" fmla="*/ 2 w 15"/>
                <a:gd name="T31" fmla="*/ 13 h 99"/>
                <a:gd name="T32" fmla="*/ 1 w 15"/>
                <a:gd name="T33" fmla="*/ 11 h 99"/>
                <a:gd name="T34" fmla="*/ 0 w 15"/>
                <a:gd name="T35" fmla="*/ 9 h 99"/>
                <a:gd name="T36" fmla="*/ 1 w 15"/>
                <a:gd name="T37" fmla="*/ 6 h 99"/>
                <a:gd name="T38" fmla="*/ 2 w 15"/>
                <a:gd name="T39" fmla="*/ 4 h 99"/>
                <a:gd name="T40" fmla="*/ 6 w 15"/>
                <a:gd name="T41" fmla="*/ 1 h 99"/>
                <a:gd name="T42" fmla="*/ 8 w 15"/>
                <a:gd name="T4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99">
                  <a:moveTo>
                    <a:pt x="4" y="29"/>
                  </a:moveTo>
                  <a:lnTo>
                    <a:pt x="12" y="29"/>
                  </a:lnTo>
                  <a:lnTo>
                    <a:pt x="12" y="99"/>
                  </a:lnTo>
                  <a:lnTo>
                    <a:pt x="4" y="99"/>
                  </a:lnTo>
                  <a:lnTo>
                    <a:pt x="4" y="29"/>
                  </a:lnTo>
                  <a:close/>
                  <a:moveTo>
                    <a:pt x="8" y="0"/>
                  </a:moveTo>
                  <a:lnTo>
                    <a:pt x="11" y="1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4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2" name="Freeform 163"/>
            <p:cNvSpPr>
              <a:spLocks/>
            </p:cNvSpPr>
            <p:nvPr userDrawn="1"/>
          </p:nvSpPr>
          <p:spPr bwMode="auto">
            <a:xfrm>
              <a:off x="1057" y="244"/>
              <a:ext cx="22" cy="24"/>
            </a:xfrm>
            <a:custGeom>
              <a:avLst/>
              <a:gdLst>
                <a:gd name="T0" fmla="*/ 0 w 67"/>
                <a:gd name="T1" fmla="*/ 0 h 73"/>
                <a:gd name="T2" fmla="*/ 10 w 67"/>
                <a:gd name="T3" fmla="*/ 0 h 73"/>
                <a:gd name="T4" fmla="*/ 34 w 67"/>
                <a:gd name="T5" fmla="*/ 54 h 73"/>
                <a:gd name="T6" fmla="*/ 57 w 67"/>
                <a:gd name="T7" fmla="*/ 0 h 73"/>
                <a:gd name="T8" fmla="*/ 67 w 67"/>
                <a:gd name="T9" fmla="*/ 0 h 73"/>
                <a:gd name="T10" fmla="*/ 34 w 67"/>
                <a:gd name="T11" fmla="*/ 73 h 73"/>
                <a:gd name="T12" fmla="*/ 33 w 67"/>
                <a:gd name="T13" fmla="*/ 73 h 73"/>
                <a:gd name="T14" fmla="*/ 0 w 67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73">
                  <a:moveTo>
                    <a:pt x="0" y="0"/>
                  </a:moveTo>
                  <a:lnTo>
                    <a:pt x="10" y="0"/>
                  </a:lnTo>
                  <a:lnTo>
                    <a:pt x="34" y="54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34" y="73"/>
                  </a:lnTo>
                  <a:lnTo>
                    <a:pt x="33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3" name="Freeform 164"/>
            <p:cNvSpPr>
              <a:spLocks noEditPoints="1"/>
            </p:cNvSpPr>
            <p:nvPr userDrawn="1"/>
          </p:nvSpPr>
          <p:spPr bwMode="auto">
            <a:xfrm>
              <a:off x="1083" y="243"/>
              <a:ext cx="24" cy="25"/>
            </a:xfrm>
            <a:custGeom>
              <a:avLst/>
              <a:gdLst>
                <a:gd name="T0" fmla="*/ 37 w 74"/>
                <a:gd name="T1" fmla="*/ 9 h 76"/>
                <a:gd name="T2" fmla="*/ 25 w 74"/>
                <a:gd name="T3" fmla="*/ 11 h 76"/>
                <a:gd name="T4" fmla="*/ 16 w 74"/>
                <a:gd name="T5" fmla="*/ 19 h 76"/>
                <a:gd name="T6" fmla="*/ 11 w 74"/>
                <a:gd name="T7" fmla="*/ 31 h 76"/>
                <a:gd name="T8" fmla="*/ 64 w 74"/>
                <a:gd name="T9" fmla="*/ 31 h 76"/>
                <a:gd name="T10" fmla="*/ 62 w 74"/>
                <a:gd name="T11" fmla="*/ 26 h 76"/>
                <a:gd name="T12" fmla="*/ 61 w 74"/>
                <a:gd name="T13" fmla="*/ 22 h 76"/>
                <a:gd name="T14" fmla="*/ 58 w 74"/>
                <a:gd name="T15" fmla="*/ 18 h 76"/>
                <a:gd name="T16" fmla="*/ 54 w 74"/>
                <a:gd name="T17" fmla="*/ 16 h 76"/>
                <a:gd name="T18" fmla="*/ 49 w 74"/>
                <a:gd name="T19" fmla="*/ 12 h 76"/>
                <a:gd name="T20" fmla="*/ 44 w 74"/>
                <a:gd name="T21" fmla="*/ 10 h 76"/>
                <a:gd name="T22" fmla="*/ 37 w 74"/>
                <a:gd name="T23" fmla="*/ 9 h 76"/>
                <a:gd name="T24" fmla="*/ 37 w 74"/>
                <a:gd name="T25" fmla="*/ 0 h 76"/>
                <a:gd name="T26" fmla="*/ 51 w 74"/>
                <a:gd name="T27" fmla="*/ 3 h 76"/>
                <a:gd name="T28" fmla="*/ 63 w 74"/>
                <a:gd name="T29" fmla="*/ 11 h 76"/>
                <a:gd name="T30" fmla="*/ 69 w 74"/>
                <a:gd name="T31" fmla="*/ 19 h 76"/>
                <a:gd name="T32" fmla="*/ 73 w 74"/>
                <a:gd name="T33" fmla="*/ 27 h 76"/>
                <a:gd name="T34" fmla="*/ 74 w 74"/>
                <a:gd name="T35" fmla="*/ 39 h 76"/>
                <a:gd name="T36" fmla="*/ 10 w 74"/>
                <a:gd name="T37" fmla="*/ 39 h 76"/>
                <a:gd name="T38" fmla="*/ 12 w 74"/>
                <a:gd name="T39" fmla="*/ 50 h 76"/>
                <a:gd name="T40" fmla="*/ 18 w 74"/>
                <a:gd name="T41" fmla="*/ 60 h 76"/>
                <a:gd name="T42" fmla="*/ 26 w 74"/>
                <a:gd name="T43" fmla="*/ 65 h 76"/>
                <a:gd name="T44" fmla="*/ 37 w 74"/>
                <a:gd name="T45" fmla="*/ 68 h 76"/>
                <a:gd name="T46" fmla="*/ 48 w 74"/>
                <a:gd name="T47" fmla="*/ 65 h 76"/>
                <a:gd name="T48" fmla="*/ 57 w 74"/>
                <a:gd name="T49" fmla="*/ 60 h 76"/>
                <a:gd name="T50" fmla="*/ 64 w 74"/>
                <a:gd name="T51" fmla="*/ 50 h 76"/>
                <a:gd name="T52" fmla="*/ 72 w 74"/>
                <a:gd name="T53" fmla="*/ 55 h 76"/>
                <a:gd name="T54" fmla="*/ 63 w 74"/>
                <a:gd name="T55" fmla="*/ 67 h 76"/>
                <a:gd name="T56" fmla="*/ 51 w 74"/>
                <a:gd name="T57" fmla="*/ 73 h 76"/>
                <a:gd name="T58" fmla="*/ 37 w 74"/>
                <a:gd name="T59" fmla="*/ 76 h 76"/>
                <a:gd name="T60" fmla="*/ 23 w 74"/>
                <a:gd name="T61" fmla="*/ 73 h 76"/>
                <a:gd name="T62" fmla="*/ 11 w 74"/>
                <a:gd name="T63" fmla="*/ 64 h 76"/>
                <a:gd name="T64" fmla="*/ 3 w 74"/>
                <a:gd name="T65" fmla="*/ 52 h 76"/>
                <a:gd name="T66" fmla="*/ 0 w 74"/>
                <a:gd name="T67" fmla="*/ 38 h 76"/>
                <a:gd name="T68" fmla="*/ 3 w 74"/>
                <a:gd name="T69" fmla="*/ 24 h 76"/>
                <a:gd name="T70" fmla="*/ 11 w 74"/>
                <a:gd name="T71" fmla="*/ 11 h 76"/>
                <a:gd name="T72" fmla="*/ 23 w 74"/>
                <a:gd name="T73" fmla="*/ 4 h 76"/>
                <a:gd name="T74" fmla="*/ 37 w 74"/>
                <a:gd name="T7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6">
                  <a:moveTo>
                    <a:pt x="37" y="9"/>
                  </a:moveTo>
                  <a:lnTo>
                    <a:pt x="25" y="11"/>
                  </a:lnTo>
                  <a:lnTo>
                    <a:pt x="16" y="19"/>
                  </a:lnTo>
                  <a:lnTo>
                    <a:pt x="11" y="31"/>
                  </a:lnTo>
                  <a:lnTo>
                    <a:pt x="64" y="31"/>
                  </a:lnTo>
                  <a:lnTo>
                    <a:pt x="62" y="26"/>
                  </a:lnTo>
                  <a:lnTo>
                    <a:pt x="61" y="22"/>
                  </a:lnTo>
                  <a:lnTo>
                    <a:pt x="58" y="18"/>
                  </a:lnTo>
                  <a:lnTo>
                    <a:pt x="54" y="16"/>
                  </a:lnTo>
                  <a:lnTo>
                    <a:pt x="49" y="12"/>
                  </a:lnTo>
                  <a:lnTo>
                    <a:pt x="44" y="10"/>
                  </a:lnTo>
                  <a:lnTo>
                    <a:pt x="37" y="9"/>
                  </a:lnTo>
                  <a:close/>
                  <a:moveTo>
                    <a:pt x="37" y="0"/>
                  </a:moveTo>
                  <a:lnTo>
                    <a:pt x="51" y="3"/>
                  </a:lnTo>
                  <a:lnTo>
                    <a:pt x="63" y="11"/>
                  </a:lnTo>
                  <a:lnTo>
                    <a:pt x="69" y="19"/>
                  </a:lnTo>
                  <a:lnTo>
                    <a:pt x="73" y="27"/>
                  </a:lnTo>
                  <a:lnTo>
                    <a:pt x="74" y="39"/>
                  </a:lnTo>
                  <a:lnTo>
                    <a:pt x="10" y="39"/>
                  </a:lnTo>
                  <a:lnTo>
                    <a:pt x="12" y="50"/>
                  </a:lnTo>
                  <a:lnTo>
                    <a:pt x="18" y="60"/>
                  </a:lnTo>
                  <a:lnTo>
                    <a:pt x="26" y="65"/>
                  </a:lnTo>
                  <a:lnTo>
                    <a:pt x="37" y="68"/>
                  </a:lnTo>
                  <a:lnTo>
                    <a:pt x="48" y="65"/>
                  </a:lnTo>
                  <a:lnTo>
                    <a:pt x="57" y="60"/>
                  </a:lnTo>
                  <a:lnTo>
                    <a:pt x="64" y="50"/>
                  </a:lnTo>
                  <a:lnTo>
                    <a:pt x="72" y="55"/>
                  </a:lnTo>
                  <a:lnTo>
                    <a:pt x="63" y="67"/>
                  </a:lnTo>
                  <a:lnTo>
                    <a:pt x="51" y="73"/>
                  </a:lnTo>
                  <a:lnTo>
                    <a:pt x="37" y="76"/>
                  </a:lnTo>
                  <a:lnTo>
                    <a:pt x="23" y="73"/>
                  </a:lnTo>
                  <a:lnTo>
                    <a:pt x="11" y="64"/>
                  </a:lnTo>
                  <a:lnTo>
                    <a:pt x="3" y="52"/>
                  </a:lnTo>
                  <a:lnTo>
                    <a:pt x="0" y="38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3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4" name="Freeform 165"/>
            <p:cNvSpPr>
              <a:spLocks/>
            </p:cNvSpPr>
            <p:nvPr userDrawn="1"/>
          </p:nvSpPr>
          <p:spPr bwMode="auto">
            <a:xfrm>
              <a:off x="1112" y="243"/>
              <a:ext cx="11" cy="24"/>
            </a:xfrm>
            <a:custGeom>
              <a:avLst/>
              <a:gdLst>
                <a:gd name="T0" fmla="*/ 25 w 34"/>
                <a:gd name="T1" fmla="*/ 0 h 73"/>
                <a:gd name="T2" fmla="*/ 29 w 34"/>
                <a:gd name="T3" fmla="*/ 1 h 73"/>
                <a:gd name="T4" fmla="*/ 34 w 34"/>
                <a:gd name="T5" fmla="*/ 3 h 73"/>
                <a:gd name="T6" fmla="*/ 29 w 34"/>
                <a:gd name="T7" fmla="*/ 10 h 73"/>
                <a:gd name="T8" fmla="*/ 27 w 34"/>
                <a:gd name="T9" fmla="*/ 10 h 73"/>
                <a:gd name="T10" fmla="*/ 25 w 34"/>
                <a:gd name="T11" fmla="*/ 9 h 73"/>
                <a:gd name="T12" fmla="*/ 22 w 34"/>
                <a:gd name="T13" fmla="*/ 10 h 73"/>
                <a:gd name="T14" fmla="*/ 20 w 34"/>
                <a:gd name="T15" fmla="*/ 11 h 73"/>
                <a:gd name="T16" fmla="*/ 17 w 34"/>
                <a:gd name="T17" fmla="*/ 13 h 73"/>
                <a:gd name="T18" fmla="*/ 15 w 34"/>
                <a:gd name="T19" fmla="*/ 17 h 73"/>
                <a:gd name="T20" fmla="*/ 13 w 34"/>
                <a:gd name="T21" fmla="*/ 21 h 73"/>
                <a:gd name="T22" fmla="*/ 12 w 34"/>
                <a:gd name="T23" fmla="*/ 25 h 73"/>
                <a:gd name="T24" fmla="*/ 11 w 34"/>
                <a:gd name="T25" fmla="*/ 34 h 73"/>
                <a:gd name="T26" fmla="*/ 10 w 34"/>
                <a:gd name="T27" fmla="*/ 49 h 73"/>
                <a:gd name="T28" fmla="*/ 10 w 34"/>
                <a:gd name="T29" fmla="*/ 73 h 73"/>
                <a:gd name="T30" fmla="*/ 0 w 34"/>
                <a:gd name="T31" fmla="*/ 73 h 73"/>
                <a:gd name="T32" fmla="*/ 0 w 34"/>
                <a:gd name="T33" fmla="*/ 3 h 73"/>
                <a:gd name="T34" fmla="*/ 10 w 34"/>
                <a:gd name="T35" fmla="*/ 3 h 73"/>
                <a:gd name="T36" fmla="*/ 10 w 34"/>
                <a:gd name="T37" fmla="*/ 12 h 73"/>
                <a:gd name="T38" fmla="*/ 14 w 34"/>
                <a:gd name="T39" fmla="*/ 7 h 73"/>
                <a:gd name="T40" fmla="*/ 17 w 34"/>
                <a:gd name="T41" fmla="*/ 4 h 73"/>
                <a:gd name="T42" fmla="*/ 21 w 34"/>
                <a:gd name="T43" fmla="*/ 1 h 73"/>
                <a:gd name="T44" fmla="*/ 25 w 34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73">
                  <a:moveTo>
                    <a:pt x="25" y="0"/>
                  </a:moveTo>
                  <a:lnTo>
                    <a:pt x="29" y="1"/>
                  </a:lnTo>
                  <a:lnTo>
                    <a:pt x="34" y="3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5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5" y="17"/>
                  </a:lnTo>
                  <a:lnTo>
                    <a:pt x="13" y="21"/>
                  </a:lnTo>
                  <a:lnTo>
                    <a:pt x="12" y="25"/>
                  </a:lnTo>
                  <a:lnTo>
                    <a:pt x="11" y="34"/>
                  </a:lnTo>
                  <a:lnTo>
                    <a:pt x="10" y="49"/>
                  </a:lnTo>
                  <a:lnTo>
                    <a:pt x="10" y="73"/>
                  </a:lnTo>
                  <a:lnTo>
                    <a:pt x="0" y="73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12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21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5" name="Freeform 166"/>
            <p:cNvSpPr>
              <a:spLocks/>
            </p:cNvSpPr>
            <p:nvPr userDrawn="1"/>
          </p:nvSpPr>
          <p:spPr bwMode="auto">
            <a:xfrm>
              <a:off x="1124" y="243"/>
              <a:ext cx="14" cy="25"/>
            </a:xfrm>
            <a:custGeom>
              <a:avLst/>
              <a:gdLst>
                <a:gd name="T0" fmla="*/ 23 w 42"/>
                <a:gd name="T1" fmla="*/ 0 h 76"/>
                <a:gd name="T2" fmla="*/ 32 w 42"/>
                <a:gd name="T3" fmla="*/ 3 h 76"/>
                <a:gd name="T4" fmla="*/ 42 w 42"/>
                <a:gd name="T5" fmla="*/ 10 h 76"/>
                <a:gd name="T6" fmla="*/ 36 w 42"/>
                <a:gd name="T7" fmla="*/ 17 h 76"/>
                <a:gd name="T8" fmla="*/ 31 w 42"/>
                <a:gd name="T9" fmla="*/ 12 h 76"/>
                <a:gd name="T10" fmla="*/ 27 w 42"/>
                <a:gd name="T11" fmla="*/ 10 h 76"/>
                <a:gd name="T12" fmla="*/ 22 w 42"/>
                <a:gd name="T13" fmla="*/ 9 h 76"/>
                <a:gd name="T14" fmla="*/ 19 w 42"/>
                <a:gd name="T15" fmla="*/ 9 h 76"/>
                <a:gd name="T16" fmla="*/ 16 w 42"/>
                <a:gd name="T17" fmla="*/ 10 h 76"/>
                <a:gd name="T18" fmla="*/ 14 w 42"/>
                <a:gd name="T19" fmla="*/ 12 h 76"/>
                <a:gd name="T20" fmla="*/ 13 w 42"/>
                <a:gd name="T21" fmla="*/ 14 h 76"/>
                <a:gd name="T22" fmla="*/ 12 w 42"/>
                <a:gd name="T23" fmla="*/ 17 h 76"/>
                <a:gd name="T24" fmla="*/ 11 w 42"/>
                <a:gd name="T25" fmla="*/ 19 h 76"/>
                <a:gd name="T26" fmla="*/ 12 w 42"/>
                <a:gd name="T27" fmla="*/ 22 h 76"/>
                <a:gd name="T28" fmla="*/ 13 w 42"/>
                <a:gd name="T29" fmla="*/ 24 h 76"/>
                <a:gd name="T30" fmla="*/ 14 w 42"/>
                <a:gd name="T31" fmla="*/ 26 h 76"/>
                <a:gd name="T32" fmla="*/ 17 w 42"/>
                <a:gd name="T33" fmla="*/ 29 h 76"/>
                <a:gd name="T34" fmla="*/ 21 w 42"/>
                <a:gd name="T35" fmla="*/ 31 h 76"/>
                <a:gd name="T36" fmla="*/ 26 w 42"/>
                <a:gd name="T37" fmla="*/ 34 h 76"/>
                <a:gd name="T38" fmla="*/ 30 w 42"/>
                <a:gd name="T39" fmla="*/ 36 h 76"/>
                <a:gd name="T40" fmla="*/ 35 w 42"/>
                <a:gd name="T41" fmla="*/ 39 h 76"/>
                <a:gd name="T42" fmla="*/ 38 w 42"/>
                <a:gd name="T43" fmla="*/ 43 h 76"/>
                <a:gd name="T44" fmla="*/ 40 w 42"/>
                <a:gd name="T45" fmla="*/ 46 h 76"/>
                <a:gd name="T46" fmla="*/ 42 w 42"/>
                <a:gd name="T47" fmla="*/ 50 h 76"/>
                <a:gd name="T48" fmla="*/ 42 w 42"/>
                <a:gd name="T49" fmla="*/ 55 h 76"/>
                <a:gd name="T50" fmla="*/ 41 w 42"/>
                <a:gd name="T51" fmla="*/ 60 h 76"/>
                <a:gd name="T52" fmla="*/ 39 w 42"/>
                <a:gd name="T53" fmla="*/ 65 h 76"/>
                <a:gd name="T54" fmla="*/ 36 w 42"/>
                <a:gd name="T55" fmla="*/ 70 h 76"/>
                <a:gd name="T56" fmla="*/ 31 w 42"/>
                <a:gd name="T57" fmla="*/ 73 h 76"/>
                <a:gd name="T58" fmla="*/ 26 w 42"/>
                <a:gd name="T59" fmla="*/ 75 h 76"/>
                <a:gd name="T60" fmla="*/ 21 w 42"/>
                <a:gd name="T61" fmla="*/ 76 h 76"/>
                <a:gd name="T62" fmla="*/ 15 w 42"/>
                <a:gd name="T63" fmla="*/ 75 h 76"/>
                <a:gd name="T64" fmla="*/ 9 w 42"/>
                <a:gd name="T65" fmla="*/ 73 h 76"/>
                <a:gd name="T66" fmla="*/ 4 w 42"/>
                <a:gd name="T67" fmla="*/ 70 h 76"/>
                <a:gd name="T68" fmla="*/ 0 w 42"/>
                <a:gd name="T69" fmla="*/ 65 h 76"/>
                <a:gd name="T70" fmla="*/ 5 w 42"/>
                <a:gd name="T71" fmla="*/ 59 h 76"/>
                <a:gd name="T72" fmla="*/ 10 w 42"/>
                <a:gd name="T73" fmla="*/ 63 h 76"/>
                <a:gd name="T74" fmla="*/ 15 w 42"/>
                <a:gd name="T75" fmla="*/ 67 h 76"/>
                <a:gd name="T76" fmla="*/ 21 w 42"/>
                <a:gd name="T77" fmla="*/ 68 h 76"/>
                <a:gd name="T78" fmla="*/ 24 w 42"/>
                <a:gd name="T79" fmla="*/ 67 h 76"/>
                <a:gd name="T80" fmla="*/ 27 w 42"/>
                <a:gd name="T81" fmla="*/ 65 h 76"/>
                <a:gd name="T82" fmla="*/ 29 w 42"/>
                <a:gd name="T83" fmla="*/ 63 h 76"/>
                <a:gd name="T84" fmla="*/ 31 w 42"/>
                <a:gd name="T85" fmla="*/ 61 h 76"/>
                <a:gd name="T86" fmla="*/ 34 w 42"/>
                <a:gd name="T87" fmla="*/ 58 h 76"/>
                <a:gd name="T88" fmla="*/ 34 w 42"/>
                <a:gd name="T89" fmla="*/ 55 h 76"/>
                <a:gd name="T90" fmla="*/ 34 w 42"/>
                <a:gd name="T91" fmla="*/ 52 h 76"/>
                <a:gd name="T92" fmla="*/ 32 w 42"/>
                <a:gd name="T93" fmla="*/ 49 h 76"/>
                <a:gd name="T94" fmla="*/ 30 w 42"/>
                <a:gd name="T95" fmla="*/ 47 h 76"/>
                <a:gd name="T96" fmla="*/ 27 w 42"/>
                <a:gd name="T97" fmla="*/ 45 h 76"/>
                <a:gd name="T98" fmla="*/ 24 w 42"/>
                <a:gd name="T99" fmla="*/ 43 h 76"/>
                <a:gd name="T100" fmla="*/ 18 w 42"/>
                <a:gd name="T101" fmla="*/ 39 h 76"/>
                <a:gd name="T102" fmla="*/ 14 w 42"/>
                <a:gd name="T103" fmla="*/ 37 h 76"/>
                <a:gd name="T104" fmla="*/ 10 w 42"/>
                <a:gd name="T105" fmla="*/ 34 h 76"/>
                <a:gd name="T106" fmla="*/ 6 w 42"/>
                <a:gd name="T107" fmla="*/ 31 h 76"/>
                <a:gd name="T108" fmla="*/ 4 w 42"/>
                <a:gd name="T109" fmla="*/ 27 h 76"/>
                <a:gd name="T110" fmla="*/ 3 w 42"/>
                <a:gd name="T111" fmla="*/ 23 h 76"/>
                <a:gd name="T112" fmla="*/ 3 w 42"/>
                <a:gd name="T113" fmla="*/ 19 h 76"/>
                <a:gd name="T114" fmla="*/ 3 w 42"/>
                <a:gd name="T115" fmla="*/ 14 h 76"/>
                <a:gd name="T116" fmla="*/ 5 w 42"/>
                <a:gd name="T117" fmla="*/ 10 h 76"/>
                <a:gd name="T118" fmla="*/ 9 w 42"/>
                <a:gd name="T119" fmla="*/ 6 h 76"/>
                <a:gd name="T120" fmla="*/ 13 w 42"/>
                <a:gd name="T121" fmla="*/ 3 h 76"/>
                <a:gd name="T122" fmla="*/ 17 w 42"/>
                <a:gd name="T123" fmla="*/ 1 h 76"/>
                <a:gd name="T124" fmla="*/ 23 w 42"/>
                <a:gd name="T1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76">
                  <a:moveTo>
                    <a:pt x="23" y="0"/>
                  </a:moveTo>
                  <a:lnTo>
                    <a:pt x="32" y="3"/>
                  </a:lnTo>
                  <a:lnTo>
                    <a:pt x="42" y="10"/>
                  </a:lnTo>
                  <a:lnTo>
                    <a:pt x="36" y="17"/>
                  </a:lnTo>
                  <a:lnTo>
                    <a:pt x="31" y="12"/>
                  </a:lnTo>
                  <a:lnTo>
                    <a:pt x="27" y="10"/>
                  </a:lnTo>
                  <a:lnTo>
                    <a:pt x="22" y="9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4" y="26"/>
                  </a:lnTo>
                  <a:lnTo>
                    <a:pt x="17" y="29"/>
                  </a:lnTo>
                  <a:lnTo>
                    <a:pt x="21" y="31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5" y="39"/>
                  </a:lnTo>
                  <a:lnTo>
                    <a:pt x="38" y="43"/>
                  </a:lnTo>
                  <a:lnTo>
                    <a:pt x="40" y="46"/>
                  </a:lnTo>
                  <a:lnTo>
                    <a:pt x="42" y="50"/>
                  </a:lnTo>
                  <a:lnTo>
                    <a:pt x="42" y="55"/>
                  </a:lnTo>
                  <a:lnTo>
                    <a:pt x="41" y="60"/>
                  </a:lnTo>
                  <a:lnTo>
                    <a:pt x="39" y="65"/>
                  </a:lnTo>
                  <a:lnTo>
                    <a:pt x="36" y="70"/>
                  </a:lnTo>
                  <a:lnTo>
                    <a:pt x="31" y="73"/>
                  </a:lnTo>
                  <a:lnTo>
                    <a:pt x="26" y="75"/>
                  </a:lnTo>
                  <a:lnTo>
                    <a:pt x="21" y="76"/>
                  </a:lnTo>
                  <a:lnTo>
                    <a:pt x="15" y="75"/>
                  </a:lnTo>
                  <a:lnTo>
                    <a:pt x="9" y="73"/>
                  </a:lnTo>
                  <a:lnTo>
                    <a:pt x="4" y="70"/>
                  </a:lnTo>
                  <a:lnTo>
                    <a:pt x="0" y="65"/>
                  </a:lnTo>
                  <a:lnTo>
                    <a:pt x="5" y="59"/>
                  </a:lnTo>
                  <a:lnTo>
                    <a:pt x="10" y="63"/>
                  </a:lnTo>
                  <a:lnTo>
                    <a:pt x="15" y="67"/>
                  </a:lnTo>
                  <a:lnTo>
                    <a:pt x="21" y="68"/>
                  </a:lnTo>
                  <a:lnTo>
                    <a:pt x="24" y="67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1" y="61"/>
                  </a:lnTo>
                  <a:lnTo>
                    <a:pt x="34" y="58"/>
                  </a:lnTo>
                  <a:lnTo>
                    <a:pt x="34" y="55"/>
                  </a:lnTo>
                  <a:lnTo>
                    <a:pt x="34" y="52"/>
                  </a:lnTo>
                  <a:lnTo>
                    <a:pt x="32" y="49"/>
                  </a:lnTo>
                  <a:lnTo>
                    <a:pt x="30" y="47"/>
                  </a:lnTo>
                  <a:lnTo>
                    <a:pt x="27" y="45"/>
                  </a:lnTo>
                  <a:lnTo>
                    <a:pt x="24" y="43"/>
                  </a:lnTo>
                  <a:lnTo>
                    <a:pt x="18" y="39"/>
                  </a:lnTo>
                  <a:lnTo>
                    <a:pt x="14" y="37"/>
                  </a:lnTo>
                  <a:lnTo>
                    <a:pt x="10" y="34"/>
                  </a:lnTo>
                  <a:lnTo>
                    <a:pt x="6" y="31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6" name="Freeform 167"/>
            <p:cNvSpPr>
              <a:spLocks noEditPoints="1"/>
            </p:cNvSpPr>
            <p:nvPr userDrawn="1"/>
          </p:nvSpPr>
          <p:spPr bwMode="auto">
            <a:xfrm>
              <a:off x="1142" y="234"/>
              <a:ext cx="5" cy="33"/>
            </a:xfrm>
            <a:custGeom>
              <a:avLst/>
              <a:gdLst>
                <a:gd name="T0" fmla="*/ 3 w 15"/>
                <a:gd name="T1" fmla="*/ 29 h 99"/>
                <a:gd name="T2" fmla="*/ 12 w 15"/>
                <a:gd name="T3" fmla="*/ 29 h 99"/>
                <a:gd name="T4" fmla="*/ 12 w 15"/>
                <a:gd name="T5" fmla="*/ 99 h 99"/>
                <a:gd name="T6" fmla="*/ 3 w 15"/>
                <a:gd name="T7" fmla="*/ 99 h 99"/>
                <a:gd name="T8" fmla="*/ 3 w 15"/>
                <a:gd name="T9" fmla="*/ 29 h 99"/>
                <a:gd name="T10" fmla="*/ 8 w 15"/>
                <a:gd name="T11" fmla="*/ 0 h 99"/>
                <a:gd name="T12" fmla="*/ 11 w 15"/>
                <a:gd name="T13" fmla="*/ 1 h 99"/>
                <a:gd name="T14" fmla="*/ 13 w 15"/>
                <a:gd name="T15" fmla="*/ 4 h 99"/>
                <a:gd name="T16" fmla="*/ 14 w 15"/>
                <a:gd name="T17" fmla="*/ 6 h 99"/>
                <a:gd name="T18" fmla="*/ 15 w 15"/>
                <a:gd name="T19" fmla="*/ 8 h 99"/>
                <a:gd name="T20" fmla="*/ 14 w 15"/>
                <a:gd name="T21" fmla="*/ 11 h 99"/>
                <a:gd name="T22" fmla="*/ 13 w 15"/>
                <a:gd name="T23" fmla="*/ 13 h 99"/>
                <a:gd name="T24" fmla="*/ 11 w 15"/>
                <a:gd name="T25" fmla="*/ 16 h 99"/>
                <a:gd name="T26" fmla="*/ 8 w 15"/>
                <a:gd name="T27" fmla="*/ 16 h 99"/>
                <a:gd name="T28" fmla="*/ 5 w 15"/>
                <a:gd name="T29" fmla="*/ 16 h 99"/>
                <a:gd name="T30" fmla="*/ 2 w 15"/>
                <a:gd name="T31" fmla="*/ 13 h 99"/>
                <a:gd name="T32" fmla="*/ 0 w 15"/>
                <a:gd name="T33" fmla="*/ 11 h 99"/>
                <a:gd name="T34" fmla="*/ 0 w 15"/>
                <a:gd name="T35" fmla="*/ 9 h 99"/>
                <a:gd name="T36" fmla="*/ 0 w 15"/>
                <a:gd name="T37" fmla="*/ 6 h 99"/>
                <a:gd name="T38" fmla="*/ 2 w 15"/>
                <a:gd name="T39" fmla="*/ 4 h 99"/>
                <a:gd name="T40" fmla="*/ 5 w 15"/>
                <a:gd name="T41" fmla="*/ 1 h 99"/>
                <a:gd name="T42" fmla="*/ 8 w 15"/>
                <a:gd name="T4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99">
                  <a:moveTo>
                    <a:pt x="3" y="29"/>
                  </a:moveTo>
                  <a:lnTo>
                    <a:pt x="12" y="29"/>
                  </a:lnTo>
                  <a:lnTo>
                    <a:pt x="12" y="99"/>
                  </a:lnTo>
                  <a:lnTo>
                    <a:pt x="3" y="99"/>
                  </a:lnTo>
                  <a:lnTo>
                    <a:pt x="3" y="29"/>
                  </a:lnTo>
                  <a:close/>
                  <a:moveTo>
                    <a:pt x="8" y="0"/>
                  </a:moveTo>
                  <a:lnTo>
                    <a:pt x="11" y="1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7" name="Freeform 168"/>
            <p:cNvSpPr>
              <a:spLocks/>
            </p:cNvSpPr>
            <p:nvPr userDrawn="1"/>
          </p:nvSpPr>
          <p:spPr bwMode="auto">
            <a:xfrm>
              <a:off x="1151" y="234"/>
              <a:ext cx="12" cy="34"/>
            </a:xfrm>
            <a:custGeom>
              <a:avLst/>
              <a:gdLst>
                <a:gd name="T0" fmla="*/ 13 w 37"/>
                <a:gd name="T1" fmla="*/ 0 h 102"/>
                <a:gd name="T2" fmla="*/ 23 w 37"/>
                <a:gd name="T3" fmla="*/ 0 h 102"/>
                <a:gd name="T4" fmla="*/ 23 w 37"/>
                <a:gd name="T5" fmla="*/ 29 h 102"/>
                <a:gd name="T6" fmla="*/ 37 w 37"/>
                <a:gd name="T7" fmla="*/ 29 h 102"/>
                <a:gd name="T8" fmla="*/ 37 w 37"/>
                <a:gd name="T9" fmla="*/ 36 h 102"/>
                <a:gd name="T10" fmla="*/ 23 w 37"/>
                <a:gd name="T11" fmla="*/ 36 h 102"/>
                <a:gd name="T12" fmla="*/ 23 w 37"/>
                <a:gd name="T13" fmla="*/ 88 h 102"/>
                <a:gd name="T14" fmla="*/ 23 w 37"/>
                <a:gd name="T15" fmla="*/ 91 h 102"/>
                <a:gd name="T16" fmla="*/ 23 w 37"/>
                <a:gd name="T17" fmla="*/ 93 h 102"/>
                <a:gd name="T18" fmla="*/ 25 w 37"/>
                <a:gd name="T19" fmla="*/ 93 h 102"/>
                <a:gd name="T20" fmla="*/ 28 w 37"/>
                <a:gd name="T21" fmla="*/ 94 h 102"/>
                <a:gd name="T22" fmla="*/ 34 w 37"/>
                <a:gd name="T23" fmla="*/ 94 h 102"/>
                <a:gd name="T24" fmla="*/ 34 w 37"/>
                <a:gd name="T25" fmla="*/ 101 h 102"/>
                <a:gd name="T26" fmla="*/ 28 w 37"/>
                <a:gd name="T27" fmla="*/ 101 h 102"/>
                <a:gd name="T28" fmla="*/ 25 w 37"/>
                <a:gd name="T29" fmla="*/ 102 h 102"/>
                <a:gd name="T30" fmla="*/ 21 w 37"/>
                <a:gd name="T31" fmla="*/ 101 h 102"/>
                <a:gd name="T32" fmla="*/ 19 w 37"/>
                <a:gd name="T33" fmla="*/ 100 h 102"/>
                <a:gd name="T34" fmla="*/ 16 w 37"/>
                <a:gd name="T35" fmla="*/ 99 h 102"/>
                <a:gd name="T36" fmla="*/ 14 w 37"/>
                <a:gd name="T37" fmla="*/ 97 h 102"/>
                <a:gd name="T38" fmla="*/ 13 w 37"/>
                <a:gd name="T39" fmla="*/ 94 h 102"/>
                <a:gd name="T40" fmla="*/ 13 w 37"/>
                <a:gd name="T41" fmla="*/ 89 h 102"/>
                <a:gd name="T42" fmla="*/ 13 w 37"/>
                <a:gd name="T43" fmla="*/ 36 h 102"/>
                <a:gd name="T44" fmla="*/ 0 w 37"/>
                <a:gd name="T45" fmla="*/ 36 h 102"/>
                <a:gd name="T46" fmla="*/ 0 w 37"/>
                <a:gd name="T47" fmla="*/ 29 h 102"/>
                <a:gd name="T48" fmla="*/ 13 w 37"/>
                <a:gd name="T49" fmla="*/ 29 h 102"/>
                <a:gd name="T50" fmla="*/ 13 w 37"/>
                <a:gd name="T5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102">
                  <a:moveTo>
                    <a:pt x="13" y="0"/>
                  </a:moveTo>
                  <a:lnTo>
                    <a:pt x="23" y="0"/>
                  </a:lnTo>
                  <a:lnTo>
                    <a:pt x="23" y="29"/>
                  </a:lnTo>
                  <a:lnTo>
                    <a:pt x="37" y="29"/>
                  </a:lnTo>
                  <a:lnTo>
                    <a:pt x="37" y="36"/>
                  </a:lnTo>
                  <a:lnTo>
                    <a:pt x="23" y="36"/>
                  </a:lnTo>
                  <a:lnTo>
                    <a:pt x="23" y="88"/>
                  </a:lnTo>
                  <a:lnTo>
                    <a:pt x="23" y="91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8" y="94"/>
                  </a:lnTo>
                  <a:lnTo>
                    <a:pt x="34" y="94"/>
                  </a:lnTo>
                  <a:lnTo>
                    <a:pt x="34" y="101"/>
                  </a:lnTo>
                  <a:lnTo>
                    <a:pt x="28" y="101"/>
                  </a:lnTo>
                  <a:lnTo>
                    <a:pt x="25" y="102"/>
                  </a:lnTo>
                  <a:lnTo>
                    <a:pt x="21" y="101"/>
                  </a:lnTo>
                  <a:lnTo>
                    <a:pt x="19" y="100"/>
                  </a:lnTo>
                  <a:lnTo>
                    <a:pt x="16" y="99"/>
                  </a:lnTo>
                  <a:lnTo>
                    <a:pt x="14" y="97"/>
                  </a:lnTo>
                  <a:lnTo>
                    <a:pt x="13" y="94"/>
                  </a:lnTo>
                  <a:lnTo>
                    <a:pt x="13" y="89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13" y="2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8" name="Freeform 169"/>
            <p:cNvSpPr>
              <a:spLocks noEditPoints="1"/>
            </p:cNvSpPr>
            <p:nvPr userDrawn="1"/>
          </p:nvSpPr>
          <p:spPr bwMode="auto">
            <a:xfrm>
              <a:off x="1167" y="235"/>
              <a:ext cx="25" cy="33"/>
            </a:xfrm>
            <a:custGeom>
              <a:avLst/>
              <a:gdLst>
                <a:gd name="T0" fmla="*/ 26 w 74"/>
                <a:gd name="T1" fmla="*/ 35 h 100"/>
                <a:gd name="T2" fmla="*/ 11 w 74"/>
                <a:gd name="T3" fmla="*/ 51 h 100"/>
                <a:gd name="T4" fmla="*/ 11 w 74"/>
                <a:gd name="T5" fmla="*/ 73 h 100"/>
                <a:gd name="T6" fmla="*/ 26 w 74"/>
                <a:gd name="T7" fmla="*/ 89 h 100"/>
                <a:gd name="T8" fmla="*/ 48 w 74"/>
                <a:gd name="T9" fmla="*/ 89 h 100"/>
                <a:gd name="T10" fmla="*/ 63 w 74"/>
                <a:gd name="T11" fmla="*/ 74 h 100"/>
                <a:gd name="T12" fmla="*/ 63 w 74"/>
                <a:gd name="T13" fmla="*/ 51 h 100"/>
                <a:gd name="T14" fmla="*/ 48 w 74"/>
                <a:gd name="T15" fmla="*/ 35 h 100"/>
                <a:gd name="T16" fmla="*/ 37 w 74"/>
                <a:gd name="T17" fmla="*/ 24 h 100"/>
                <a:gd name="T18" fmla="*/ 56 w 74"/>
                <a:gd name="T19" fmla="*/ 31 h 100"/>
                <a:gd name="T20" fmla="*/ 65 w 74"/>
                <a:gd name="T21" fmla="*/ 27 h 100"/>
                <a:gd name="T22" fmla="*/ 74 w 74"/>
                <a:gd name="T23" fmla="*/ 97 h 100"/>
                <a:gd name="T24" fmla="*/ 65 w 74"/>
                <a:gd name="T25" fmla="*/ 85 h 100"/>
                <a:gd name="T26" fmla="*/ 47 w 74"/>
                <a:gd name="T27" fmla="*/ 98 h 100"/>
                <a:gd name="T28" fmla="*/ 23 w 74"/>
                <a:gd name="T29" fmla="*/ 97 h 100"/>
                <a:gd name="T30" fmla="*/ 2 w 74"/>
                <a:gd name="T31" fmla="*/ 76 h 100"/>
                <a:gd name="T32" fmla="*/ 2 w 74"/>
                <a:gd name="T33" fmla="*/ 48 h 100"/>
                <a:gd name="T34" fmla="*/ 23 w 74"/>
                <a:gd name="T35" fmla="*/ 28 h 100"/>
                <a:gd name="T36" fmla="*/ 52 w 74"/>
                <a:gd name="T37" fmla="*/ 0 h 100"/>
                <a:gd name="T38" fmla="*/ 56 w 74"/>
                <a:gd name="T39" fmla="*/ 3 h 100"/>
                <a:gd name="T40" fmla="*/ 58 w 74"/>
                <a:gd name="T41" fmla="*/ 7 h 100"/>
                <a:gd name="T42" fmla="*/ 56 w 74"/>
                <a:gd name="T43" fmla="*/ 12 h 100"/>
                <a:gd name="T44" fmla="*/ 52 w 74"/>
                <a:gd name="T45" fmla="*/ 14 h 100"/>
                <a:gd name="T46" fmla="*/ 47 w 74"/>
                <a:gd name="T47" fmla="*/ 12 h 100"/>
                <a:gd name="T48" fmla="*/ 45 w 74"/>
                <a:gd name="T49" fmla="*/ 7 h 100"/>
                <a:gd name="T50" fmla="*/ 47 w 74"/>
                <a:gd name="T51" fmla="*/ 3 h 100"/>
                <a:gd name="T52" fmla="*/ 52 w 74"/>
                <a:gd name="T53" fmla="*/ 0 h 100"/>
                <a:gd name="T54" fmla="*/ 27 w 74"/>
                <a:gd name="T55" fmla="*/ 2 h 100"/>
                <a:gd name="T56" fmla="*/ 31 w 74"/>
                <a:gd name="T57" fmla="*/ 5 h 100"/>
                <a:gd name="T58" fmla="*/ 31 w 74"/>
                <a:gd name="T59" fmla="*/ 10 h 100"/>
                <a:gd name="T60" fmla="*/ 27 w 74"/>
                <a:gd name="T61" fmla="*/ 14 h 100"/>
                <a:gd name="T62" fmla="*/ 23 w 74"/>
                <a:gd name="T63" fmla="*/ 14 h 100"/>
                <a:gd name="T64" fmla="*/ 18 w 74"/>
                <a:gd name="T65" fmla="*/ 10 h 100"/>
                <a:gd name="T66" fmla="*/ 18 w 74"/>
                <a:gd name="T67" fmla="*/ 5 h 100"/>
                <a:gd name="T68" fmla="*/ 23 w 74"/>
                <a:gd name="T69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100">
                  <a:moveTo>
                    <a:pt x="37" y="33"/>
                  </a:moveTo>
                  <a:lnTo>
                    <a:pt x="26" y="35"/>
                  </a:lnTo>
                  <a:lnTo>
                    <a:pt x="17" y="42"/>
                  </a:lnTo>
                  <a:lnTo>
                    <a:pt x="11" y="51"/>
                  </a:lnTo>
                  <a:lnTo>
                    <a:pt x="9" y="62"/>
                  </a:lnTo>
                  <a:lnTo>
                    <a:pt x="11" y="73"/>
                  </a:lnTo>
                  <a:lnTo>
                    <a:pt x="17" y="83"/>
                  </a:lnTo>
                  <a:lnTo>
                    <a:pt x="26" y="89"/>
                  </a:lnTo>
                  <a:lnTo>
                    <a:pt x="37" y="92"/>
                  </a:lnTo>
                  <a:lnTo>
                    <a:pt x="48" y="89"/>
                  </a:lnTo>
                  <a:lnTo>
                    <a:pt x="56" y="83"/>
                  </a:lnTo>
                  <a:lnTo>
                    <a:pt x="63" y="74"/>
                  </a:lnTo>
                  <a:lnTo>
                    <a:pt x="65" y="62"/>
                  </a:lnTo>
                  <a:lnTo>
                    <a:pt x="63" y="51"/>
                  </a:lnTo>
                  <a:lnTo>
                    <a:pt x="57" y="42"/>
                  </a:lnTo>
                  <a:lnTo>
                    <a:pt x="48" y="35"/>
                  </a:lnTo>
                  <a:lnTo>
                    <a:pt x="37" y="33"/>
                  </a:lnTo>
                  <a:close/>
                  <a:moveTo>
                    <a:pt x="37" y="24"/>
                  </a:moveTo>
                  <a:lnTo>
                    <a:pt x="48" y="27"/>
                  </a:lnTo>
                  <a:lnTo>
                    <a:pt x="56" y="31"/>
                  </a:lnTo>
                  <a:lnTo>
                    <a:pt x="65" y="40"/>
                  </a:lnTo>
                  <a:lnTo>
                    <a:pt x="65" y="27"/>
                  </a:lnTo>
                  <a:lnTo>
                    <a:pt x="74" y="27"/>
                  </a:lnTo>
                  <a:lnTo>
                    <a:pt x="74" y="97"/>
                  </a:lnTo>
                  <a:lnTo>
                    <a:pt x="65" y="97"/>
                  </a:lnTo>
                  <a:lnTo>
                    <a:pt x="65" y="85"/>
                  </a:lnTo>
                  <a:lnTo>
                    <a:pt x="56" y="94"/>
                  </a:lnTo>
                  <a:lnTo>
                    <a:pt x="47" y="98"/>
                  </a:lnTo>
                  <a:lnTo>
                    <a:pt x="37" y="100"/>
                  </a:lnTo>
                  <a:lnTo>
                    <a:pt x="23" y="97"/>
                  </a:lnTo>
                  <a:lnTo>
                    <a:pt x="10" y="88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2" y="48"/>
                  </a:lnTo>
                  <a:lnTo>
                    <a:pt x="11" y="35"/>
                  </a:lnTo>
                  <a:lnTo>
                    <a:pt x="23" y="28"/>
                  </a:lnTo>
                  <a:lnTo>
                    <a:pt x="37" y="24"/>
                  </a:lnTo>
                  <a:close/>
                  <a:moveTo>
                    <a:pt x="52" y="0"/>
                  </a:moveTo>
                  <a:lnTo>
                    <a:pt x="54" y="2"/>
                  </a:lnTo>
                  <a:lnTo>
                    <a:pt x="56" y="3"/>
                  </a:lnTo>
                  <a:lnTo>
                    <a:pt x="57" y="5"/>
                  </a:lnTo>
                  <a:lnTo>
                    <a:pt x="58" y="7"/>
                  </a:lnTo>
                  <a:lnTo>
                    <a:pt x="57" y="10"/>
                  </a:lnTo>
                  <a:lnTo>
                    <a:pt x="56" y="12"/>
                  </a:lnTo>
                  <a:lnTo>
                    <a:pt x="54" y="14"/>
                  </a:lnTo>
                  <a:lnTo>
                    <a:pt x="52" y="14"/>
                  </a:lnTo>
                  <a:lnTo>
                    <a:pt x="49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7" y="3"/>
                  </a:lnTo>
                  <a:lnTo>
                    <a:pt x="49" y="2"/>
                  </a:lnTo>
                  <a:lnTo>
                    <a:pt x="52" y="0"/>
                  </a:lnTo>
                  <a:close/>
                  <a:moveTo>
                    <a:pt x="25" y="0"/>
                  </a:moveTo>
                  <a:lnTo>
                    <a:pt x="27" y="2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9" name="Freeform 170"/>
            <p:cNvSpPr>
              <a:spLocks/>
            </p:cNvSpPr>
            <p:nvPr userDrawn="1"/>
          </p:nvSpPr>
          <p:spPr bwMode="auto">
            <a:xfrm>
              <a:off x="1197" y="234"/>
              <a:ext cx="12" cy="34"/>
            </a:xfrm>
            <a:custGeom>
              <a:avLst/>
              <a:gdLst>
                <a:gd name="T0" fmla="*/ 12 w 36"/>
                <a:gd name="T1" fmla="*/ 0 h 102"/>
                <a:gd name="T2" fmla="*/ 22 w 36"/>
                <a:gd name="T3" fmla="*/ 0 h 102"/>
                <a:gd name="T4" fmla="*/ 22 w 36"/>
                <a:gd name="T5" fmla="*/ 29 h 102"/>
                <a:gd name="T6" fmla="*/ 36 w 36"/>
                <a:gd name="T7" fmla="*/ 29 h 102"/>
                <a:gd name="T8" fmla="*/ 36 w 36"/>
                <a:gd name="T9" fmla="*/ 36 h 102"/>
                <a:gd name="T10" fmla="*/ 22 w 36"/>
                <a:gd name="T11" fmla="*/ 36 h 102"/>
                <a:gd name="T12" fmla="*/ 22 w 36"/>
                <a:gd name="T13" fmla="*/ 88 h 102"/>
                <a:gd name="T14" fmla="*/ 22 w 36"/>
                <a:gd name="T15" fmla="*/ 91 h 102"/>
                <a:gd name="T16" fmla="*/ 23 w 36"/>
                <a:gd name="T17" fmla="*/ 93 h 102"/>
                <a:gd name="T18" fmla="*/ 24 w 36"/>
                <a:gd name="T19" fmla="*/ 93 h 102"/>
                <a:gd name="T20" fmla="*/ 27 w 36"/>
                <a:gd name="T21" fmla="*/ 94 h 102"/>
                <a:gd name="T22" fmla="*/ 32 w 36"/>
                <a:gd name="T23" fmla="*/ 94 h 102"/>
                <a:gd name="T24" fmla="*/ 32 w 36"/>
                <a:gd name="T25" fmla="*/ 101 h 102"/>
                <a:gd name="T26" fmla="*/ 28 w 36"/>
                <a:gd name="T27" fmla="*/ 101 h 102"/>
                <a:gd name="T28" fmla="*/ 24 w 36"/>
                <a:gd name="T29" fmla="*/ 102 h 102"/>
                <a:gd name="T30" fmla="*/ 21 w 36"/>
                <a:gd name="T31" fmla="*/ 101 h 102"/>
                <a:gd name="T32" fmla="*/ 17 w 36"/>
                <a:gd name="T33" fmla="*/ 100 h 102"/>
                <a:gd name="T34" fmla="*/ 15 w 36"/>
                <a:gd name="T35" fmla="*/ 99 h 102"/>
                <a:gd name="T36" fmla="*/ 13 w 36"/>
                <a:gd name="T37" fmla="*/ 97 h 102"/>
                <a:gd name="T38" fmla="*/ 13 w 36"/>
                <a:gd name="T39" fmla="*/ 94 h 102"/>
                <a:gd name="T40" fmla="*/ 12 w 36"/>
                <a:gd name="T41" fmla="*/ 89 h 102"/>
                <a:gd name="T42" fmla="*/ 12 w 36"/>
                <a:gd name="T43" fmla="*/ 36 h 102"/>
                <a:gd name="T44" fmla="*/ 0 w 36"/>
                <a:gd name="T45" fmla="*/ 36 h 102"/>
                <a:gd name="T46" fmla="*/ 0 w 36"/>
                <a:gd name="T47" fmla="*/ 29 h 102"/>
                <a:gd name="T48" fmla="*/ 12 w 36"/>
                <a:gd name="T49" fmla="*/ 29 h 102"/>
                <a:gd name="T50" fmla="*/ 12 w 36"/>
                <a:gd name="T5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02">
                  <a:moveTo>
                    <a:pt x="12" y="0"/>
                  </a:moveTo>
                  <a:lnTo>
                    <a:pt x="22" y="0"/>
                  </a:lnTo>
                  <a:lnTo>
                    <a:pt x="22" y="29"/>
                  </a:lnTo>
                  <a:lnTo>
                    <a:pt x="36" y="29"/>
                  </a:lnTo>
                  <a:lnTo>
                    <a:pt x="36" y="36"/>
                  </a:lnTo>
                  <a:lnTo>
                    <a:pt x="22" y="36"/>
                  </a:lnTo>
                  <a:lnTo>
                    <a:pt x="22" y="88"/>
                  </a:lnTo>
                  <a:lnTo>
                    <a:pt x="22" y="91"/>
                  </a:lnTo>
                  <a:lnTo>
                    <a:pt x="23" y="93"/>
                  </a:lnTo>
                  <a:lnTo>
                    <a:pt x="24" y="93"/>
                  </a:lnTo>
                  <a:lnTo>
                    <a:pt x="27" y="94"/>
                  </a:lnTo>
                  <a:lnTo>
                    <a:pt x="32" y="94"/>
                  </a:lnTo>
                  <a:lnTo>
                    <a:pt x="32" y="101"/>
                  </a:lnTo>
                  <a:lnTo>
                    <a:pt x="28" y="101"/>
                  </a:lnTo>
                  <a:lnTo>
                    <a:pt x="24" y="102"/>
                  </a:lnTo>
                  <a:lnTo>
                    <a:pt x="21" y="101"/>
                  </a:lnTo>
                  <a:lnTo>
                    <a:pt x="17" y="100"/>
                  </a:lnTo>
                  <a:lnTo>
                    <a:pt x="15" y="99"/>
                  </a:lnTo>
                  <a:lnTo>
                    <a:pt x="13" y="97"/>
                  </a:lnTo>
                  <a:lnTo>
                    <a:pt x="13" y="94"/>
                  </a:lnTo>
                  <a:lnTo>
                    <a:pt x="12" y="89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12" y="2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80" name="Freeform 171"/>
            <p:cNvSpPr>
              <a:spLocks/>
            </p:cNvSpPr>
            <p:nvPr userDrawn="1"/>
          </p:nvSpPr>
          <p:spPr bwMode="auto">
            <a:xfrm>
              <a:off x="1211" y="243"/>
              <a:ext cx="15" cy="25"/>
            </a:xfrm>
            <a:custGeom>
              <a:avLst/>
              <a:gdLst>
                <a:gd name="T0" fmla="*/ 23 w 43"/>
                <a:gd name="T1" fmla="*/ 0 h 76"/>
                <a:gd name="T2" fmla="*/ 33 w 43"/>
                <a:gd name="T3" fmla="*/ 3 h 76"/>
                <a:gd name="T4" fmla="*/ 43 w 43"/>
                <a:gd name="T5" fmla="*/ 10 h 76"/>
                <a:gd name="T6" fmla="*/ 36 w 43"/>
                <a:gd name="T7" fmla="*/ 17 h 76"/>
                <a:gd name="T8" fmla="*/ 32 w 43"/>
                <a:gd name="T9" fmla="*/ 12 h 76"/>
                <a:gd name="T10" fmla="*/ 26 w 43"/>
                <a:gd name="T11" fmla="*/ 10 h 76"/>
                <a:gd name="T12" fmla="*/ 22 w 43"/>
                <a:gd name="T13" fmla="*/ 9 h 76"/>
                <a:gd name="T14" fmla="*/ 20 w 43"/>
                <a:gd name="T15" fmla="*/ 9 h 76"/>
                <a:gd name="T16" fmla="*/ 17 w 43"/>
                <a:gd name="T17" fmla="*/ 10 h 76"/>
                <a:gd name="T18" fmla="*/ 14 w 43"/>
                <a:gd name="T19" fmla="*/ 12 h 76"/>
                <a:gd name="T20" fmla="*/ 13 w 43"/>
                <a:gd name="T21" fmla="*/ 14 h 76"/>
                <a:gd name="T22" fmla="*/ 12 w 43"/>
                <a:gd name="T23" fmla="*/ 17 h 76"/>
                <a:gd name="T24" fmla="*/ 11 w 43"/>
                <a:gd name="T25" fmla="*/ 19 h 76"/>
                <a:gd name="T26" fmla="*/ 12 w 43"/>
                <a:gd name="T27" fmla="*/ 22 h 76"/>
                <a:gd name="T28" fmla="*/ 13 w 43"/>
                <a:gd name="T29" fmla="*/ 24 h 76"/>
                <a:gd name="T30" fmla="*/ 14 w 43"/>
                <a:gd name="T31" fmla="*/ 26 h 76"/>
                <a:gd name="T32" fmla="*/ 18 w 43"/>
                <a:gd name="T33" fmla="*/ 29 h 76"/>
                <a:gd name="T34" fmla="*/ 21 w 43"/>
                <a:gd name="T35" fmla="*/ 31 h 76"/>
                <a:gd name="T36" fmla="*/ 26 w 43"/>
                <a:gd name="T37" fmla="*/ 34 h 76"/>
                <a:gd name="T38" fmla="*/ 31 w 43"/>
                <a:gd name="T39" fmla="*/ 36 h 76"/>
                <a:gd name="T40" fmla="*/ 35 w 43"/>
                <a:gd name="T41" fmla="*/ 39 h 76"/>
                <a:gd name="T42" fmla="*/ 38 w 43"/>
                <a:gd name="T43" fmla="*/ 43 h 76"/>
                <a:gd name="T44" fmla="*/ 40 w 43"/>
                <a:gd name="T45" fmla="*/ 46 h 76"/>
                <a:gd name="T46" fmla="*/ 43 w 43"/>
                <a:gd name="T47" fmla="*/ 50 h 76"/>
                <a:gd name="T48" fmla="*/ 43 w 43"/>
                <a:gd name="T49" fmla="*/ 55 h 76"/>
                <a:gd name="T50" fmla="*/ 42 w 43"/>
                <a:gd name="T51" fmla="*/ 60 h 76"/>
                <a:gd name="T52" fmla="*/ 39 w 43"/>
                <a:gd name="T53" fmla="*/ 65 h 76"/>
                <a:gd name="T54" fmla="*/ 36 w 43"/>
                <a:gd name="T55" fmla="*/ 70 h 76"/>
                <a:gd name="T56" fmla="*/ 32 w 43"/>
                <a:gd name="T57" fmla="*/ 73 h 76"/>
                <a:gd name="T58" fmla="*/ 26 w 43"/>
                <a:gd name="T59" fmla="*/ 75 h 76"/>
                <a:gd name="T60" fmla="*/ 21 w 43"/>
                <a:gd name="T61" fmla="*/ 76 h 76"/>
                <a:gd name="T62" fmla="*/ 15 w 43"/>
                <a:gd name="T63" fmla="*/ 75 h 76"/>
                <a:gd name="T64" fmla="*/ 9 w 43"/>
                <a:gd name="T65" fmla="*/ 73 h 76"/>
                <a:gd name="T66" fmla="*/ 5 w 43"/>
                <a:gd name="T67" fmla="*/ 70 h 76"/>
                <a:gd name="T68" fmla="*/ 0 w 43"/>
                <a:gd name="T69" fmla="*/ 65 h 76"/>
                <a:gd name="T70" fmla="*/ 6 w 43"/>
                <a:gd name="T71" fmla="*/ 59 h 76"/>
                <a:gd name="T72" fmla="*/ 10 w 43"/>
                <a:gd name="T73" fmla="*/ 63 h 76"/>
                <a:gd name="T74" fmla="*/ 15 w 43"/>
                <a:gd name="T75" fmla="*/ 67 h 76"/>
                <a:gd name="T76" fmla="*/ 21 w 43"/>
                <a:gd name="T77" fmla="*/ 68 h 76"/>
                <a:gd name="T78" fmla="*/ 24 w 43"/>
                <a:gd name="T79" fmla="*/ 67 h 76"/>
                <a:gd name="T80" fmla="*/ 27 w 43"/>
                <a:gd name="T81" fmla="*/ 65 h 76"/>
                <a:gd name="T82" fmla="*/ 30 w 43"/>
                <a:gd name="T83" fmla="*/ 63 h 76"/>
                <a:gd name="T84" fmla="*/ 32 w 43"/>
                <a:gd name="T85" fmla="*/ 61 h 76"/>
                <a:gd name="T86" fmla="*/ 34 w 43"/>
                <a:gd name="T87" fmla="*/ 58 h 76"/>
                <a:gd name="T88" fmla="*/ 34 w 43"/>
                <a:gd name="T89" fmla="*/ 55 h 76"/>
                <a:gd name="T90" fmla="*/ 34 w 43"/>
                <a:gd name="T91" fmla="*/ 52 h 76"/>
                <a:gd name="T92" fmla="*/ 33 w 43"/>
                <a:gd name="T93" fmla="*/ 49 h 76"/>
                <a:gd name="T94" fmla="*/ 31 w 43"/>
                <a:gd name="T95" fmla="*/ 47 h 76"/>
                <a:gd name="T96" fmla="*/ 27 w 43"/>
                <a:gd name="T97" fmla="*/ 45 h 76"/>
                <a:gd name="T98" fmla="*/ 24 w 43"/>
                <a:gd name="T99" fmla="*/ 43 h 76"/>
                <a:gd name="T100" fmla="*/ 19 w 43"/>
                <a:gd name="T101" fmla="*/ 39 h 76"/>
                <a:gd name="T102" fmla="*/ 14 w 43"/>
                <a:gd name="T103" fmla="*/ 37 h 76"/>
                <a:gd name="T104" fmla="*/ 10 w 43"/>
                <a:gd name="T105" fmla="*/ 34 h 76"/>
                <a:gd name="T106" fmla="*/ 7 w 43"/>
                <a:gd name="T107" fmla="*/ 31 h 76"/>
                <a:gd name="T108" fmla="*/ 5 w 43"/>
                <a:gd name="T109" fmla="*/ 27 h 76"/>
                <a:gd name="T110" fmla="*/ 4 w 43"/>
                <a:gd name="T111" fmla="*/ 23 h 76"/>
                <a:gd name="T112" fmla="*/ 4 w 43"/>
                <a:gd name="T113" fmla="*/ 19 h 76"/>
                <a:gd name="T114" fmla="*/ 4 w 43"/>
                <a:gd name="T115" fmla="*/ 14 h 76"/>
                <a:gd name="T116" fmla="*/ 6 w 43"/>
                <a:gd name="T117" fmla="*/ 10 h 76"/>
                <a:gd name="T118" fmla="*/ 9 w 43"/>
                <a:gd name="T119" fmla="*/ 6 h 76"/>
                <a:gd name="T120" fmla="*/ 13 w 43"/>
                <a:gd name="T121" fmla="*/ 3 h 76"/>
                <a:gd name="T122" fmla="*/ 18 w 43"/>
                <a:gd name="T123" fmla="*/ 1 h 76"/>
                <a:gd name="T124" fmla="*/ 23 w 43"/>
                <a:gd name="T1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" h="76">
                  <a:moveTo>
                    <a:pt x="23" y="0"/>
                  </a:moveTo>
                  <a:lnTo>
                    <a:pt x="33" y="3"/>
                  </a:lnTo>
                  <a:lnTo>
                    <a:pt x="43" y="10"/>
                  </a:lnTo>
                  <a:lnTo>
                    <a:pt x="36" y="17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4" y="26"/>
                  </a:lnTo>
                  <a:lnTo>
                    <a:pt x="18" y="29"/>
                  </a:lnTo>
                  <a:lnTo>
                    <a:pt x="21" y="31"/>
                  </a:lnTo>
                  <a:lnTo>
                    <a:pt x="26" y="34"/>
                  </a:lnTo>
                  <a:lnTo>
                    <a:pt x="31" y="36"/>
                  </a:lnTo>
                  <a:lnTo>
                    <a:pt x="35" y="39"/>
                  </a:lnTo>
                  <a:lnTo>
                    <a:pt x="38" y="43"/>
                  </a:lnTo>
                  <a:lnTo>
                    <a:pt x="40" y="46"/>
                  </a:lnTo>
                  <a:lnTo>
                    <a:pt x="43" y="50"/>
                  </a:lnTo>
                  <a:lnTo>
                    <a:pt x="43" y="55"/>
                  </a:lnTo>
                  <a:lnTo>
                    <a:pt x="42" y="60"/>
                  </a:lnTo>
                  <a:lnTo>
                    <a:pt x="39" y="65"/>
                  </a:lnTo>
                  <a:lnTo>
                    <a:pt x="36" y="70"/>
                  </a:lnTo>
                  <a:lnTo>
                    <a:pt x="32" y="73"/>
                  </a:lnTo>
                  <a:lnTo>
                    <a:pt x="26" y="75"/>
                  </a:lnTo>
                  <a:lnTo>
                    <a:pt x="21" y="76"/>
                  </a:lnTo>
                  <a:lnTo>
                    <a:pt x="15" y="75"/>
                  </a:lnTo>
                  <a:lnTo>
                    <a:pt x="9" y="73"/>
                  </a:lnTo>
                  <a:lnTo>
                    <a:pt x="5" y="70"/>
                  </a:lnTo>
                  <a:lnTo>
                    <a:pt x="0" y="65"/>
                  </a:lnTo>
                  <a:lnTo>
                    <a:pt x="6" y="59"/>
                  </a:lnTo>
                  <a:lnTo>
                    <a:pt x="10" y="63"/>
                  </a:lnTo>
                  <a:lnTo>
                    <a:pt x="15" y="67"/>
                  </a:lnTo>
                  <a:lnTo>
                    <a:pt x="21" y="68"/>
                  </a:lnTo>
                  <a:lnTo>
                    <a:pt x="24" y="67"/>
                  </a:lnTo>
                  <a:lnTo>
                    <a:pt x="27" y="65"/>
                  </a:lnTo>
                  <a:lnTo>
                    <a:pt x="30" y="63"/>
                  </a:lnTo>
                  <a:lnTo>
                    <a:pt x="32" y="61"/>
                  </a:lnTo>
                  <a:lnTo>
                    <a:pt x="34" y="58"/>
                  </a:lnTo>
                  <a:lnTo>
                    <a:pt x="34" y="55"/>
                  </a:lnTo>
                  <a:lnTo>
                    <a:pt x="34" y="52"/>
                  </a:lnTo>
                  <a:lnTo>
                    <a:pt x="33" y="49"/>
                  </a:lnTo>
                  <a:lnTo>
                    <a:pt x="31" y="47"/>
                  </a:lnTo>
                  <a:lnTo>
                    <a:pt x="27" y="45"/>
                  </a:lnTo>
                  <a:lnTo>
                    <a:pt x="24" y="43"/>
                  </a:lnTo>
                  <a:lnTo>
                    <a:pt x="19" y="39"/>
                  </a:lnTo>
                  <a:lnTo>
                    <a:pt x="14" y="37"/>
                  </a:lnTo>
                  <a:lnTo>
                    <a:pt x="10" y="34"/>
                  </a:lnTo>
                  <a:lnTo>
                    <a:pt x="7" y="31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81" name="Freeform 172"/>
            <p:cNvSpPr>
              <a:spLocks/>
            </p:cNvSpPr>
            <p:nvPr userDrawn="1"/>
          </p:nvSpPr>
          <p:spPr bwMode="auto">
            <a:xfrm>
              <a:off x="1229" y="234"/>
              <a:ext cx="12" cy="33"/>
            </a:xfrm>
            <a:custGeom>
              <a:avLst/>
              <a:gdLst>
                <a:gd name="T0" fmla="*/ 24 w 35"/>
                <a:gd name="T1" fmla="*/ 0 h 99"/>
                <a:gd name="T2" fmla="*/ 29 w 35"/>
                <a:gd name="T3" fmla="*/ 1 h 99"/>
                <a:gd name="T4" fmla="*/ 35 w 35"/>
                <a:gd name="T5" fmla="*/ 2 h 99"/>
                <a:gd name="T6" fmla="*/ 35 w 35"/>
                <a:gd name="T7" fmla="*/ 11 h 99"/>
                <a:gd name="T8" fmla="*/ 30 w 35"/>
                <a:gd name="T9" fmla="*/ 10 h 99"/>
                <a:gd name="T10" fmla="*/ 25 w 35"/>
                <a:gd name="T11" fmla="*/ 9 h 99"/>
                <a:gd name="T12" fmla="*/ 23 w 35"/>
                <a:gd name="T13" fmla="*/ 10 h 99"/>
                <a:gd name="T14" fmla="*/ 21 w 35"/>
                <a:gd name="T15" fmla="*/ 10 h 99"/>
                <a:gd name="T16" fmla="*/ 20 w 35"/>
                <a:gd name="T17" fmla="*/ 12 h 99"/>
                <a:gd name="T18" fmla="*/ 20 w 35"/>
                <a:gd name="T19" fmla="*/ 14 h 99"/>
                <a:gd name="T20" fmla="*/ 19 w 35"/>
                <a:gd name="T21" fmla="*/ 17 h 99"/>
                <a:gd name="T22" fmla="*/ 19 w 35"/>
                <a:gd name="T23" fmla="*/ 21 h 99"/>
                <a:gd name="T24" fmla="*/ 19 w 35"/>
                <a:gd name="T25" fmla="*/ 29 h 99"/>
                <a:gd name="T26" fmla="*/ 34 w 35"/>
                <a:gd name="T27" fmla="*/ 29 h 99"/>
                <a:gd name="T28" fmla="*/ 34 w 35"/>
                <a:gd name="T29" fmla="*/ 36 h 99"/>
                <a:gd name="T30" fmla="*/ 19 w 35"/>
                <a:gd name="T31" fmla="*/ 36 h 99"/>
                <a:gd name="T32" fmla="*/ 19 w 35"/>
                <a:gd name="T33" fmla="*/ 99 h 99"/>
                <a:gd name="T34" fmla="*/ 10 w 35"/>
                <a:gd name="T35" fmla="*/ 99 h 99"/>
                <a:gd name="T36" fmla="*/ 10 w 35"/>
                <a:gd name="T37" fmla="*/ 36 h 99"/>
                <a:gd name="T38" fmla="*/ 0 w 35"/>
                <a:gd name="T39" fmla="*/ 36 h 99"/>
                <a:gd name="T40" fmla="*/ 0 w 35"/>
                <a:gd name="T41" fmla="*/ 29 h 99"/>
                <a:gd name="T42" fmla="*/ 10 w 35"/>
                <a:gd name="T43" fmla="*/ 29 h 99"/>
                <a:gd name="T44" fmla="*/ 10 w 35"/>
                <a:gd name="T45" fmla="*/ 19 h 99"/>
                <a:gd name="T46" fmla="*/ 10 w 35"/>
                <a:gd name="T47" fmla="*/ 13 h 99"/>
                <a:gd name="T48" fmla="*/ 11 w 35"/>
                <a:gd name="T49" fmla="*/ 9 h 99"/>
                <a:gd name="T50" fmla="*/ 13 w 35"/>
                <a:gd name="T51" fmla="*/ 6 h 99"/>
                <a:gd name="T52" fmla="*/ 16 w 35"/>
                <a:gd name="T53" fmla="*/ 2 h 99"/>
                <a:gd name="T54" fmla="*/ 20 w 35"/>
                <a:gd name="T55" fmla="*/ 1 h 99"/>
                <a:gd name="T56" fmla="*/ 24 w 35"/>
                <a:gd name="T5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99">
                  <a:moveTo>
                    <a:pt x="24" y="0"/>
                  </a:moveTo>
                  <a:lnTo>
                    <a:pt x="29" y="1"/>
                  </a:lnTo>
                  <a:lnTo>
                    <a:pt x="35" y="2"/>
                  </a:lnTo>
                  <a:lnTo>
                    <a:pt x="35" y="11"/>
                  </a:lnTo>
                  <a:lnTo>
                    <a:pt x="30" y="10"/>
                  </a:lnTo>
                  <a:lnTo>
                    <a:pt x="25" y="9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9" y="21"/>
                  </a:lnTo>
                  <a:lnTo>
                    <a:pt x="19" y="29"/>
                  </a:lnTo>
                  <a:lnTo>
                    <a:pt x="34" y="29"/>
                  </a:lnTo>
                  <a:lnTo>
                    <a:pt x="34" y="36"/>
                  </a:lnTo>
                  <a:lnTo>
                    <a:pt x="19" y="36"/>
                  </a:lnTo>
                  <a:lnTo>
                    <a:pt x="19" y="99"/>
                  </a:lnTo>
                  <a:lnTo>
                    <a:pt x="10" y="99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10" y="29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11" y="9"/>
                  </a:lnTo>
                  <a:lnTo>
                    <a:pt x="13" y="6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82" name="Freeform 173"/>
            <p:cNvSpPr>
              <a:spLocks noEditPoints="1"/>
            </p:cNvSpPr>
            <p:nvPr userDrawn="1"/>
          </p:nvSpPr>
          <p:spPr bwMode="auto">
            <a:xfrm>
              <a:off x="1244" y="243"/>
              <a:ext cx="25" cy="25"/>
            </a:xfrm>
            <a:custGeom>
              <a:avLst/>
              <a:gdLst>
                <a:gd name="T0" fmla="*/ 37 w 74"/>
                <a:gd name="T1" fmla="*/ 9 h 76"/>
                <a:gd name="T2" fmla="*/ 26 w 74"/>
                <a:gd name="T3" fmla="*/ 11 h 76"/>
                <a:gd name="T4" fmla="*/ 17 w 74"/>
                <a:gd name="T5" fmla="*/ 18 h 76"/>
                <a:gd name="T6" fmla="*/ 11 w 74"/>
                <a:gd name="T7" fmla="*/ 27 h 76"/>
                <a:gd name="T8" fmla="*/ 9 w 74"/>
                <a:gd name="T9" fmla="*/ 38 h 76"/>
                <a:gd name="T10" fmla="*/ 11 w 74"/>
                <a:gd name="T11" fmla="*/ 49 h 76"/>
                <a:gd name="T12" fmla="*/ 16 w 74"/>
                <a:gd name="T13" fmla="*/ 59 h 76"/>
                <a:gd name="T14" fmla="*/ 26 w 74"/>
                <a:gd name="T15" fmla="*/ 65 h 76"/>
                <a:gd name="T16" fmla="*/ 37 w 74"/>
                <a:gd name="T17" fmla="*/ 68 h 76"/>
                <a:gd name="T18" fmla="*/ 48 w 74"/>
                <a:gd name="T19" fmla="*/ 65 h 76"/>
                <a:gd name="T20" fmla="*/ 56 w 74"/>
                <a:gd name="T21" fmla="*/ 59 h 76"/>
                <a:gd name="T22" fmla="*/ 62 w 74"/>
                <a:gd name="T23" fmla="*/ 49 h 76"/>
                <a:gd name="T24" fmla="*/ 64 w 74"/>
                <a:gd name="T25" fmla="*/ 38 h 76"/>
                <a:gd name="T26" fmla="*/ 62 w 74"/>
                <a:gd name="T27" fmla="*/ 27 h 76"/>
                <a:gd name="T28" fmla="*/ 56 w 74"/>
                <a:gd name="T29" fmla="*/ 18 h 76"/>
                <a:gd name="T30" fmla="*/ 47 w 74"/>
                <a:gd name="T31" fmla="*/ 11 h 76"/>
                <a:gd name="T32" fmla="*/ 37 w 74"/>
                <a:gd name="T33" fmla="*/ 9 h 76"/>
                <a:gd name="T34" fmla="*/ 37 w 74"/>
                <a:gd name="T35" fmla="*/ 0 h 76"/>
                <a:gd name="T36" fmla="*/ 51 w 74"/>
                <a:gd name="T37" fmla="*/ 4 h 76"/>
                <a:gd name="T38" fmla="*/ 63 w 74"/>
                <a:gd name="T39" fmla="*/ 11 h 76"/>
                <a:gd name="T40" fmla="*/ 70 w 74"/>
                <a:gd name="T41" fmla="*/ 24 h 76"/>
                <a:gd name="T42" fmla="*/ 74 w 74"/>
                <a:gd name="T43" fmla="*/ 38 h 76"/>
                <a:gd name="T44" fmla="*/ 70 w 74"/>
                <a:gd name="T45" fmla="*/ 52 h 76"/>
                <a:gd name="T46" fmla="*/ 63 w 74"/>
                <a:gd name="T47" fmla="*/ 64 h 76"/>
                <a:gd name="T48" fmla="*/ 51 w 74"/>
                <a:gd name="T49" fmla="*/ 73 h 76"/>
                <a:gd name="T50" fmla="*/ 37 w 74"/>
                <a:gd name="T51" fmla="*/ 76 h 76"/>
                <a:gd name="T52" fmla="*/ 22 w 74"/>
                <a:gd name="T53" fmla="*/ 73 h 76"/>
                <a:gd name="T54" fmla="*/ 10 w 74"/>
                <a:gd name="T55" fmla="*/ 64 h 76"/>
                <a:gd name="T56" fmla="*/ 2 w 74"/>
                <a:gd name="T57" fmla="*/ 52 h 76"/>
                <a:gd name="T58" fmla="*/ 0 w 74"/>
                <a:gd name="T59" fmla="*/ 38 h 76"/>
                <a:gd name="T60" fmla="*/ 2 w 74"/>
                <a:gd name="T61" fmla="*/ 24 h 76"/>
                <a:gd name="T62" fmla="*/ 10 w 74"/>
                <a:gd name="T63" fmla="*/ 11 h 76"/>
                <a:gd name="T64" fmla="*/ 22 w 74"/>
                <a:gd name="T65" fmla="*/ 4 h 76"/>
                <a:gd name="T66" fmla="*/ 37 w 74"/>
                <a:gd name="T6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76">
                  <a:moveTo>
                    <a:pt x="37" y="9"/>
                  </a:moveTo>
                  <a:lnTo>
                    <a:pt x="26" y="11"/>
                  </a:lnTo>
                  <a:lnTo>
                    <a:pt x="17" y="18"/>
                  </a:lnTo>
                  <a:lnTo>
                    <a:pt x="11" y="27"/>
                  </a:lnTo>
                  <a:lnTo>
                    <a:pt x="9" y="38"/>
                  </a:lnTo>
                  <a:lnTo>
                    <a:pt x="11" y="49"/>
                  </a:lnTo>
                  <a:lnTo>
                    <a:pt x="16" y="59"/>
                  </a:lnTo>
                  <a:lnTo>
                    <a:pt x="26" y="65"/>
                  </a:lnTo>
                  <a:lnTo>
                    <a:pt x="37" y="68"/>
                  </a:lnTo>
                  <a:lnTo>
                    <a:pt x="48" y="65"/>
                  </a:lnTo>
                  <a:lnTo>
                    <a:pt x="56" y="59"/>
                  </a:lnTo>
                  <a:lnTo>
                    <a:pt x="62" y="49"/>
                  </a:lnTo>
                  <a:lnTo>
                    <a:pt x="64" y="38"/>
                  </a:lnTo>
                  <a:lnTo>
                    <a:pt x="62" y="27"/>
                  </a:lnTo>
                  <a:lnTo>
                    <a:pt x="56" y="18"/>
                  </a:lnTo>
                  <a:lnTo>
                    <a:pt x="47" y="11"/>
                  </a:lnTo>
                  <a:lnTo>
                    <a:pt x="37" y="9"/>
                  </a:lnTo>
                  <a:close/>
                  <a:moveTo>
                    <a:pt x="37" y="0"/>
                  </a:moveTo>
                  <a:lnTo>
                    <a:pt x="51" y="4"/>
                  </a:lnTo>
                  <a:lnTo>
                    <a:pt x="63" y="11"/>
                  </a:lnTo>
                  <a:lnTo>
                    <a:pt x="70" y="24"/>
                  </a:lnTo>
                  <a:lnTo>
                    <a:pt x="74" y="38"/>
                  </a:lnTo>
                  <a:lnTo>
                    <a:pt x="70" y="52"/>
                  </a:lnTo>
                  <a:lnTo>
                    <a:pt x="63" y="64"/>
                  </a:lnTo>
                  <a:lnTo>
                    <a:pt x="51" y="73"/>
                  </a:lnTo>
                  <a:lnTo>
                    <a:pt x="37" y="76"/>
                  </a:lnTo>
                  <a:lnTo>
                    <a:pt x="22" y="73"/>
                  </a:lnTo>
                  <a:lnTo>
                    <a:pt x="10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10" y="11"/>
                  </a:lnTo>
                  <a:lnTo>
                    <a:pt x="22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83" name="Freeform 174"/>
            <p:cNvSpPr>
              <a:spLocks/>
            </p:cNvSpPr>
            <p:nvPr userDrawn="1"/>
          </p:nvSpPr>
          <p:spPr bwMode="auto">
            <a:xfrm>
              <a:off x="1273" y="243"/>
              <a:ext cx="11" cy="24"/>
            </a:xfrm>
            <a:custGeom>
              <a:avLst/>
              <a:gdLst>
                <a:gd name="T0" fmla="*/ 25 w 33"/>
                <a:gd name="T1" fmla="*/ 0 h 73"/>
                <a:gd name="T2" fmla="*/ 29 w 33"/>
                <a:gd name="T3" fmla="*/ 1 h 73"/>
                <a:gd name="T4" fmla="*/ 33 w 33"/>
                <a:gd name="T5" fmla="*/ 3 h 73"/>
                <a:gd name="T6" fmla="*/ 29 w 33"/>
                <a:gd name="T7" fmla="*/ 10 h 73"/>
                <a:gd name="T8" fmla="*/ 27 w 33"/>
                <a:gd name="T9" fmla="*/ 10 h 73"/>
                <a:gd name="T10" fmla="*/ 25 w 33"/>
                <a:gd name="T11" fmla="*/ 9 h 73"/>
                <a:gd name="T12" fmla="*/ 21 w 33"/>
                <a:gd name="T13" fmla="*/ 10 h 73"/>
                <a:gd name="T14" fmla="*/ 19 w 33"/>
                <a:gd name="T15" fmla="*/ 11 h 73"/>
                <a:gd name="T16" fmla="*/ 17 w 33"/>
                <a:gd name="T17" fmla="*/ 13 h 73"/>
                <a:gd name="T18" fmla="*/ 15 w 33"/>
                <a:gd name="T19" fmla="*/ 17 h 73"/>
                <a:gd name="T20" fmla="*/ 13 w 33"/>
                <a:gd name="T21" fmla="*/ 21 h 73"/>
                <a:gd name="T22" fmla="*/ 12 w 33"/>
                <a:gd name="T23" fmla="*/ 25 h 73"/>
                <a:gd name="T24" fmla="*/ 9 w 33"/>
                <a:gd name="T25" fmla="*/ 34 h 73"/>
                <a:gd name="T26" fmla="*/ 9 w 33"/>
                <a:gd name="T27" fmla="*/ 49 h 73"/>
                <a:gd name="T28" fmla="*/ 9 w 33"/>
                <a:gd name="T29" fmla="*/ 73 h 73"/>
                <a:gd name="T30" fmla="*/ 0 w 33"/>
                <a:gd name="T31" fmla="*/ 73 h 73"/>
                <a:gd name="T32" fmla="*/ 0 w 33"/>
                <a:gd name="T33" fmla="*/ 3 h 73"/>
                <a:gd name="T34" fmla="*/ 9 w 33"/>
                <a:gd name="T35" fmla="*/ 3 h 73"/>
                <a:gd name="T36" fmla="*/ 9 w 33"/>
                <a:gd name="T37" fmla="*/ 12 h 73"/>
                <a:gd name="T38" fmla="*/ 13 w 33"/>
                <a:gd name="T39" fmla="*/ 7 h 73"/>
                <a:gd name="T40" fmla="*/ 17 w 33"/>
                <a:gd name="T41" fmla="*/ 4 h 73"/>
                <a:gd name="T42" fmla="*/ 20 w 33"/>
                <a:gd name="T43" fmla="*/ 1 h 73"/>
                <a:gd name="T44" fmla="*/ 25 w 33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73">
                  <a:moveTo>
                    <a:pt x="25" y="0"/>
                  </a:moveTo>
                  <a:lnTo>
                    <a:pt x="29" y="1"/>
                  </a:lnTo>
                  <a:lnTo>
                    <a:pt x="33" y="3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5" y="9"/>
                  </a:lnTo>
                  <a:lnTo>
                    <a:pt x="21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7"/>
                  </a:lnTo>
                  <a:lnTo>
                    <a:pt x="13" y="21"/>
                  </a:lnTo>
                  <a:lnTo>
                    <a:pt x="12" y="25"/>
                  </a:lnTo>
                  <a:lnTo>
                    <a:pt x="9" y="34"/>
                  </a:lnTo>
                  <a:lnTo>
                    <a:pt x="9" y="49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0" y="3"/>
                  </a:lnTo>
                  <a:lnTo>
                    <a:pt x="9" y="3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0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84" name="Freeform 175"/>
            <p:cNvSpPr>
              <a:spLocks/>
            </p:cNvSpPr>
            <p:nvPr userDrawn="1"/>
          </p:nvSpPr>
          <p:spPr bwMode="auto">
            <a:xfrm>
              <a:off x="1286" y="243"/>
              <a:ext cx="14" cy="25"/>
            </a:xfrm>
            <a:custGeom>
              <a:avLst/>
              <a:gdLst>
                <a:gd name="T0" fmla="*/ 22 w 42"/>
                <a:gd name="T1" fmla="*/ 0 h 76"/>
                <a:gd name="T2" fmla="*/ 32 w 42"/>
                <a:gd name="T3" fmla="*/ 3 h 76"/>
                <a:gd name="T4" fmla="*/ 42 w 42"/>
                <a:gd name="T5" fmla="*/ 10 h 76"/>
                <a:gd name="T6" fmla="*/ 35 w 42"/>
                <a:gd name="T7" fmla="*/ 17 h 76"/>
                <a:gd name="T8" fmla="*/ 31 w 42"/>
                <a:gd name="T9" fmla="*/ 12 h 76"/>
                <a:gd name="T10" fmla="*/ 26 w 42"/>
                <a:gd name="T11" fmla="*/ 10 h 76"/>
                <a:gd name="T12" fmla="*/ 21 w 42"/>
                <a:gd name="T13" fmla="*/ 9 h 76"/>
                <a:gd name="T14" fmla="*/ 18 w 42"/>
                <a:gd name="T15" fmla="*/ 9 h 76"/>
                <a:gd name="T16" fmla="*/ 16 w 42"/>
                <a:gd name="T17" fmla="*/ 10 h 76"/>
                <a:gd name="T18" fmla="*/ 14 w 42"/>
                <a:gd name="T19" fmla="*/ 12 h 76"/>
                <a:gd name="T20" fmla="*/ 12 w 42"/>
                <a:gd name="T21" fmla="*/ 14 h 76"/>
                <a:gd name="T22" fmla="*/ 12 w 42"/>
                <a:gd name="T23" fmla="*/ 17 h 76"/>
                <a:gd name="T24" fmla="*/ 10 w 42"/>
                <a:gd name="T25" fmla="*/ 19 h 76"/>
                <a:gd name="T26" fmla="*/ 12 w 42"/>
                <a:gd name="T27" fmla="*/ 22 h 76"/>
                <a:gd name="T28" fmla="*/ 13 w 42"/>
                <a:gd name="T29" fmla="*/ 24 h 76"/>
                <a:gd name="T30" fmla="*/ 14 w 42"/>
                <a:gd name="T31" fmla="*/ 26 h 76"/>
                <a:gd name="T32" fmla="*/ 17 w 42"/>
                <a:gd name="T33" fmla="*/ 29 h 76"/>
                <a:gd name="T34" fmla="*/ 20 w 42"/>
                <a:gd name="T35" fmla="*/ 31 h 76"/>
                <a:gd name="T36" fmla="*/ 26 w 42"/>
                <a:gd name="T37" fmla="*/ 34 h 76"/>
                <a:gd name="T38" fmla="*/ 30 w 42"/>
                <a:gd name="T39" fmla="*/ 36 h 76"/>
                <a:gd name="T40" fmla="*/ 34 w 42"/>
                <a:gd name="T41" fmla="*/ 39 h 76"/>
                <a:gd name="T42" fmla="*/ 38 w 42"/>
                <a:gd name="T43" fmla="*/ 43 h 76"/>
                <a:gd name="T44" fmla="*/ 40 w 42"/>
                <a:gd name="T45" fmla="*/ 46 h 76"/>
                <a:gd name="T46" fmla="*/ 41 w 42"/>
                <a:gd name="T47" fmla="*/ 50 h 76"/>
                <a:gd name="T48" fmla="*/ 42 w 42"/>
                <a:gd name="T49" fmla="*/ 55 h 76"/>
                <a:gd name="T50" fmla="*/ 41 w 42"/>
                <a:gd name="T51" fmla="*/ 60 h 76"/>
                <a:gd name="T52" fmla="*/ 39 w 42"/>
                <a:gd name="T53" fmla="*/ 65 h 76"/>
                <a:gd name="T54" fmla="*/ 35 w 42"/>
                <a:gd name="T55" fmla="*/ 70 h 76"/>
                <a:gd name="T56" fmla="*/ 31 w 42"/>
                <a:gd name="T57" fmla="*/ 73 h 76"/>
                <a:gd name="T58" fmla="*/ 26 w 42"/>
                <a:gd name="T59" fmla="*/ 75 h 76"/>
                <a:gd name="T60" fmla="*/ 20 w 42"/>
                <a:gd name="T61" fmla="*/ 76 h 76"/>
                <a:gd name="T62" fmla="*/ 15 w 42"/>
                <a:gd name="T63" fmla="*/ 75 h 76"/>
                <a:gd name="T64" fmla="*/ 8 w 42"/>
                <a:gd name="T65" fmla="*/ 73 h 76"/>
                <a:gd name="T66" fmla="*/ 4 w 42"/>
                <a:gd name="T67" fmla="*/ 70 h 76"/>
                <a:gd name="T68" fmla="*/ 0 w 42"/>
                <a:gd name="T69" fmla="*/ 65 h 76"/>
                <a:gd name="T70" fmla="*/ 5 w 42"/>
                <a:gd name="T71" fmla="*/ 59 h 76"/>
                <a:gd name="T72" fmla="*/ 9 w 42"/>
                <a:gd name="T73" fmla="*/ 63 h 76"/>
                <a:gd name="T74" fmla="*/ 15 w 42"/>
                <a:gd name="T75" fmla="*/ 67 h 76"/>
                <a:gd name="T76" fmla="*/ 20 w 42"/>
                <a:gd name="T77" fmla="*/ 68 h 76"/>
                <a:gd name="T78" fmla="*/ 24 w 42"/>
                <a:gd name="T79" fmla="*/ 67 h 76"/>
                <a:gd name="T80" fmla="*/ 27 w 42"/>
                <a:gd name="T81" fmla="*/ 65 h 76"/>
                <a:gd name="T82" fmla="*/ 29 w 42"/>
                <a:gd name="T83" fmla="*/ 63 h 76"/>
                <a:gd name="T84" fmla="*/ 31 w 42"/>
                <a:gd name="T85" fmla="*/ 61 h 76"/>
                <a:gd name="T86" fmla="*/ 32 w 42"/>
                <a:gd name="T87" fmla="*/ 58 h 76"/>
                <a:gd name="T88" fmla="*/ 33 w 42"/>
                <a:gd name="T89" fmla="*/ 55 h 76"/>
                <a:gd name="T90" fmla="*/ 33 w 42"/>
                <a:gd name="T91" fmla="*/ 52 h 76"/>
                <a:gd name="T92" fmla="*/ 31 w 42"/>
                <a:gd name="T93" fmla="*/ 49 h 76"/>
                <a:gd name="T94" fmla="*/ 30 w 42"/>
                <a:gd name="T95" fmla="*/ 47 h 76"/>
                <a:gd name="T96" fmla="*/ 27 w 42"/>
                <a:gd name="T97" fmla="*/ 45 h 76"/>
                <a:gd name="T98" fmla="*/ 24 w 42"/>
                <a:gd name="T99" fmla="*/ 43 h 76"/>
                <a:gd name="T100" fmla="*/ 18 w 42"/>
                <a:gd name="T101" fmla="*/ 39 h 76"/>
                <a:gd name="T102" fmla="*/ 14 w 42"/>
                <a:gd name="T103" fmla="*/ 37 h 76"/>
                <a:gd name="T104" fmla="*/ 9 w 42"/>
                <a:gd name="T105" fmla="*/ 34 h 76"/>
                <a:gd name="T106" fmla="*/ 6 w 42"/>
                <a:gd name="T107" fmla="*/ 31 h 76"/>
                <a:gd name="T108" fmla="*/ 4 w 42"/>
                <a:gd name="T109" fmla="*/ 27 h 76"/>
                <a:gd name="T110" fmla="*/ 3 w 42"/>
                <a:gd name="T111" fmla="*/ 23 h 76"/>
                <a:gd name="T112" fmla="*/ 3 w 42"/>
                <a:gd name="T113" fmla="*/ 19 h 76"/>
                <a:gd name="T114" fmla="*/ 3 w 42"/>
                <a:gd name="T115" fmla="*/ 14 h 76"/>
                <a:gd name="T116" fmla="*/ 5 w 42"/>
                <a:gd name="T117" fmla="*/ 10 h 76"/>
                <a:gd name="T118" fmla="*/ 8 w 42"/>
                <a:gd name="T119" fmla="*/ 6 h 76"/>
                <a:gd name="T120" fmla="*/ 12 w 42"/>
                <a:gd name="T121" fmla="*/ 3 h 76"/>
                <a:gd name="T122" fmla="*/ 17 w 42"/>
                <a:gd name="T123" fmla="*/ 1 h 76"/>
                <a:gd name="T124" fmla="*/ 22 w 42"/>
                <a:gd name="T1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76">
                  <a:moveTo>
                    <a:pt x="22" y="0"/>
                  </a:moveTo>
                  <a:lnTo>
                    <a:pt x="32" y="3"/>
                  </a:lnTo>
                  <a:lnTo>
                    <a:pt x="42" y="10"/>
                  </a:lnTo>
                  <a:lnTo>
                    <a:pt x="35" y="17"/>
                  </a:lnTo>
                  <a:lnTo>
                    <a:pt x="31" y="12"/>
                  </a:lnTo>
                  <a:lnTo>
                    <a:pt x="26" y="10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4" y="26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9"/>
                  </a:lnTo>
                  <a:lnTo>
                    <a:pt x="38" y="43"/>
                  </a:lnTo>
                  <a:lnTo>
                    <a:pt x="40" y="46"/>
                  </a:lnTo>
                  <a:lnTo>
                    <a:pt x="41" y="50"/>
                  </a:lnTo>
                  <a:lnTo>
                    <a:pt x="42" y="55"/>
                  </a:lnTo>
                  <a:lnTo>
                    <a:pt x="41" y="60"/>
                  </a:lnTo>
                  <a:lnTo>
                    <a:pt x="39" y="65"/>
                  </a:lnTo>
                  <a:lnTo>
                    <a:pt x="35" y="70"/>
                  </a:lnTo>
                  <a:lnTo>
                    <a:pt x="31" y="73"/>
                  </a:lnTo>
                  <a:lnTo>
                    <a:pt x="26" y="75"/>
                  </a:lnTo>
                  <a:lnTo>
                    <a:pt x="20" y="76"/>
                  </a:lnTo>
                  <a:lnTo>
                    <a:pt x="15" y="75"/>
                  </a:lnTo>
                  <a:lnTo>
                    <a:pt x="8" y="73"/>
                  </a:lnTo>
                  <a:lnTo>
                    <a:pt x="4" y="70"/>
                  </a:lnTo>
                  <a:lnTo>
                    <a:pt x="0" y="65"/>
                  </a:lnTo>
                  <a:lnTo>
                    <a:pt x="5" y="59"/>
                  </a:lnTo>
                  <a:lnTo>
                    <a:pt x="9" y="63"/>
                  </a:lnTo>
                  <a:lnTo>
                    <a:pt x="15" y="67"/>
                  </a:lnTo>
                  <a:lnTo>
                    <a:pt x="20" y="68"/>
                  </a:lnTo>
                  <a:lnTo>
                    <a:pt x="24" y="67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1" y="61"/>
                  </a:lnTo>
                  <a:lnTo>
                    <a:pt x="32" y="58"/>
                  </a:lnTo>
                  <a:lnTo>
                    <a:pt x="33" y="55"/>
                  </a:lnTo>
                  <a:lnTo>
                    <a:pt x="33" y="52"/>
                  </a:lnTo>
                  <a:lnTo>
                    <a:pt x="31" y="49"/>
                  </a:lnTo>
                  <a:lnTo>
                    <a:pt x="30" y="47"/>
                  </a:lnTo>
                  <a:lnTo>
                    <a:pt x="27" y="45"/>
                  </a:lnTo>
                  <a:lnTo>
                    <a:pt x="24" y="43"/>
                  </a:lnTo>
                  <a:lnTo>
                    <a:pt x="18" y="39"/>
                  </a:lnTo>
                  <a:lnTo>
                    <a:pt x="14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85" name="Freeform 176"/>
            <p:cNvSpPr>
              <a:spLocks/>
            </p:cNvSpPr>
            <p:nvPr userDrawn="1"/>
          </p:nvSpPr>
          <p:spPr bwMode="auto">
            <a:xfrm>
              <a:off x="1305" y="243"/>
              <a:ext cx="25" cy="25"/>
            </a:xfrm>
            <a:custGeom>
              <a:avLst/>
              <a:gdLst>
                <a:gd name="T0" fmla="*/ 40 w 73"/>
                <a:gd name="T1" fmla="*/ 0 h 76"/>
                <a:gd name="T2" fmla="*/ 50 w 73"/>
                <a:gd name="T3" fmla="*/ 1 h 76"/>
                <a:gd name="T4" fmla="*/ 60 w 73"/>
                <a:gd name="T5" fmla="*/ 5 h 76"/>
                <a:gd name="T6" fmla="*/ 65 w 73"/>
                <a:gd name="T7" fmla="*/ 8 h 76"/>
                <a:gd name="T8" fmla="*/ 70 w 73"/>
                <a:gd name="T9" fmla="*/ 12 h 76"/>
                <a:gd name="T10" fmla="*/ 73 w 73"/>
                <a:gd name="T11" fmla="*/ 17 h 76"/>
                <a:gd name="T12" fmla="*/ 66 w 73"/>
                <a:gd name="T13" fmla="*/ 22 h 76"/>
                <a:gd name="T14" fmla="*/ 59 w 73"/>
                <a:gd name="T15" fmla="*/ 14 h 76"/>
                <a:gd name="T16" fmla="*/ 50 w 73"/>
                <a:gd name="T17" fmla="*/ 10 h 76"/>
                <a:gd name="T18" fmla="*/ 40 w 73"/>
                <a:gd name="T19" fmla="*/ 9 h 76"/>
                <a:gd name="T20" fmla="*/ 28 w 73"/>
                <a:gd name="T21" fmla="*/ 11 h 76"/>
                <a:gd name="T22" fmla="*/ 19 w 73"/>
                <a:gd name="T23" fmla="*/ 18 h 76"/>
                <a:gd name="T24" fmla="*/ 12 w 73"/>
                <a:gd name="T25" fmla="*/ 26 h 76"/>
                <a:gd name="T26" fmla="*/ 10 w 73"/>
                <a:gd name="T27" fmla="*/ 38 h 76"/>
                <a:gd name="T28" fmla="*/ 12 w 73"/>
                <a:gd name="T29" fmla="*/ 49 h 76"/>
                <a:gd name="T30" fmla="*/ 19 w 73"/>
                <a:gd name="T31" fmla="*/ 59 h 76"/>
                <a:gd name="T32" fmla="*/ 28 w 73"/>
                <a:gd name="T33" fmla="*/ 65 h 76"/>
                <a:gd name="T34" fmla="*/ 40 w 73"/>
                <a:gd name="T35" fmla="*/ 68 h 76"/>
                <a:gd name="T36" fmla="*/ 50 w 73"/>
                <a:gd name="T37" fmla="*/ 67 h 76"/>
                <a:gd name="T38" fmla="*/ 59 w 73"/>
                <a:gd name="T39" fmla="*/ 62 h 76"/>
                <a:gd name="T40" fmla="*/ 66 w 73"/>
                <a:gd name="T41" fmla="*/ 55 h 76"/>
                <a:gd name="T42" fmla="*/ 73 w 73"/>
                <a:gd name="T43" fmla="*/ 60 h 76"/>
                <a:gd name="T44" fmla="*/ 70 w 73"/>
                <a:gd name="T45" fmla="*/ 64 h 76"/>
                <a:gd name="T46" fmla="*/ 64 w 73"/>
                <a:gd name="T47" fmla="*/ 69 h 76"/>
                <a:gd name="T48" fmla="*/ 59 w 73"/>
                <a:gd name="T49" fmla="*/ 72 h 76"/>
                <a:gd name="T50" fmla="*/ 49 w 73"/>
                <a:gd name="T51" fmla="*/ 75 h 76"/>
                <a:gd name="T52" fmla="*/ 39 w 73"/>
                <a:gd name="T53" fmla="*/ 76 h 76"/>
                <a:gd name="T54" fmla="*/ 24 w 73"/>
                <a:gd name="T55" fmla="*/ 73 h 76"/>
                <a:gd name="T56" fmla="*/ 12 w 73"/>
                <a:gd name="T57" fmla="*/ 65 h 76"/>
                <a:gd name="T58" fmla="*/ 4 w 73"/>
                <a:gd name="T59" fmla="*/ 54 h 76"/>
                <a:gd name="T60" fmla="*/ 0 w 73"/>
                <a:gd name="T61" fmla="*/ 38 h 76"/>
                <a:gd name="T62" fmla="*/ 4 w 73"/>
                <a:gd name="T63" fmla="*/ 24 h 76"/>
                <a:gd name="T64" fmla="*/ 12 w 73"/>
                <a:gd name="T65" fmla="*/ 11 h 76"/>
                <a:gd name="T66" fmla="*/ 20 w 73"/>
                <a:gd name="T67" fmla="*/ 6 h 76"/>
                <a:gd name="T68" fmla="*/ 30 w 73"/>
                <a:gd name="T69" fmla="*/ 1 h 76"/>
                <a:gd name="T70" fmla="*/ 40 w 73"/>
                <a:gd name="T7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76">
                  <a:moveTo>
                    <a:pt x="40" y="0"/>
                  </a:moveTo>
                  <a:lnTo>
                    <a:pt x="50" y="1"/>
                  </a:lnTo>
                  <a:lnTo>
                    <a:pt x="60" y="5"/>
                  </a:lnTo>
                  <a:lnTo>
                    <a:pt x="65" y="8"/>
                  </a:lnTo>
                  <a:lnTo>
                    <a:pt x="70" y="12"/>
                  </a:lnTo>
                  <a:lnTo>
                    <a:pt x="73" y="17"/>
                  </a:lnTo>
                  <a:lnTo>
                    <a:pt x="66" y="22"/>
                  </a:lnTo>
                  <a:lnTo>
                    <a:pt x="59" y="14"/>
                  </a:lnTo>
                  <a:lnTo>
                    <a:pt x="50" y="10"/>
                  </a:lnTo>
                  <a:lnTo>
                    <a:pt x="40" y="9"/>
                  </a:lnTo>
                  <a:lnTo>
                    <a:pt x="28" y="11"/>
                  </a:lnTo>
                  <a:lnTo>
                    <a:pt x="19" y="18"/>
                  </a:lnTo>
                  <a:lnTo>
                    <a:pt x="12" y="26"/>
                  </a:lnTo>
                  <a:lnTo>
                    <a:pt x="10" y="38"/>
                  </a:lnTo>
                  <a:lnTo>
                    <a:pt x="12" y="49"/>
                  </a:lnTo>
                  <a:lnTo>
                    <a:pt x="19" y="59"/>
                  </a:lnTo>
                  <a:lnTo>
                    <a:pt x="28" y="65"/>
                  </a:lnTo>
                  <a:lnTo>
                    <a:pt x="40" y="68"/>
                  </a:lnTo>
                  <a:lnTo>
                    <a:pt x="50" y="67"/>
                  </a:lnTo>
                  <a:lnTo>
                    <a:pt x="59" y="62"/>
                  </a:lnTo>
                  <a:lnTo>
                    <a:pt x="66" y="55"/>
                  </a:lnTo>
                  <a:lnTo>
                    <a:pt x="73" y="60"/>
                  </a:lnTo>
                  <a:lnTo>
                    <a:pt x="70" y="64"/>
                  </a:lnTo>
                  <a:lnTo>
                    <a:pt x="64" y="69"/>
                  </a:lnTo>
                  <a:lnTo>
                    <a:pt x="59" y="72"/>
                  </a:lnTo>
                  <a:lnTo>
                    <a:pt x="49" y="75"/>
                  </a:lnTo>
                  <a:lnTo>
                    <a:pt x="39" y="76"/>
                  </a:lnTo>
                  <a:lnTo>
                    <a:pt x="24" y="73"/>
                  </a:lnTo>
                  <a:lnTo>
                    <a:pt x="12" y="65"/>
                  </a:lnTo>
                  <a:lnTo>
                    <a:pt x="4" y="54"/>
                  </a:lnTo>
                  <a:lnTo>
                    <a:pt x="0" y="38"/>
                  </a:lnTo>
                  <a:lnTo>
                    <a:pt x="4" y="24"/>
                  </a:lnTo>
                  <a:lnTo>
                    <a:pt x="12" y="11"/>
                  </a:lnTo>
                  <a:lnTo>
                    <a:pt x="20" y="6"/>
                  </a:lnTo>
                  <a:lnTo>
                    <a:pt x="30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86" name="Freeform 177"/>
            <p:cNvSpPr>
              <a:spLocks/>
            </p:cNvSpPr>
            <p:nvPr userDrawn="1"/>
          </p:nvSpPr>
          <p:spPr bwMode="auto">
            <a:xfrm>
              <a:off x="1334" y="234"/>
              <a:ext cx="21" cy="33"/>
            </a:xfrm>
            <a:custGeom>
              <a:avLst/>
              <a:gdLst>
                <a:gd name="T0" fmla="*/ 0 w 62"/>
                <a:gd name="T1" fmla="*/ 0 h 99"/>
                <a:gd name="T2" fmla="*/ 9 w 62"/>
                <a:gd name="T3" fmla="*/ 0 h 99"/>
                <a:gd name="T4" fmla="*/ 9 w 62"/>
                <a:gd name="T5" fmla="*/ 42 h 99"/>
                <a:gd name="T6" fmla="*/ 16 w 62"/>
                <a:gd name="T7" fmla="*/ 33 h 99"/>
                <a:gd name="T8" fmla="*/ 26 w 62"/>
                <a:gd name="T9" fmla="*/ 29 h 99"/>
                <a:gd name="T10" fmla="*/ 36 w 62"/>
                <a:gd name="T11" fmla="*/ 26 h 99"/>
                <a:gd name="T12" fmla="*/ 41 w 62"/>
                <a:gd name="T13" fmla="*/ 27 h 99"/>
                <a:gd name="T14" fmla="*/ 46 w 62"/>
                <a:gd name="T15" fmla="*/ 29 h 99"/>
                <a:gd name="T16" fmla="*/ 50 w 62"/>
                <a:gd name="T17" fmla="*/ 31 h 99"/>
                <a:gd name="T18" fmla="*/ 54 w 62"/>
                <a:gd name="T19" fmla="*/ 34 h 99"/>
                <a:gd name="T20" fmla="*/ 57 w 62"/>
                <a:gd name="T21" fmla="*/ 38 h 99"/>
                <a:gd name="T22" fmla="*/ 60 w 62"/>
                <a:gd name="T23" fmla="*/ 43 h 99"/>
                <a:gd name="T24" fmla="*/ 61 w 62"/>
                <a:gd name="T25" fmla="*/ 51 h 99"/>
                <a:gd name="T26" fmla="*/ 62 w 62"/>
                <a:gd name="T27" fmla="*/ 63 h 99"/>
                <a:gd name="T28" fmla="*/ 62 w 62"/>
                <a:gd name="T29" fmla="*/ 99 h 99"/>
                <a:gd name="T30" fmla="*/ 53 w 62"/>
                <a:gd name="T31" fmla="*/ 99 h 99"/>
                <a:gd name="T32" fmla="*/ 53 w 62"/>
                <a:gd name="T33" fmla="*/ 65 h 99"/>
                <a:gd name="T34" fmla="*/ 52 w 62"/>
                <a:gd name="T35" fmla="*/ 59 h 99"/>
                <a:gd name="T36" fmla="*/ 52 w 62"/>
                <a:gd name="T37" fmla="*/ 53 h 99"/>
                <a:gd name="T38" fmla="*/ 52 w 62"/>
                <a:gd name="T39" fmla="*/ 50 h 99"/>
                <a:gd name="T40" fmla="*/ 51 w 62"/>
                <a:gd name="T41" fmla="*/ 46 h 99"/>
                <a:gd name="T42" fmla="*/ 49 w 62"/>
                <a:gd name="T43" fmla="*/ 43 h 99"/>
                <a:gd name="T44" fmla="*/ 47 w 62"/>
                <a:gd name="T45" fmla="*/ 39 h 99"/>
                <a:gd name="T46" fmla="*/ 43 w 62"/>
                <a:gd name="T47" fmla="*/ 37 h 99"/>
                <a:gd name="T48" fmla="*/ 39 w 62"/>
                <a:gd name="T49" fmla="*/ 35 h 99"/>
                <a:gd name="T50" fmla="*/ 34 w 62"/>
                <a:gd name="T51" fmla="*/ 35 h 99"/>
                <a:gd name="T52" fmla="*/ 28 w 62"/>
                <a:gd name="T53" fmla="*/ 35 h 99"/>
                <a:gd name="T54" fmla="*/ 23 w 62"/>
                <a:gd name="T55" fmla="*/ 37 h 99"/>
                <a:gd name="T56" fmla="*/ 18 w 62"/>
                <a:gd name="T57" fmla="*/ 40 h 99"/>
                <a:gd name="T58" fmla="*/ 15 w 62"/>
                <a:gd name="T59" fmla="*/ 45 h 99"/>
                <a:gd name="T60" fmla="*/ 12 w 62"/>
                <a:gd name="T61" fmla="*/ 49 h 99"/>
                <a:gd name="T62" fmla="*/ 10 w 62"/>
                <a:gd name="T63" fmla="*/ 53 h 99"/>
                <a:gd name="T64" fmla="*/ 10 w 62"/>
                <a:gd name="T65" fmla="*/ 61 h 99"/>
                <a:gd name="T66" fmla="*/ 9 w 62"/>
                <a:gd name="T67" fmla="*/ 73 h 99"/>
                <a:gd name="T68" fmla="*/ 9 w 62"/>
                <a:gd name="T69" fmla="*/ 99 h 99"/>
                <a:gd name="T70" fmla="*/ 0 w 62"/>
                <a:gd name="T71" fmla="*/ 99 h 99"/>
                <a:gd name="T72" fmla="*/ 0 w 62"/>
                <a:gd name="T7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99">
                  <a:moveTo>
                    <a:pt x="0" y="0"/>
                  </a:moveTo>
                  <a:lnTo>
                    <a:pt x="9" y="0"/>
                  </a:lnTo>
                  <a:lnTo>
                    <a:pt x="9" y="42"/>
                  </a:lnTo>
                  <a:lnTo>
                    <a:pt x="16" y="33"/>
                  </a:lnTo>
                  <a:lnTo>
                    <a:pt x="26" y="29"/>
                  </a:lnTo>
                  <a:lnTo>
                    <a:pt x="36" y="26"/>
                  </a:lnTo>
                  <a:lnTo>
                    <a:pt x="41" y="27"/>
                  </a:lnTo>
                  <a:lnTo>
                    <a:pt x="46" y="29"/>
                  </a:lnTo>
                  <a:lnTo>
                    <a:pt x="50" y="31"/>
                  </a:lnTo>
                  <a:lnTo>
                    <a:pt x="54" y="34"/>
                  </a:lnTo>
                  <a:lnTo>
                    <a:pt x="57" y="38"/>
                  </a:lnTo>
                  <a:lnTo>
                    <a:pt x="60" y="43"/>
                  </a:lnTo>
                  <a:lnTo>
                    <a:pt x="61" y="51"/>
                  </a:lnTo>
                  <a:lnTo>
                    <a:pt x="62" y="63"/>
                  </a:lnTo>
                  <a:lnTo>
                    <a:pt x="62" y="99"/>
                  </a:lnTo>
                  <a:lnTo>
                    <a:pt x="53" y="99"/>
                  </a:lnTo>
                  <a:lnTo>
                    <a:pt x="53" y="65"/>
                  </a:lnTo>
                  <a:lnTo>
                    <a:pt x="52" y="59"/>
                  </a:lnTo>
                  <a:lnTo>
                    <a:pt x="52" y="53"/>
                  </a:lnTo>
                  <a:lnTo>
                    <a:pt x="52" y="50"/>
                  </a:lnTo>
                  <a:lnTo>
                    <a:pt x="51" y="46"/>
                  </a:lnTo>
                  <a:lnTo>
                    <a:pt x="49" y="43"/>
                  </a:lnTo>
                  <a:lnTo>
                    <a:pt x="47" y="39"/>
                  </a:lnTo>
                  <a:lnTo>
                    <a:pt x="43" y="37"/>
                  </a:lnTo>
                  <a:lnTo>
                    <a:pt x="39" y="35"/>
                  </a:lnTo>
                  <a:lnTo>
                    <a:pt x="34" y="35"/>
                  </a:lnTo>
                  <a:lnTo>
                    <a:pt x="28" y="35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5" y="45"/>
                  </a:lnTo>
                  <a:lnTo>
                    <a:pt x="12" y="49"/>
                  </a:lnTo>
                  <a:lnTo>
                    <a:pt x="10" y="53"/>
                  </a:lnTo>
                  <a:lnTo>
                    <a:pt x="10" y="61"/>
                  </a:lnTo>
                  <a:lnTo>
                    <a:pt x="9" y="73"/>
                  </a:lnTo>
                  <a:lnTo>
                    <a:pt x="9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87" name="Freeform 178"/>
            <p:cNvSpPr>
              <a:spLocks/>
            </p:cNvSpPr>
            <p:nvPr userDrawn="1"/>
          </p:nvSpPr>
          <p:spPr bwMode="auto">
            <a:xfrm>
              <a:off x="1361" y="244"/>
              <a:ext cx="20" cy="24"/>
            </a:xfrm>
            <a:custGeom>
              <a:avLst/>
              <a:gdLst>
                <a:gd name="T0" fmla="*/ 0 w 62"/>
                <a:gd name="T1" fmla="*/ 0 h 72"/>
                <a:gd name="T2" fmla="*/ 10 w 62"/>
                <a:gd name="T3" fmla="*/ 0 h 72"/>
                <a:gd name="T4" fmla="*/ 10 w 62"/>
                <a:gd name="T5" fmla="*/ 33 h 72"/>
                <a:gd name="T6" fmla="*/ 10 w 62"/>
                <a:gd name="T7" fmla="*/ 41 h 72"/>
                <a:gd name="T8" fmla="*/ 10 w 62"/>
                <a:gd name="T9" fmla="*/ 46 h 72"/>
                <a:gd name="T10" fmla="*/ 11 w 62"/>
                <a:gd name="T11" fmla="*/ 51 h 72"/>
                <a:gd name="T12" fmla="*/ 12 w 62"/>
                <a:gd name="T13" fmla="*/ 54 h 72"/>
                <a:gd name="T14" fmla="*/ 14 w 62"/>
                <a:gd name="T15" fmla="*/ 58 h 72"/>
                <a:gd name="T16" fmla="*/ 16 w 62"/>
                <a:gd name="T17" fmla="*/ 60 h 72"/>
                <a:gd name="T18" fmla="*/ 20 w 62"/>
                <a:gd name="T19" fmla="*/ 62 h 72"/>
                <a:gd name="T20" fmla="*/ 24 w 62"/>
                <a:gd name="T21" fmla="*/ 64 h 72"/>
                <a:gd name="T22" fmla="*/ 28 w 62"/>
                <a:gd name="T23" fmla="*/ 64 h 72"/>
                <a:gd name="T24" fmla="*/ 34 w 62"/>
                <a:gd name="T25" fmla="*/ 64 h 72"/>
                <a:gd name="T26" fmla="*/ 39 w 62"/>
                <a:gd name="T27" fmla="*/ 61 h 72"/>
                <a:gd name="T28" fmla="*/ 44 w 62"/>
                <a:gd name="T29" fmla="*/ 58 h 72"/>
                <a:gd name="T30" fmla="*/ 47 w 62"/>
                <a:gd name="T31" fmla="*/ 55 h 72"/>
                <a:gd name="T32" fmla="*/ 50 w 62"/>
                <a:gd name="T33" fmla="*/ 49 h 72"/>
                <a:gd name="T34" fmla="*/ 52 w 62"/>
                <a:gd name="T35" fmla="*/ 45 h 72"/>
                <a:gd name="T36" fmla="*/ 53 w 62"/>
                <a:gd name="T37" fmla="*/ 37 h 72"/>
                <a:gd name="T38" fmla="*/ 53 w 62"/>
                <a:gd name="T39" fmla="*/ 26 h 72"/>
                <a:gd name="T40" fmla="*/ 53 w 62"/>
                <a:gd name="T41" fmla="*/ 0 h 72"/>
                <a:gd name="T42" fmla="*/ 62 w 62"/>
                <a:gd name="T43" fmla="*/ 0 h 72"/>
                <a:gd name="T44" fmla="*/ 62 w 62"/>
                <a:gd name="T45" fmla="*/ 70 h 72"/>
                <a:gd name="T46" fmla="*/ 53 w 62"/>
                <a:gd name="T47" fmla="*/ 70 h 72"/>
                <a:gd name="T48" fmla="*/ 53 w 62"/>
                <a:gd name="T49" fmla="*/ 58 h 72"/>
                <a:gd name="T50" fmla="*/ 46 w 62"/>
                <a:gd name="T51" fmla="*/ 66 h 72"/>
                <a:gd name="T52" fmla="*/ 36 w 62"/>
                <a:gd name="T53" fmla="*/ 71 h 72"/>
                <a:gd name="T54" fmla="*/ 26 w 62"/>
                <a:gd name="T55" fmla="*/ 72 h 72"/>
                <a:gd name="T56" fmla="*/ 22 w 62"/>
                <a:gd name="T57" fmla="*/ 72 h 72"/>
                <a:gd name="T58" fmla="*/ 16 w 62"/>
                <a:gd name="T59" fmla="*/ 70 h 72"/>
                <a:gd name="T60" fmla="*/ 12 w 62"/>
                <a:gd name="T61" fmla="*/ 68 h 72"/>
                <a:gd name="T62" fmla="*/ 8 w 62"/>
                <a:gd name="T63" fmla="*/ 65 h 72"/>
                <a:gd name="T64" fmla="*/ 6 w 62"/>
                <a:gd name="T65" fmla="*/ 61 h 72"/>
                <a:gd name="T66" fmla="*/ 3 w 62"/>
                <a:gd name="T67" fmla="*/ 57 h 72"/>
                <a:gd name="T68" fmla="*/ 1 w 62"/>
                <a:gd name="T69" fmla="*/ 48 h 72"/>
                <a:gd name="T70" fmla="*/ 0 w 62"/>
                <a:gd name="T71" fmla="*/ 36 h 72"/>
                <a:gd name="T72" fmla="*/ 0 w 62"/>
                <a:gd name="T7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2">
                  <a:moveTo>
                    <a:pt x="0" y="0"/>
                  </a:moveTo>
                  <a:lnTo>
                    <a:pt x="10" y="0"/>
                  </a:lnTo>
                  <a:lnTo>
                    <a:pt x="10" y="33"/>
                  </a:lnTo>
                  <a:lnTo>
                    <a:pt x="10" y="41"/>
                  </a:lnTo>
                  <a:lnTo>
                    <a:pt x="10" y="46"/>
                  </a:lnTo>
                  <a:lnTo>
                    <a:pt x="11" y="51"/>
                  </a:lnTo>
                  <a:lnTo>
                    <a:pt x="12" y="54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4" y="64"/>
                  </a:lnTo>
                  <a:lnTo>
                    <a:pt x="39" y="61"/>
                  </a:lnTo>
                  <a:lnTo>
                    <a:pt x="44" y="58"/>
                  </a:lnTo>
                  <a:lnTo>
                    <a:pt x="47" y="55"/>
                  </a:lnTo>
                  <a:lnTo>
                    <a:pt x="50" y="49"/>
                  </a:lnTo>
                  <a:lnTo>
                    <a:pt x="52" y="45"/>
                  </a:lnTo>
                  <a:lnTo>
                    <a:pt x="53" y="37"/>
                  </a:lnTo>
                  <a:lnTo>
                    <a:pt x="53" y="26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62" y="70"/>
                  </a:lnTo>
                  <a:lnTo>
                    <a:pt x="53" y="70"/>
                  </a:lnTo>
                  <a:lnTo>
                    <a:pt x="53" y="58"/>
                  </a:lnTo>
                  <a:lnTo>
                    <a:pt x="46" y="66"/>
                  </a:lnTo>
                  <a:lnTo>
                    <a:pt x="36" y="71"/>
                  </a:lnTo>
                  <a:lnTo>
                    <a:pt x="26" y="72"/>
                  </a:lnTo>
                  <a:lnTo>
                    <a:pt x="22" y="72"/>
                  </a:lnTo>
                  <a:lnTo>
                    <a:pt x="16" y="70"/>
                  </a:lnTo>
                  <a:lnTo>
                    <a:pt x="12" y="68"/>
                  </a:lnTo>
                  <a:lnTo>
                    <a:pt x="8" y="65"/>
                  </a:lnTo>
                  <a:lnTo>
                    <a:pt x="6" y="61"/>
                  </a:lnTo>
                  <a:lnTo>
                    <a:pt x="3" y="57"/>
                  </a:lnTo>
                  <a:lnTo>
                    <a:pt x="1" y="48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88" name="Freeform 179"/>
            <p:cNvSpPr>
              <a:spLocks/>
            </p:cNvSpPr>
            <p:nvPr userDrawn="1"/>
          </p:nvSpPr>
          <p:spPr bwMode="auto">
            <a:xfrm>
              <a:off x="1388" y="243"/>
              <a:ext cx="21" cy="24"/>
            </a:xfrm>
            <a:custGeom>
              <a:avLst/>
              <a:gdLst>
                <a:gd name="T0" fmla="*/ 35 w 63"/>
                <a:gd name="T1" fmla="*/ 0 h 73"/>
                <a:gd name="T2" fmla="*/ 41 w 63"/>
                <a:gd name="T3" fmla="*/ 1 h 73"/>
                <a:gd name="T4" fmla="*/ 46 w 63"/>
                <a:gd name="T5" fmla="*/ 3 h 73"/>
                <a:gd name="T6" fmla="*/ 51 w 63"/>
                <a:gd name="T7" fmla="*/ 5 h 73"/>
                <a:gd name="T8" fmla="*/ 54 w 63"/>
                <a:gd name="T9" fmla="*/ 8 h 73"/>
                <a:gd name="T10" fmla="*/ 57 w 63"/>
                <a:gd name="T11" fmla="*/ 12 h 73"/>
                <a:gd name="T12" fmla="*/ 59 w 63"/>
                <a:gd name="T13" fmla="*/ 17 h 73"/>
                <a:gd name="T14" fmla="*/ 61 w 63"/>
                <a:gd name="T15" fmla="*/ 25 h 73"/>
                <a:gd name="T16" fmla="*/ 63 w 63"/>
                <a:gd name="T17" fmla="*/ 37 h 73"/>
                <a:gd name="T18" fmla="*/ 63 w 63"/>
                <a:gd name="T19" fmla="*/ 73 h 73"/>
                <a:gd name="T20" fmla="*/ 53 w 63"/>
                <a:gd name="T21" fmla="*/ 73 h 73"/>
                <a:gd name="T22" fmla="*/ 53 w 63"/>
                <a:gd name="T23" fmla="*/ 39 h 73"/>
                <a:gd name="T24" fmla="*/ 53 w 63"/>
                <a:gd name="T25" fmla="*/ 32 h 73"/>
                <a:gd name="T26" fmla="*/ 53 w 63"/>
                <a:gd name="T27" fmla="*/ 26 h 73"/>
                <a:gd name="T28" fmla="*/ 52 w 63"/>
                <a:gd name="T29" fmla="*/ 23 h 73"/>
                <a:gd name="T30" fmla="*/ 51 w 63"/>
                <a:gd name="T31" fmla="*/ 19 h 73"/>
                <a:gd name="T32" fmla="*/ 48 w 63"/>
                <a:gd name="T33" fmla="*/ 16 h 73"/>
                <a:gd name="T34" fmla="*/ 45 w 63"/>
                <a:gd name="T35" fmla="*/ 12 h 73"/>
                <a:gd name="T36" fmla="*/ 42 w 63"/>
                <a:gd name="T37" fmla="*/ 10 h 73"/>
                <a:gd name="T38" fmla="*/ 39 w 63"/>
                <a:gd name="T39" fmla="*/ 9 h 73"/>
                <a:gd name="T40" fmla="*/ 33 w 63"/>
                <a:gd name="T41" fmla="*/ 9 h 73"/>
                <a:gd name="T42" fmla="*/ 29 w 63"/>
                <a:gd name="T43" fmla="*/ 9 h 73"/>
                <a:gd name="T44" fmla="*/ 24 w 63"/>
                <a:gd name="T45" fmla="*/ 11 h 73"/>
                <a:gd name="T46" fmla="*/ 19 w 63"/>
                <a:gd name="T47" fmla="*/ 14 h 73"/>
                <a:gd name="T48" fmla="*/ 15 w 63"/>
                <a:gd name="T49" fmla="*/ 19 h 73"/>
                <a:gd name="T50" fmla="*/ 13 w 63"/>
                <a:gd name="T51" fmla="*/ 23 h 73"/>
                <a:gd name="T52" fmla="*/ 11 w 63"/>
                <a:gd name="T53" fmla="*/ 27 h 73"/>
                <a:gd name="T54" fmla="*/ 9 w 63"/>
                <a:gd name="T55" fmla="*/ 35 h 73"/>
                <a:gd name="T56" fmla="*/ 9 w 63"/>
                <a:gd name="T57" fmla="*/ 47 h 73"/>
                <a:gd name="T58" fmla="*/ 9 w 63"/>
                <a:gd name="T59" fmla="*/ 73 h 73"/>
                <a:gd name="T60" fmla="*/ 0 w 63"/>
                <a:gd name="T61" fmla="*/ 73 h 73"/>
                <a:gd name="T62" fmla="*/ 0 w 63"/>
                <a:gd name="T63" fmla="*/ 3 h 73"/>
                <a:gd name="T64" fmla="*/ 9 w 63"/>
                <a:gd name="T65" fmla="*/ 3 h 73"/>
                <a:gd name="T66" fmla="*/ 9 w 63"/>
                <a:gd name="T67" fmla="*/ 16 h 73"/>
                <a:gd name="T68" fmla="*/ 17 w 63"/>
                <a:gd name="T69" fmla="*/ 7 h 73"/>
                <a:gd name="T70" fmla="*/ 26 w 63"/>
                <a:gd name="T71" fmla="*/ 3 h 73"/>
                <a:gd name="T72" fmla="*/ 35 w 63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73">
                  <a:moveTo>
                    <a:pt x="35" y="0"/>
                  </a:moveTo>
                  <a:lnTo>
                    <a:pt x="41" y="1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4" y="8"/>
                  </a:lnTo>
                  <a:lnTo>
                    <a:pt x="57" y="12"/>
                  </a:lnTo>
                  <a:lnTo>
                    <a:pt x="59" y="17"/>
                  </a:lnTo>
                  <a:lnTo>
                    <a:pt x="61" y="25"/>
                  </a:lnTo>
                  <a:lnTo>
                    <a:pt x="63" y="37"/>
                  </a:lnTo>
                  <a:lnTo>
                    <a:pt x="63" y="73"/>
                  </a:lnTo>
                  <a:lnTo>
                    <a:pt x="53" y="73"/>
                  </a:lnTo>
                  <a:lnTo>
                    <a:pt x="53" y="39"/>
                  </a:lnTo>
                  <a:lnTo>
                    <a:pt x="53" y="32"/>
                  </a:lnTo>
                  <a:lnTo>
                    <a:pt x="53" y="26"/>
                  </a:lnTo>
                  <a:lnTo>
                    <a:pt x="52" y="23"/>
                  </a:lnTo>
                  <a:lnTo>
                    <a:pt x="51" y="19"/>
                  </a:lnTo>
                  <a:lnTo>
                    <a:pt x="48" y="16"/>
                  </a:lnTo>
                  <a:lnTo>
                    <a:pt x="45" y="12"/>
                  </a:lnTo>
                  <a:lnTo>
                    <a:pt x="42" y="10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4" y="11"/>
                  </a:lnTo>
                  <a:lnTo>
                    <a:pt x="19" y="14"/>
                  </a:lnTo>
                  <a:lnTo>
                    <a:pt x="15" y="19"/>
                  </a:lnTo>
                  <a:lnTo>
                    <a:pt x="13" y="23"/>
                  </a:lnTo>
                  <a:lnTo>
                    <a:pt x="11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0" y="3"/>
                  </a:lnTo>
                  <a:lnTo>
                    <a:pt x="9" y="3"/>
                  </a:lnTo>
                  <a:lnTo>
                    <a:pt x="9" y="16"/>
                  </a:lnTo>
                  <a:lnTo>
                    <a:pt x="17" y="7"/>
                  </a:lnTo>
                  <a:lnTo>
                    <a:pt x="26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89" name="Freeform 180"/>
            <p:cNvSpPr>
              <a:spLocks noEditPoints="1"/>
            </p:cNvSpPr>
            <p:nvPr userDrawn="1"/>
          </p:nvSpPr>
          <p:spPr bwMode="auto">
            <a:xfrm>
              <a:off x="1415" y="243"/>
              <a:ext cx="25" cy="33"/>
            </a:xfrm>
            <a:custGeom>
              <a:avLst/>
              <a:gdLst>
                <a:gd name="T0" fmla="*/ 27 w 75"/>
                <a:gd name="T1" fmla="*/ 11 h 99"/>
                <a:gd name="T2" fmla="*/ 12 w 75"/>
                <a:gd name="T3" fmla="*/ 27 h 99"/>
                <a:gd name="T4" fmla="*/ 12 w 75"/>
                <a:gd name="T5" fmla="*/ 47 h 99"/>
                <a:gd name="T6" fmla="*/ 26 w 75"/>
                <a:gd name="T7" fmla="*/ 62 h 99"/>
                <a:gd name="T8" fmla="*/ 49 w 75"/>
                <a:gd name="T9" fmla="*/ 62 h 99"/>
                <a:gd name="T10" fmla="*/ 64 w 75"/>
                <a:gd name="T11" fmla="*/ 48 h 99"/>
                <a:gd name="T12" fmla="*/ 64 w 75"/>
                <a:gd name="T13" fmla="*/ 26 h 99"/>
                <a:gd name="T14" fmla="*/ 49 w 75"/>
                <a:gd name="T15" fmla="*/ 11 h 99"/>
                <a:gd name="T16" fmla="*/ 38 w 75"/>
                <a:gd name="T17" fmla="*/ 0 h 99"/>
                <a:gd name="T18" fmla="*/ 56 w 75"/>
                <a:gd name="T19" fmla="*/ 7 h 99"/>
                <a:gd name="T20" fmla="*/ 65 w 75"/>
                <a:gd name="T21" fmla="*/ 3 h 99"/>
                <a:gd name="T22" fmla="*/ 75 w 75"/>
                <a:gd name="T23" fmla="*/ 58 h 99"/>
                <a:gd name="T24" fmla="*/ 71 w 75"/>
                <a:gd name="T25" fmla="*/ 78 h 99"/>
                <a:gd name="T26" fmla="*/ 67 w 75"/>
                <a:gd name="T27" fmla="*/ 87 h 99"/>
                <a:gd name="T28" fmla="*/ 59 w 75"/>
                <a:gd name="T29" fmla="*/ 94 h 99"/>
                <a:gd name="T30" fmla="*/ 45 w 75"/>
                <a:gd name="T31" fmla="*/ 99 h 99"/>
                <a:gd name="T32" fmla="*/ 25 w 75"/>
                <a:gd name="T33" fmla="*/ 98 h 99"/>
                <a:gd name="T34" fmla="*/ 6 w 75"/>
                <a:gd name="T35" fmla="*/ 87 h 99"/>
                <a:gd name="T36" fmla="*/ 11 w 75"/>
                <a:gd name="T37" fmla="*/ 77 h 99"/>
                <a:gd name="T38" fmla="*/ 26 w 75"/>
                <a:gd name="T39" fmla="*/ 89 h 99"/>
                <a:gd name="T40" fmla="*/ 43 w 75"/>
                <a:gd name="T41" fmla="*/ 90 h 99"/>
                <a:gd name="T42" fmla="*/ 53 w 75"/>
                <a:gd name="T43" fmla="*/ 88 h 99"/>
                <a:gd name="T44" fmla="*/ 61 w 75"/>
                <a:gd name="T45" fmla="*/ 82 h 99"/>
                <a:gd name="T46" fmla="*/ 64 w 75"/>
                <a:gd name="T47" fmla="*/ 74 h 99"/>
                <a:gd name="T48" fmla="*/ 65 w 75"/>
                <a:gd name="T49" fmla="*/ 62 h 99"/>
                <a:gd name="T50" fmla="*/ 62 w 75"/>
                <a:gd name="T51" fmla="*/ 63 h 99"/>
                <a:gd name="T52" fmla="*/ 52 w 75"/>
                <a:gd name="T53" fmla="*/ 69 h 99"/>
                <a:gd name="T54" fmla="*/ 37 w 75"/>
                <a:gd name="T55" fmla="*/ 72 h 99"/>
                <a:gd name="T56" fmla="*/ 11 w 75"/>
                <a:gd name="T57" fmla="*/ 62 h 99"/>
                <a:gd name="T58" fmla="*/ 0 w 75"/>
                <a:gd name="T59" fmla="*/ 37 h 99"/>
                <a:gd name="T60" fmla="*/ 11 w 75"/>
                <a:gd name="T61" fmla="*/ 11 h 99"/>
                <a:gd name="T62" fmla="*/ 38 w 75"/>
                <a:gd name="T6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99">
                  <a:moveTo>
                    <a:pt x="38" y="9"/>
                  </a:moveTo>
                  <a:lnTo>
                    <a:pt x="27" y="11"/>
                  </a:lnTo>
                  <a:lnTo>
                    <a:pt x="17" y="18"/>
                  </a:lnTo>
                  <a:lnTo>
                    <a:pt x="12" y="27"/>
                  </a:lnTo>
                  <a:lnTo>
                    <a:pt x="10" y="37"/>
                  </a:lnTo>
                  <a:lnTo>
                    <a:pt x="12" y="47"/>
                  </a:lnTo>
                  <a:lnTo>
                    <a:pt x="17" y="56"/>
                  </a:lnTo>
                  <a:lnTo>
                    <a:pt x="26" y="62"/>
                  </a:lnTo>
                  <a:lnTo>
                    <a:pt x="38" y="63"/>
                  </a:lnTo>
                  <a:lnTo>
                    <a:pt x="49" y="62"/>
                  </a:lnTo>
                  <a:lnTo>
                    <a:pt x="57" y="57"/>
                  </a:lnTo>
                  <a:lnTo>
                    <a:pt x="64" y="48"/>
                  </a:lnTo>
                  <a:lnTo>
                    <a:pt x="65" y="37"/>
                  </a:lnTo>
                  <a:lnTo>
                    <a:pt x="64" y="26"/>
                  </a:lnTo>
                  <a:lnTo>
                    <a:pt x="57" y="18"/>
                  </a:lnTo>
                  <a:lnTo>
                    <a:pt x="49" y="11"/>
                  </a:lnTo>
                  <a:lnTo>
                    <a:pt x="38" y="9"/>
                  </a:lnTo>
                  <a:close/>
                  <a:moveTo>
                    <a:pt x="38" y="0"/>
                  </a:moveTo>
                  <a:lnTo>
                    <a:pt x="48" y="3"/>
                  </a:lnTo>
                  <a:lnTo>
                    <a:pt x="56" y="7"/>
                  </a:lnTo>
                  <a:lnTo>
                    <a:pt x="65" y="14"/>
                  </a:lnTo>
                  <a:lnTo>
                    <a:pt x="65" y="3"/>
                  </a:lnTo>
                  <a:lnTo>
                    <a:pt x="75" y="3"/>
                  </a:lnTo>
                  <a:lnTo>
                    <a:pt x="75" y="58"/>
                  </a:lnTo>
                  <a:lnTo>
                    <a:pt x="74" y="70"/>
                  </a:lnTo>
                  <a:lnTo>
                    <a:pt x="71" y="78"/>
                  </a:lnTo>
                  <a:lnTo>
                    <a:pt x="69" y="83"/>
                  </a:lnTo>
                  <a:lnTo>
                    <a:pt x="67" y="87"/>
                  </a:lnTo>
                  <a:lnTo>
                    <a:pt x="64" y="90"/>
                  </a:lnTo>
                  <a:lnTo>
                    <a:pt x="59" y="94"/>
                  </a:lnTo>
                  <a:lnTo>
                    <a:pt x="53" y="97"/>
                  </a:lnTo>
                  <a:lnTo>
                    <a:pt x="45" y="99"/>
                  </a:lnTo>
                  <a:lnTo>
                    <a:pt x="38" y="99"/>
                  </a:lnTo>
                  <a:lnTo>
                    <a:pt x="25" y="98"/>
                  </a:lnTo>
                  <a:lnTo>
                    <a:pt x="15" y="94"/>
                  </a:lnTo>
                  <a:lnTo>
                    <a:pt x="6" y="87"/>
                  </a:lnTo>
                  <a:lnTo>
                    <a:pt x="1" y="77"/>
                  </a:lnTo>
                  <a:lnTo>
                    <a:pt x="11" y="77"/>
                  </a:lnTo>
                  <a:lnTo>
                    <a:pt x="17" y="85"/>
                  </a:lnTo>
                  <a:lnTo>
                    <a:pt x="26" y="89"/>
                  </a:lnTo>
                  <a:lnTo>
                    <a:pt x="38" y="91"/>
                  </a:lnTo>
                  <a:lnTo>
                    <a:pt x="43" y="90"/>
                  </a:lnTo>
                  <a:lnTo>
                    <a:pt x="49" y="89"/>
                  </a:lnTo>
                  <a:lnTo>
                    <a:pt x="53" y="88"/>
                  </a:lnTo>
                  <a:lnTo>
                    <a:pt x="57" y="85"/>
                  </a:lnTo>
                  <a:lnTo>
                    <a:pt x="61" y="82"/>
                  </a:lnTo>
                  <a:lnTo>
                    <a:pt x="63" y="78"/>
                  </a:lnTo>
                  <a:lnTo>
                    <a:pt x="64" y="74"/>
                  </a:lnTo>
                  <a:lnTo>
                    <a:pt x="65" y="69"/>
                  </a:lnTo>
                  <a:lnTo>
                    <a:pt x="65" y="62"/>
                  </a:lnTo>
                  <a:lnTo>
                    <a:pt x="65" y="59"/>
                  </a:lnTo>
                  <a:lnTo>
                    <a:pt x="62" y="63"/>
                  </a:lnTo>
                  <a:lnTo>
                    <a:pt x="57" y="67"/>
                  </a:lnTo>
                  <a:lnTo>
                    <a:pt x="52" y="69"/>
                  </a:lnTo>
                  <a:lnTo>
                    <a:pt x="44" y="72"/>
                  </a:lnTo>
                  <a:lnTo>
                    <a:pt x="37" y="72"/>
                  </a:lnTo>
                  <a:lnTo>
                    <a:pt x="22" y="70"/>
                  </a:lnTo>
                  <a:lnTo>
                    <a:pt x="11" y="62"/>
                  </a:lnTo>
                  <a:lnTo>
                    <a:pt x="3" y="50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4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90" name="Freeform 181"/>
            <p:cNvSpPr>
              <a:spLocks noEditPoints="1"/>
            </p:cNvSpPr>
            <p:nvPr userDrawn="1"/>
          </p:nvSpPr>
          <p:spPr bwMode="auto">
            <a:xfrm>
              <a:off x="879" y="288"/>
              <a:ext cx="25" cy="34"/>
            </a:xfrm>
            <a:custGeom>
              <a:avLst/>
              <a:gdLst>
                <a:gd name="T0" fmla="*/ 36 w 73"/>
                <a:gd name="T1" fmla="*/ 35 h 101"/>
                <a:gd name="T2" fmla="*/ 26 w 73"/>
                <a:gd name="T3" fmla="*/ 37 h 101"/>
                <a:gd name="T4" fmla="*/ 17 w 73"/>
                <a:gd name="T5" fmla="*/ 43 h 101"/>
                <a:gd name="T6" fmla="*/ 10 w 73"/>
                <a:gd name="T7" fmla="*/ 52 h 101"/>
                <a:gd name="T8" fmla="*/ 8 w 73"/>
                <a:gd name="T9" fmla="*/ 63 h 101"/>
                <a:gd name="T10" fmla="*/ 10 w 73"/>
                <a:gd name="T11" fmla="*/ 74 h 101"/>
                <a:gd name="T12" fmla="*/ 17 w 73"/>
                <a:gd name="T13" fmla="*/ 83 h 101"/>
                <a:gd name="T14" fmla="*/ 26 w 73"/>
                <a:gd name="T15" fmla="*/ 90 h 101"/>
                <a:gd name="T16" fmla="*/ 36 w 73"/>
                <a:gd name="T17" fmla="*/ 92 h 101"/>
                <a:gd name="T18" fmla="*/ 47 w 73"/>
                <a:gd name="T19" fmla="*/ 90 h 101"/>
                <a:gd name="T20" fmla="*/ 57 w 73"/>
                <a:gd name="T21" fmla="*/ 85 h 101"/>
                <a:gd name="T22" fmla="*/ 63 w 73"/>
                <a:gd name="T23" fmla="*/ 75 h 101"/>
                <a:gd name="T24" fmla="*/ 65 w 73"/>
                <a:gd name="T25" fmla="*/ 63 h 101"/>
                <a:gd name="T26" fmla="*/ 64 w 73"/>
                <a:gd name="T27" fmla="*/ 52 h 101"/>
                <a:gd name="T28" fmla="*/ 57 w 73"/>
                <a:gd name="T29" fmla="*/ 42 h 101"/>
                <a:gd name="T30" fmla="*/ 48 w 73"/>
                <a:gd name="T31" fmla="*/ 37 h 101"/>
                <a:gd name="T32" fmla="*/ 36 w 73"/>
                <a:gd name="T33" fmla="*/ 35 h 101"/>
                <a:gd name="T34" fmla="*/ 65 w 73"/>
                <a:gd name="T35" fmla="*/ 0 h 101"/>
                <a:gd name="T36" fmla="*/ 73 w 73"/>
                <a:gd name="T37" fmla="*/ 0 h 101"/>
                <a:gd name="T38" fmla="*/ 73 w 73"/>
                <a:gd name="T39" fmla="*/ 99 h 101"/>
                <a:gd name="T40" fmla="*/ 65 w 73"/>
                <a:gd name="T41" fmla="*/ 99 h 101"/>
                <a:gd name="T42" fmla="*/ 65 w 73"/>
                <a:gd name="T43" fmla="*/ 87 h 101"/>
                <a:gd name="T44" fmla="*/ 56 w 73"/>
                <a:gd name="T45" fmla="*/ 94 h 101"/>
                <a:gd name="T46" fmla="*/ 47 w 73"/>
                <a:gd name="T47" fmla="*/ 100 h 101"/>
                <a:gd name="T48" fmla="*/ 36 w 73"/>
                <a:gd name="T49" fmla="*/ 101 h 101"/>
                <a:gd name="T50" fmla="*/ 22 w 73"/>
                <a:gd name="T51" fmla="*/ 98 h 101"/>
                <a:gd name="T52" fmla="*/ 10 w 73"/>
                <a:gd name="T53" fmla="*/ 90 h 101"/>
                <a:gd name="T54" fmla="*/ 2 w 73"/>
                <a:gd name="T55" fmla="*/ 77 h 101"/>
                <a:gd name="T56" fmla="*/ 0 w 73"/>
                <a:gd name="T57" fmla="*/ 63 h 101"/>
                <a:gd name="T58" fmla="*/ 2 w 73"/>
                <a:gd name="T59" fmla="*/ 49 h 101"/>
                <a:gd name="T60" fmla="*/ 10 w 73"/>
                <a:gd name="T61" fmla="*/ 37 h 101"/>
                <a:gd name="T62" fmla="*/ 22 w 73"/>
                <a:gd name="T63" fmla="*/ 28 h 101"/>
                <a:gd name="T64" fmla="*/ 36 w 73"/>
                <a:gd name="T65" fmla="*/ 25 h 101"/>
                <a:gd name="T66" fmla="*/ 47 w 73"/>
                <a:gd name="T67" fmla="*/ 27 h 101"/>
                <a:gd name="T68" fmla="*/ 57 w 73"/>
                <a:gd name="T69" fmla="*/ 32 h 101"/>
                <a:gd name="T70" fmla="*/ 65 w 73"/>
                <a:gd name="T71" fmla="*/ 40 h 101"/>
                <a:gd name="T72" fmla="*/ 65 w 73"/>
                <a:gd name="T7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101">
                  <a:moveTo>
                    <a:pt x="36" y="35"/>
                  </a:moveTo>
                  <a:lnTo>
                    <a:pt x="26" y="37"/>
                  </a:lnTo>
                  <a:lnTo>
                    <a:pt x="17" y="43"/>
                  </a:lnTo>
                  <a:lnTo>
                    <a:pt x="10" y="52"/>
                  </a:lnTo>
                  <a:lnTo>
                    <a:pt x="8" y="63"/>
                  </a:lnTo>
                  <a:lnTo>
                    <a:pt x="10" y="74"/>
                  </a:lnTo>
                  <a:lnTo>
                    <a:pt x="17" y="83"/>
                  </a:lnTo>
                  <a:lnTo>
                    <a:pt x="26" y="90"/>
                  </a:lnTo>
                  <a:lnTo>
                    <a:pt x="36" y="92"/>
                  </a:lnTo>
                  <a:lnTo>
                    <a:pt x="47" y="90"/>
                  </a:lnTo>
                  <a:lnTo>
                    <a:pt x="57" y="85"/>
                  </a:lnTo>
                  <a:lnTo>
                    <a:pt x="63" y="75"/>
                  </a:lnTo>
                  <a:lnTo>
                    <a:pt x="65" y="63"/>
                  </a:lnTo>
                  <a:lnTo>
                    <a:pt x="64" y="52"/>
                  </a:lnTo>
                  <a:lnTo>
                    <a:pt x="57" y="42"/>
                  </a:lnTo>
                  <a:lnTo>
                    <a:pt x="48" y="37"/>
                  </a:lnTo>
                  <a:lnTo>
                    <a:pt x="36" y="35"/>
                  </a:lnTo>
                  <a:close/>
                  <a:moveTo>
                    <a:pt x="65" y="0"/>
                  </a:moveTo>
                  <a:lnTo>
                    <a:pt x="73" y="0"/>
                  </a:lnTo>
                  <a:lnTo>
                    <a:pt x="73" y="99"/>
                  </a:lnTo>
                  <a:lnTo>
                    <a:pt x="65" y="99"/>
                  </a:lnTo>
                  <a:lnTo>
                    <a:pt x="65" y="87"/>
                  </a:lnTo>
                  <a:lnTo>
                    <a:pt x="56" y="94"/>
                  </a:lnTo>
                  <a:lnTo>
                    <a:pt x="47" y="100"/>
                  </a:lnTo>
                  <a:lnTo>
                    <a:pt x="36" y="101"/>
                  </a:lnTo>
                  <a:lnTo>
                    <a:pt x="22" y="98"/>
                  </a:lnTo>
                  <a:lnTo>
                    <a:pt x="10" y="90"/>
                  </a:lnTo>
                  <a:lnTo>
                    <a:pt x="2" y="77"/>
                  </a:lnTo>
                  <a:lnTo>
                    <a:pt x="0" y="63"/>
                  </a:lnTo>
                  <a:lnTo>
                    <a:pt x="2" y="49"/>
                  </a:lnTo>
                  <a:lnTo>
                    <a:pt x="10" y="37"/>
                  </a:lnTo>
                  <a:lnTo>
                    <a:pt x="22" y="28"/>
                  </a:lnTo>
                  <a:lnTo>
                    <a:pt x="36" y="25"/>
                  </a:lnTo>
                  <a:lnTo>
                    <a:pt x="47" y="27"/>
                  </a:lnTo>
                  <a:lnTo>
                    <a:pt x="57" y="32"/>
                  </a:lnTo>
                  <a:lnTo>
                    <a:pt x="6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91" name="Freeform 182"/>
            <p:cNvSpPr>
              <a:spLocks noEditPoints="1"/>
            </p:cNvSpPr>
            <p:nvPr userDrawn="1"/>
          </p:nvSpPr>
          <p:spPr bwMode="auto">
            <a:xfrm>
              <a:off x="910" y="297"/>
              <a:ext cx="24" cy="25"/>
            </a:xfrm>
            <a:custGeom>
              <a:avLst/>
              <a:gdLst>
                <a:gd name="T0" fmla="*/ 37 w 73"/>
                <a:gd name="T1" fmla="*/ 10 h 76"/>
                <a:gd name="T2" fmla="*/ 25 w 73"/>
                <a:gd name="T3" fmla="*/ 12 h 76"/>
                <a:gd name="T4" fmla="*/ 16 w 73"/>
                <a:gd name="T5" fmla="*/ 18 h 76"/>
                <a:gd name="T6" fmla="*/ 11 w 73"/>
                <a:gd name="T7" fmla="*/ 31 h 76"/>
                <a:gd name="T8" fmla="*/ 64 w 73"/>
                <a:gd name="T9" fmla="*/ 31 h 76"/>
                <a:gd name="T10" fmla="*/ 62 w 73"/>
                <a:gd name="T11" fmla="*/ 26 h 76"/>
                <a:gd name="T12" fmla="*/ 60 w 73"/>
                <a:gd name="T13" fmla="*/ 22 h 76"/>
                <a:gd name="T14" fmla="*/ 57 w 73"/>
                <a:gd name="T15" fmla="*/ 18 h 76"/>
                <a:gd name="T16" fmla="*/ 54 w 73"/>
                <a:gd name="T17" fmla="*/ 15 h 76"/>
                <a:gd name="T18" fmla="*/ 49 w 73"/>
                <a:gd name="T19" fmla="*/ 12 h 76"/>
                <a:gd name="T20" fmla="*/ 43 w 73"/>
                <a:gd name="T21" fmla="*/ 10 h 76"/>
                <a:gd name="T22" fmla="*/ 37 w 73"/>
                <a:gd name="T23" fmla="*/ 10 h 76"/>
                <a:gd name="T24" fmla="*/ 37 w 73"/>
                <a:gd name="T25" fmla="*/ 0 h 76"/>
                <a:gd name="T26" fmla="*/ 51 w 73"/>
                <a:gd name="T27" fmla="*/ 3 h 76"/>
                <a:gd name="T28" fmla="*/ 63 w 73"/>
                <a:gd name="T29" fmla="*/ 11 h 76"/>
                <a:gd name="T30" fmla="*/ 68 w 73"/>
                <a:gd name="T31" fmla="*/ 18 h 76"/>
                <a:gd name="T32" fmla="*/ 72 w 73"/>
                <a:gd name="T33" fmla="*/ 28 h 76"/>
                <a:gd name="T34" fmla="*/ 73 w 73"/>
                <a:gd name="T35" fmla="*/ 39 h 76"/>
                <a:gd name="T36" fmla="*/ 9 w 73"/>
                <a:gd name="T37" fmla="*/ 39 h 76"/>
                <a:gd name="T38" fmla="*/ 12 w 73"/>
                <a:gd name="T39" fmla="*/ 51 h 76"/>
                <a:gd name="T40" fmla="*/ 17 w 73"/>
                <a:gd name="T41" fmla="*/ 60 h 76"/>
                <a:gd name="T42" fmla="*/ 26 w 73"/>
                <a:gd name="T43" fmla="*/ 65 h 76"/>
                <a:gd name="T44" fmla="*/ 37 w 73"/>
                <a:gd name="T45" fmla="*/ 67 h 76"/>
                <a:gd name="T46" fmla="*/ 47 w 73"/>
                <a:gd name="T47" fmla="*/ 65 h 76"/>
                <a:gd name="T48" fmla="*/ 56 w 73"/>
                <a:gd name="T49" fmla="*/ 60 h 76"/>
                <a:gd name="T50" fmla="*/ 64 w 73"/>
                <a:gd name="T51" fmla="*/ 51 h 76"/>
                <a:gd name="T52" fmla="*/ 71 w 73"/>
                <a:gd name="T53" fmla="*/ 54 h 76"/>
                <a:gd name="T54" fmla="*/ 63 w 73"/>
                <a:gd name="T55" fmla="*/ 66 h 76"/>
                <a:gd name="T56" fmla="*/ 51 w 73"/>
                <a:gd name="T57" fmla="*/ 74 h 76"/>
                <a:gd name="T58" fmla="*/ 37 w 73"/>
                <a:gd name="T59" fmla="*/ 76 h 76"/>
                <a:gd name="T60" fmla="*/ 22 w 73"/>
                <a:gd name="T61" fmla="*/ 73 h 76"/>
                <a:gd name="T62" fmla="*/ 11 w 73"/>
                <a:gd name="T63" fmla="*/ 65 h 76"/>
                <a:gd name="T64" fmla="*/ 3 w 73"/>
                <a:gd name="T65" fmla="*/ 53 h 76"/>
                <a:gd name="T66" fmla="*/ 0 w 73"/>
                <a:gd name="T67" fmla="*/ 38 h 76"/>
                <a:gd name="T68" fmla="*/ 3 w 73"/>
                <a:gd name="T69" fmla="*/ 24 h 76"/>
                <a:gd name="T70" fmla="*/ 11 w 73"/>
                <a:gd name="T71" fmla="*/ 12 h 76"/>
                <a:gd name="T72" fmla="*/ 22 w 73"/>
                <a:gd name="T73" fmla="*/ 3 h 76"/>
                <a:gd name="T74" fmla="*/ 37 w 73"/>
                <a:gd name="T7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6">
                  <a:moveTo>
                    <a:pt x="37" y="10"/>
                  </a:moveTo>
                  <a:lnTo>
                    <a:pt x="25" y="12"/>
                  </a:lnTo>
                  <a:lnTo>
                    <a:pt x="16" y="18"/>
                  </a:lnTo>
                  <a:lnTo>
                    <a:pt x="11" y="31"/>
                  </a:lnTo>
                  <a:lnTo>
                    <a:pt x="64" y="31"/>
                  </a:lnTo>
                  <a:lnTo>
                    <a:pt x="62" y="26"/>
                  </a:lnTo>
                  <a:lnTo>
                    <a:pt x="60" y="22"/>
                  </a:lnTo>
                  <a:lnTo>
                    <a:pt x="57" y="18"/>
                  </a:lnTo>
                  <a:lnTo>
                    <a:pt x="54" y="15"/>
                  </a:lnTo>
                  <a:lnTo>
                    <a:pt x="49" y="12"/>
                  </a:lnTo>
                  <a:lnTo>
                    <a:pt x="43" y="10"/>
                  </a:lnTo>
                  <a:lnTo>
                    <a:pt x="37" y="10"/>
                  </a:lnTo>
                  <a:close/>
                  <a:moveTo>
                    <a:pt x="37" y="0"/>
                  </a:moveTo>
                  <a:lnTo>
                    <a:pt x="51" y="3"/>
                  </a:lnTo>
                  <a:lnTo>
                    <a:pt x="63" y="11"/>
                  </a:lnTo>
                  <a:lnTo>
                    <a:pt x="68" y="18"/>
                  </a:lnTo>
                  <a:lnTo>
                    <a:pt x="72" y="28"/>
                  </a:lnTo>
                  <a:lnTo>
                    <a:pt x="73" y="39"/>
                  </a:lnTo>
                  <a:lnTo>
                    <a:pt x="9" y="39"/>
                  </a:lnTo>
                  <a:lnTo>
                    <a:pt x="12" y="51"/>
                  </a:lnTo>
                  <a:lnTo>
                    <a:pt x="17" y="60"/>
                  </a:lnTo>
                  <a:lnTo>
                    <a:pt x="26" y="65"/>
                  </a:lnTo>
                  <a:lnTo>
                    <a:pt x="37" y="67"/>
                  </a:lnTo>
                  <a:lnTo>
                    <a:pt x="47" y="65"/>
                  </a:lnTo>
                  <a:lnTo>
                    <a:pt x="56" y="60"/>
                  </a:lnTo>
                  <a:lnTo>
                    <a:pt x="64" y="51"/>
                  </a:lnTo>
                  <a:lnTo>
                    <a:pt x="71" y="54"/>
                  </a:lnTo>
                  <a:lnTo>
                    <a:pt x="63" y="66"/>
                  </a:lnTo>
                  <a:lnTo>
                    <a:pt x="51" y="74"/>
                  </a:lnTo>
                  <a:lnTo>
                    <a:pt x="37" y="76"/>
                  </a:lnTo>
                  <a:lnTo>
                    <a:pt x="22" y="73"/>
                  </a:lnTo>
                  <a:lnTo>
                    <a:pt x="11" y="65"/>
                  </a:lnTo>
                  <a:lnTo>
                    <a:pt x="3" y="53"/>
                  </a:lnTo>
                  <a:lnTo>
                    <a:pt x="0" y="38"/>
                  </a:lnTo>
                  <a:lnTo>
                    <a:pt x="3" y="24"/>
                  </a:lnTo>
                  <a:lnTo>
                    <a:pt x="11" y="12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92" name="Freeform 183"/>
            <p:cNvSpPr>
              <a:spLocks/>
            </p:cNvSpPr>
            <p:nvPr userDrawn="1"/>
          </p:nvSpPr>
          <p:spPr bwMode="auto">
            <a:xfrm>
              <a:off x="940" y="297"/>
              <a:ext cx="20" cy="25"/>
            </a:xfrm>
            <a:custGeom>
              <a:avLst/>
              <a:gdLst>
                <a:gd name="T0" fmla="*/ 0 w 62"/>
                <a:gd name="T1" fmla="*/ 0 h 74"/>
                <a:gd name="T2" fmla="*/ 8 w 62"/>
                <a:gd name="T3" fmla="*/ 0 h 74"/>
                <a:gd name="T4" fmla="*/ 8 w 62"/>
                <a:gd name="T5" fmla="*/ 34 h 74"/>
                <a:gd name="T6" fmla="*/ 8 w 62"/>
                <a:gd name="T7" fmla="*/ 41 h 74"/>
                <a:gd name="T8" fmla="*/ 9 w 62"/>
                <a:gd name="T9" fmla="*/ 47 h 74"/>
                <a:gd name="T10" fmla="*/ 9 w 62"/>
                <a:gd name="T11" fmla="*/ 51 h 74"/>
                <a:gd name="T12" fmla="*/ 12 w 62"/>
                <a:gd name="T13" fmla="*/ 55 h 74"/>
                <a:gd name="T14" fmla="*/ 13 w 62"/>
                <a:gd name="T15" fmla="*/ 59 h 74"/>
                <a:gd name="T16" fmla="*/ 16 w 62"/>
                <a:gd name="T17" fmla="*/ 61 h 74"/>
                <a:gd name="T18" fmla="*/ 19 w 62"/>
                <a:gd name="T19" fmla="*/ 63 h 74"/>
                <a:gd name="T20" fmla="*/ 24 w 62"/>
                <a:gd name="T21" fmla="*/ 64 h 74"/>
                <a:gd name="T22" fmla="*/ 28 w 62"/>
                <a:gd name="T23" fmla="*/ 65 h 74"/>
                <a:gd name="T24" fmla="*/ 33 w 62"/>
                <a:gd name="T25" fmla="*/ 64 h 74"/>
                <a:gd name="T26" fmla="*/ 38 w 62"/>
                <a:gd name="T27" fmla="*/ 62 h 74"/>
                <a:gd name="T28" fmla="*/ 43 w 62"/>
                <a:gd name="T29" fmla="*/ 60 h 74"/>
                <a:gd name="T30" fmla="*/ 46 w 62"/>
                <a:gd name="T31" fmla="*/ 55 h 74"/>
                <a:gd name="T32" fmla="*/ 50 w 62"/>
                <a:gd name="T33" fmla="*/ 51 h 74"/>
                <a:gd name="T34" fmla="*/ 51 w 62"/>
                <a:gd name="T35" fmla="*/ 46 h 74"/>
                <a:gd name="T36" fmla="*/ 52 w 62"/>
                <a:gd name="T37" fmla="*/ 38 h 74"/>
                <a:gd name="T38" fmla="*/ 53 w 62"/>
                <a:gd name="T39" fmla="*/ 26 h 74"/>
                <a:gd name="T40" fmla="*/ 53 w 62"/>
                <a:gd name="T41" fmla="*/ 0 h 74"/>
                <a:gd name="T42" fmla="*/ 62 w 62"/>
                <a:gd name="T43" fmla="*/ 0 h 74"/>
                <a:gd name="T44" fmla="*/ 62 w 62"/>
                <a:gd name="T45" fmla="*/ 72 h 74"/>
                <a:gd name="T46" fmla="*/ 53 w 62"/>
                <a:gd name="T47" fmla="*/ 72 h 74"/>
                <a:gd name="T48" fmla="*/ 53 w 62"/>
                <a:gd name="T49" fmla="*/ 59 h 74"/>
                <a:gd name="T50" fmla="*/ 44 w 62"/>
                <a:gd name="T51" fmla="*/ 67 h 74"/>
                <a:gd name="T52" fmla="*/ 36 w 62"/>
                <a:gd name="T53" fmla="*/ 72 h 74"/>
                <a:gd name="T54" fmla="*/ 26 w 62"/>
                <a:gd name="T55" fmla="*/ 74 h 74"/>
                <a:gd name="T56" fmla="*/ 20 w 62"/>
                <a:gd name="T57" fmla="*/ 73 h 74"/>
                <a:gd name="T58" fmla="*/ 16 w 62"/>
                <a:gd name="T59" fmla="*/ 72 h 74"/>
                <a:gd name="T60" fmla="*/ 12 w 62"/>
                <a:gd name="T61" fmla="*/ 69 h 74"/>
                <a:gd name="T62" fmla="*/ 7 w 62"/>
                <a:gd name="T63" fmla="*/ 66 h 74"/>
                <a:gd name="T64" fmla="*/ 4 w 62"/>
                <a:gd name="T65" fmla="*/ 62 h 74"/>
                <a:gd name="T66" fmla="*/ 2 w 62"/>
                <a:gd name="T67" fmla="*/ 58 h 74"/>
                <a:gd name="T68" fmla="*/ 0 w 62"/>
                <a:gd name="T69" fmla="*/ 49 h 74"/>
                <a:gd name="T70" fmla="*/ 0 w 62"/>
                <a:gd name="T71" fmla="*/ 37 h 74"/>
                <a:gd name="T72" fmla="*/ 0 w 62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4">
                  <a:moveTo>
                    <a:pt x="0" y="0"/>
                  </a:moveTo>
                  <a:lnTo>
                    <a:pt x="8" y="0"/>
                  </a:lnTo>
                  <a:lnTo>
                    <a:pt x="8" y="34"/>
                  </a:lnTo>
                  <a:lnTo>
                    <a:pt x="8" y="41"/>
                  </a:lnTo>
                  <a:lnTo>
                    <a:pt x="9" y="47"/>
                  </a:lnTo>
                  <a:lnTo>
                    <a:pt x="9" y="51"/>
                  </a:lnTo>
                  <a:lnTo>
                    <a:pt x="12" y="55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19" y="63"/>
                  </a:lnTo>
                  <a:lnTo>
                    <a:pt x="24" y="64"/>
                  </a:lnTo>
                  <a:lnTo>
                    <a:pt x="28" y="65"/>
                  </a:lnTo>
                  <a:lnTo>
                    <a:pt x="33" y="64"/>
                  </a:lnTo>
                  <a:lnTo>
                    <a:pt x="38" y="62"/>
                  </a:lnTo>
                  <a:lnTo>
                    <a:pt x="43" y="60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1" y="46"/>
                  </a:lnTo>
                  <a:lnTo>
                    <a:pt x="52" y="38"/>
                  </a:lnTo>
                  <a:lnTo>
                    <a:pt x="53" y="26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62" y="72"/>
                  </a:lnTo>
                  <a:lnTo>
                    <a:pt x="53" y="72"/>
                  </a:lnTo>
                  <a:lnTo>
                    <a:pt x="53" y="59"/>
                  </a:lnTo>
                  <a:lnTo>
                    <a:pt x="44" y="67"/>
                  </a:lnTo>
                  <a:lnTo>
                    <a:pt x="36" y="72"/>
                  </a:lnTo>
                  <a:lnTo>
                    <a:pt x="26" y="74"/>
                  </a:lnTo>
                  <a:lnTo>
                    <a:pt x="20" y="73"/>
                  </a:lnTo>
                  <a:lnTo>
                    <a:pt x="16" y="72"/>
                  </a:lnTo>
                  <a:lnTo>
                    <a:pt x="12" y="69"/>
                  </a:lnTo>
                  <a:lnTo>
                    <a:pt x="7" y="66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0" y="49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93" name="Freeform 184"/>
            <p:cNvSpPr>
              <a:spLocks/>
            </p:cNvSpPr>
            <p:nvPr userDrawn="1"/>
          </p:nvSpPr>
          <p:spPr bwMode="auto">
            <a:xfrm>
              <a:off x="966" y="288"/>
              <a:ext cx="12" cy="34"/>
            </a:xfrm>
            <a:custGeom>
              <a:avLst/>
              <a:gdLst>
                <a:gd name="T0" fmla="*/ 12 w 36"/>
                <a:gd name="T1" fmla="*/ 0 h 101"/>
                <a:gd name="T2" fmla="*/ 22 w 36"/>
                <a:gd name="T3" fmla="*/ 0 h 101"/>
                <a:gd name="T4" fmla="*/ 22 w 36"/>
                <a:gd name="T5" fmla="*/ 27 h 101"/>
                <a:gd name="T6" fmla="*/ 36 w 36"/>
                <a:gd name="T7" fmla="*/ 27 h 101"/>
                <a:gd name="T8" fmla="*/ 36 w 36"/>
                <a:gd name="T9" fmla="*/ 35 h 101"/>
                <a:gd name="T10" fmla="*/ 22 w 36"/>
                <a:gd name="T11" fmla="*/ 35 h 101"/>
                <a:gd name="T12" fmla="*/ 22 w 36"/>
                <a:gd name="T13" fmla="*/ 87 h 101"/>
                <a:gd name="T14" fmla="*/ 22 w 36"/>
                <a:gd name="T15" fmla="*/ 90 h 101"/>
                <a:gd name="T16" fmla="*/ 23 w 36"/>
                <a:gd name="T17" fmla="*/ 91 h 101"/>
                <a:gd name="T18" fmla="*/ 24 w 36"/>
                <a:gd name="T19" fmla="*/ 92 h 101"/>
                <a:gd name="T20" fmla="*/ 27 w 36"/>
                <a:gd name="T21" fmla="*/ 92 h 101"/>
                <a:gd name="T22" fmla="*/ 32 w 36"/>
                <a:gd name="T23" fmla="*/ 92 h 101"/>
                <a:gd name="T24" fmla="*/ 32 w 36"/>
                <a:gd name="T25" fmla="*/ 100 h 101"/>
                <a:gd name="T26" fmla="*/ 28 w 36"/>
                <a:gd name="T27" fmla="*/ 101 h 101"/>
                <a:gd name="T28" fmla="*/ 24 w 36"/>
                <a:gd name="T29" fmla="*/ 101 h 101"/>
                <a:gd name="T30" fmla="*/ 20 w 36"/>
                <a:gd name="T31" fmla="*/ 101 h 101"/>
                <a:gd name="T32" fmla="*/ 17 w 36"/>
                <a:gd name="T33" fmla="*/ 100 h 101"/>
                <a:gd name="T34" fmla="*/ 15 w 36"/>
                <a:gd name="T35" fmla="*/ 98 h 101"/>
                <a:gd name="T36" fmla="*/ 13 w 36"/>
                <a:gd name="T37" fmla="*/ 95 h 101"/>
                <a:gd name="T38" fmla="*/ 13 w 36"/>
                <a:gd name="T39" fmla="*/ 92 h 101"/>
                <a:gd name="T40" fmla="*/ 12 w 36"/>
                <a:gd name="T41" fmla="*/ 89 h 101"/>
                <a:gd name="T42" fmla="*/ 12 w 36"/>
                <a:gd name="T43" fmla="*/ 35 h 101"/>
                <a:gd name="T44" fmla="*/ 0 w 36"/>
                <a:gd name="T45" fmla="*/ 35 h 101"/>
                <a:gd name="T46" fmla="*/ 0 w 36"/>
                <a:gd name="T47" fmla="*/ 27 h 101"/>
                <a:gd name="T48" fmla="*/ 12 w 36"/>
                <a:gd name="T49" fmla="*/ 27 h 101"/>
                <a:gd name="T50" fmla="*/ 12 w 36"/>
                <a:gd name="T5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01">
                  <a:moveTo>
                    <a:pt x="12" y="0"/>
                  </a:moveTo>
                  <a:lnTo>
                    <a:pt x="22" y="0"/>
                  </a:lnTo>
                  <a:lnTo>
                    <a:pt x="22" y="27"/>
                  </a:lnTo>
                  <a:lnTo>
                    <a:pt x="36" y="27"/>
                  </a:lnTo>
                  <a:lnTo>
                    <a:pt x="36" y="35"/>
                  </a:lnTo>
                  <a:lnTo>
                    <a:pt x="22" y="35"/>
                  </a:lnTo>
                  <a:lnTo>
                    <a:pt x="22" y="87"/>
                  </a:lnTo>
                  <a:lnTo>
                    <a:pt x="22" y="90"/>
                  </a:lnTo>
                  <a:lnTo>
                    <a:pt x="23" y="91"/>
                  </a:lnTo>
                  <a:lnTo>
                    <a:pt x="24" y="92"/>
                  </a:lnTo>
                  <a:lnTo>
                    <a:pt x="27" y="92"/>
                  </a:lnTo>
                  <a:lnTo>
                    <a:pt x="32" y="92"/>
                  </a:lnTo>
                  <a:lnTo>
                    <a:pt x="32" y="100"/>
                  </a:lnTo>
                  <a:lnTo>
                    <a:pt x="28" y="101"/>
                  </a:lnTo>
                  <a:lnTo>
                    <a:pt x="24" y="101"/>
                  </a:lnTo>
                  <a:lnTo>
                    <a:pt x="20" y="101"/>
                  </a:lnTo>
                  <a:lnTo>
                    <a:pt x="17" y="100"/>
                  </a:lnTo>
                  <a:lnTo>
                    <a:pt x="15" y="98"/>
                  </a:lnTo>
                  <a:lnTo>
                    <a:pt x="13" y="95"/>
                  </a:lnTo>
                  <a:lnTo>
                    <a:pt x="13" y="92"/>
                  </a:lnTo>
                  <a:lnTo>
                    <a:pt x="12" y="89"/>
                  </a:lnTo>
                  <a:lnTo>
                    <a:pt x="12" y="35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12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94" name="Freeform 185"/>
            <p:cNvSpPr>
              <a:spLocks/>
            </p:cNvSpPr>
            <p:nvPr userDrawn="1"/>
          </p:nvSpPr>
          <p:spPr bwMode="auto">
            <a:xfrm>
              <a:off x="980" y="297"/>
              <a:ext cx="14" cy="25"/>
            </a:xfrm>
            <a:custGeom>
              <a:avLst/>
              <a:gdLst>
                <a:gd name="T0" fmla="*/ 23 w 43"/>
                <a:gd name="T1" fmla="*/ 0 h 76"/>
                <a:gd name="T2" fmla="*/ 33 w 43"/>
                <a:gd name="T3" fmla="*/ 3 h 76"/>
                <a:gd name="T4" fmla="*/ 43 w 43"/>
                <a:gd name="T5" fmla="*/ 10 h 76"/>
                <a:gd name="T6" fmla="*/ 36 w 43"/>
                <a:gd name="T7" fmla="*/ 16 h 76"/>
                <a:gd name="T8" fmla="*/ 32 w 43"/>
                <a:gd name="T9" fmla="*/ 12 h 76"/>
                <a:gd name="T10" fmla="*/ 26 w 43"/>
                <a:gd name="T11" fmla="*/ 10 h 76"/>
                <a:gd name="T12" fmla="*/ 22 w 43"/>
                <a:gd name="T13" fmla="*/ 9 h 76"/>
                <a:gd name="T14" fmla="*/ 19 w 43"/>
                <a:gd name="T15" fmla="*/ 10 h 76"/>
                <a:gd name="T16" fmla="*/ 16 w 43"/>
                <a:gd name="T17" fmla="*/ 11 h 76"/>
                <a:gd name="T18" fmla="*/ 14 w 43"/>
                <a:gd name="T19" fmla="*/ 12 h 76"/>
                <a:gd name="T20" fmla="*/ 13 w 43"/>
                <a:gd name="T21" fmla="*/ 14 h 76"/>
                <a:gd name="T22" fmla="*/ 12 w 43"/>
                <a:gd name="T23" fmla="*/ 16 h 76"/>
                <a:gd name="T24" fmla="*/ 11 w 43"/>
                <a:gd name="T25" fmla="*/ 19 h 76"/>
                <a:gd name="T26" fmla="*/ 12 w 43"/>
                <a:gd name="T27" fmla="*/ 22 h 76"/>
                <a:gd name="T28" fmla="*/ 13 w 43"/>
                <a:gd name="T29" fmla="*/ 24 h 76"/>
                <a:gd name="T30" fmla="*/ 14 w 43"/>
                <a:gd name="T31" fmla="*/ 26 h 76"/>
                <a:gd name="T32" fmla="*/ 18 w 43"/>
                <a:gd name="T33" fmla="*/ 28 h 76"/>
                <a:gd name="T34" fmla="*/ 21 w 43"/>
                <a:gd name="T35" fmla="*/ 30 h 76"/>
                <a:gd name="T36" fmla="*/ 26 w 43"/>
                <a:gd name="T37" fmla="*/ 34 h 76"/>
                <a:gd name="T38" fmla="*/ 31 w 43"/>
                <a:gd name="T39" fmla="*/ 37 h 76"/>
                <a:gd name="T40" fmla="*/ 35 w 43"/>
                <a:gd name="T41" fmla="*/ 39 h 76"/>
                <a:gd name="T42" fmla="*/ 38 w 43"/>
                <a:gd name="T43" fmla="*/ 42 h 76"/>
                <a:gd name="T44" fmla="*/ 40 w 43"/>
                <a:gd name="T45" fmla="*/ 47 h 76"/>
                <a:gd name="T46" fmla="*/ 41 w 43"/>
                <a:gd name="T47" fmla="*/ 50 h 76"/>
                <a:gd name="T48" fmla="*/ 43 w 43"/>
                <a:gd name="T49" fmla="*/ 54 h 76"/>
                <a:gd name="T50" fmla="*/ 41 w 43"/>
                <a:gd name="T51" fmla="*/ 61 h 76"/>
                <a:gd name="T52" fmla="*/ 39 w 43"/>
                <a:gd name="T53" fmla="*/ 65 h 76"/>
                <a:gd name="T54" fmla="*/ 36 w 43"/>
                <a:gd name="T55" fmla="*/ 69 h 76"/>
                <a:gd name="T56" fmla="*/ 32 w 43"/>
                <a:gd name="T57" fmla="*/ 73 h 76"/>
                <a:gd name="T58" fmla="*/ 26 w 43"/>
                <a:gd name="T59" fmla="*/ 75 h 76"/>
                <a:gd name="T60" fmla="*/ 21 w 43"/>
                <a:gd name="T61" fmla="*/ 76 h 76"/>
                <a:gd name="T62" fmla="*/ 15 w 43"/>
                <a:gd name="T63" fmla="*/ 75 h 76"/>
                <a:gd name="T64" fmla="*/ 9 w 43"/>
                <a:gd name="T65" fmla="*/ 74 h 76"/>
                <a:gd name="T66" fmla="*/ 5 w 43"/>
                <a:gd name="T67" fmla="*/ 70 h 76"/>
                <a:gd name="T68" fmla="*/ 0 w 43"/>
                <a:gd name="T69" fmla="*/ 66 h 76"/>
                <a:gd name="T70" fmla="*/ 6 w 43"/>
                <a:gd name="T71" fmla="*/ 60 h 76"/>
                <a:gd name="T72" fmla="*/ 10 w 43"/>
                <a:gd name="T73" fmla="*/ 64 h 76"/>
                <a:gd name="T74" fmla="*/ 15 w 43"/>
                <a:gd name="T75" fmla="*/ 66 h 76"/>
                <a:gd name="T76" fmla="*/ 21 w 43"/>
                <a:gd name="T77" fmla="*/ 67 h 76"/>
                <a:gd name="T78" fmla="*/ 24 w 43"/>
                <a:gd name="T79" fmla="*/ 67 h 76"/>
                <a:gd name="T80" fmla="*/ 27 w 43"/>
                <a:gd name="T81" fmla="*/ 65 h 76"/>
                <a:gd name="T82" fmla="*/ 29 w 43"/>
                <a:gd name="T83" fmla="*/ 64 h 76"/>
                <a:gd name="T84" fmla="*/ 32 w 43"/>
                <a:gd name="T85" fmla="*/ 61 h 76"/>
                <a:gd name="T86" fmla="*/ 33 w 43"/>
                <a:gd name="T87" fmla="*/ 58 h 76"/>
                <a:gd name="T88" fmla="*/ 34 w 43"/>
                <a:gd name="T89" fmla="*/ 55 h 76"/>
                <a:gd name="T90" fmla="*/ 34 w 43"/>
                <a:gd name="T91" fmla="*/ 52 h 76"/>
                <a:gd name="T92" fmla="*/ 32 w 43"/>
                <a:gd name="T93" fmla="*/ 49 h 76"/>
                <a:gd name="T94" fmla="*/ 31 w 43"/>
                <a:gd name="T95" fmla="*/ 47 h 76"/>
                <a:gd name="T96" fmla="*/ 27 w 43"/>
                <a:gd name="T97" fmla="*/ 44 h 76"/>
                <a:gd name="T98" fmla="*/ 24 w 43"/>
                <a:gd name="T99" fmla="*/ 42 h 76"/>
                <a:gd name="T100" fmla="*/ 19 w 43"/>
                <a:gd name="T101" fmla="*/ 40 h 76"/>
                <a:gd name="T102" fmla="*/ 14 w 43"/>
                <a:gd name="T103" fmla="*/ 37 h 76"/>
                <a:gd name="T104" fmla="*/ 10 w 43"/>
                <a:gd name="T105" fmla="*/ 35 h 76"/>
                <a:gd name="T106" fmla="*/ 7 w 43"/>
                <a:gd name="T107" fmla="*/ 31 h 76"/>
                <a:gd name="T108" fmla="*/ 5 w 43"/>
                <a:gd name="T109" fmla="*/ 27 h 76"/>
                <a:gd name="T110" fmla="*/ 3 w 43"/>
                <a:gd name="T111" fmla="*/ 24 h 76"/>
                <a:gd name="T112" fmla="*/ 3 w 43"/>
                <a:gd name="T113" fmla="*/ 18 h 76"/>
                <a:gd name="T114" fmla="*/ 3 w 43"/>
                <a:gd name="T115" fmla="*/ 14 h 76"/>
                <a:gd name="T116" fmla="*/ 6 w 43"/>
                <a:gd name="T117" fmla="*/ 10 h 76"/>
                <a:gd name="T118" fmla="*/ 9 w 43"/>
                <a:gd name="T119" fmla="*/ 5 h 76"/>
                <a:gd name="T120" fmla="*/ 12 w 43"/>
                <a:gd name="T121" fmla="*/ 3 h 76"/>
                <a:gd name="T122" fmla="*/ 18 w 43"/>
                <a:gd name="T123" fmla="*/ 1 h 76"/>
                <a:gd name="T124" fmla="*/ 23 w 43"/>
                <a:gd name="T1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" h="76">
                  <a:moveTo>
                    <a:pt x="23" y="0"/>
                  </a:moveTo>
                  <a:lnTo>
                    <a:pt x="33" y="3"/>
                  </a:lnTo>
                  <a:lnTo>
                    <a:pt x="43" y="10"/>
                  </a:lnTo>
                  <a:lnTo>
                    <a:pt x="36" y="16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2" y="9"/>
                  </a:lnTo>
                  <a:lnTo>
                    <a:pt x="19" y="10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4" y="26"/>
                  </a:lnTo>
                  <a:lnTo>
                    <a:pt x="18" y="28"/>
                  </a:lnTo>
                  <a:lnTo>
                    <a:pt x="21" y="30"/>
                  </a:lnTo>
                  <a:lnTo>
                    <a:pt x="26" y="34"/>
                  </a:lnTo>
                  <a:lnTo>
                    <a:pt x="31" y="37"/>
                  </a:lnTo>
                  <a:lnTo>
                    <a:pt x="35" y="39"/>
                  </a:lnTo>
                  <a:lnTo>
                    <a:pt x="38" y="42"/>
                  </a:lnTo>
                  <a:lnTo>
                    <a:pt x="40" y="47"/>
                  </a:lnTo>
                  <a:lnTo>
                    <a:pt x="41" y="50"/>
                  </a:lnTo>
                  <a:lnTo>
                    <a:pt x="43" y="54"/>
                  </a:lnTo>
                  <a:lnTo>
                    <a:pt x="41" y="61"/>
                  </a:lnTo>
                  <a:lnTo>
                    <a:pt x="39" y="65"/>
                  </a:lnTo>
                  <a:lnTo>
                    <a:pt x="36" y="69"/>
                  </a:lnTo>
                  <a:lnTo>
                    <a:pt x="32" y="73"/>
                  </a:lnTo>
                  <a:lnTo>
                    <a:pt x="26" y="75"/>
                  </a:lnTo>
                  <a:lnTo>
                    <a:pt x="21" y="76"/>
                  </a:lnTo>
                  <a:lnTo>
                    <a:pt x="15" y="75"/>
                  </a:lnTo>
                  <a:lnTo>
                    <a:pt x="9" y="74"/>
                  </a:lnTo>
                  <a:lnTo>
                    <a:pt x="5" y="70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10" y="64"/>
                  </a:lnTo>
                  <a:lnTo>
                    <a:pt x="15" y="66"/>
                  </a:lnTo>
                  <a:lnTo>
                    <a:pt x="21" y="67"/>
                  </a:lnTo>
                  <a:lnTo>
                    <a:pt x="24" y="67"/>
                  </a:lnTo>
                  <a:lnTo>
                    <a:pt x="27" y="65"/>
                  </a:lnTo>
                  <a:lnTo>
                    <a:pt x="29" y="64"/>
                  </a:lnTo>
                  <a:lnTo>
                    <a:pt x="32" y="61"/>
                  </a:lnTo>
                  <a:lnTo>
                    <a:pt x="33" y="58"/>
                  </a:lnTo>
                  <a:lnTo>
                    <a:pt x="34" y="55"/>
                  </a:lnTo>
                  <a:lnTo>
                    <a:pt x="34" y="52"/>
                  </a:lnTo>
                  <a:lnTo>
                    <a:pt x="32" y="49"/>
                  </a:lnTo>
                  <a:lnTo>
                    <a:pt x="31" y="47"/>
                  </a:lnTo>
                  <a:lnTo>
                    <a:pt x="27" y="44"/>
                  </a:lnTo>
                  <a:lnTo>
                    <a:pt x="24" y="42"/>
                  </a:lnTo>
                  <a:lnTo>
                    <a:pt x="19" y="40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7" y="31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6" y="10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95" name="Freeform 186"/>
            <p:cNvSpPr>
              <a:spLocks/>
            </p:cNvSpPr>
            <p:nvPr userDrawn="1"/>
          </p:nvSpPr>
          <p:spPr bwMode="auto">
            <a:xfrm>
              <a:off x="1000" y="297"/>
              <a:ext cx="24" cy="25"/>
            </a:xfrm>
            <a:custGeom>
              <a:avLst/>
              <a:gdLst>
                <a:gd name="T0" fmla="*/ 40 w 73"/>
                <a:gd name="T1" fmla="*/ 0 h 76"/>
                <a:gd name="T2" fmla="*/ 50 w 73"/>
                <a:gd name="T3" fmla="*/ 1 h 76"/>
                <a:gd name="T4" fmla="*/ 60 w 73"/>
                <a:gd name="T5" fmla="*/ 5 h 76"/>
                <a:gd name="T6" fmla="*/ 65 w 73"/>
                <a:gd name="T7" fmla="*/ 9 h 76"/>
                <a:gd name="T8" fmla="*/ 69 w 73"/>
                <a:gd name="T9" fmla="*/ 12 h 76"/>
                <a:gd name="T10" fmla="*/ 73 w 73"/>
                <a:gd name="T11" fmla="*/ 17 h 76"/>
                <a:gd name="T12" fmla="*/ 66 w 73"/>
                <a:gd name="T13" fmla="*/ 22 h 76"/>
                <a:gd name="T14" fmla="*/ 58 w 73"/>
                <a:gd name="T15" fmla="*/ 15 h 76"/>
                <a:gd name="T16" fmla="*/ 50 w 73"/>
                <a:gd name="T17" fmla="*/ 11 h 76"/>
                <a:gd name="T18" fmla="*/ 40 w 73"/>
                <a:gd name="T19" fmla="*/ 9 h 76"/>
                <a:gd name="T20" fmla="*/ 28 w 73"/>
                <a:gd name="T21" fmla="*/ 11 h 76"/>
                <a:gd name="T22" fmla="*/ 18 w 73"/>
                <a:gd name="T23" fmla="*/ 17 h 76"/>
                <a:gd name="T24" fmla="*/ 12 w 73"/>
                <a:gd name="T25" fmla="*/ 27 h 76"/>
                <a:gd name="T26" fmla="*/ 10 w 73"/>
                <a:gd name="T27" fmla="*/ 38 h 76"/>
                <a:gd name="T28" fmla="*/ 12 w 73"/>
                <a:gd name="T29" fmla="*/ 49 h 76"/>
                <a:gd name="T30" fmla="*/ 18 w 73"/>
                <a:gd name="T31" fmla="*/ 58 h 76"/>
                <a:gd name="T32" fmla="*/ 28 w 73"/>
                <a:gd name="T33" fmla="*/ 65 h 76"/>
                <a:gd name="T34" fmla="*/ 40 w 73"/>
                <a:gd name="T35" fmla="*/ 67 h 76"/>
                <a:gd name="T36" fmla="*/ 50 w 73"/>
                <a:gd name="T37" fmla="*/ 66 h 76"/>
                <a:gd name="T38" fmla="*/ 58 w 73"/>
                <a:gd name="T39" fmla="*/ 62 h 76"/>
                <a:gd name="T40" fmla="*/ 66 w 73"/>
                <a:gd name="T41" fmla="*/ 55 h 76"/>
                <a:gd name="T42" fmla="*/ 73 w 73"/>
                <a:gd name="T43" fmla="*/ 60 h 76"/>
                <a:gd name="T44" fmla="*/ 69 w 73"/>
                <a:gd name="T45" fmla="*/ 65 h 76"/>
                <a:gd name="T46" fmla="*/ 64 w 73"/>
                <a:gd name="T47" fmla="*/ 68 h 76"/>
                <a:gd name="T48" fmla="*/ 58 w 73"/>
                <a:gd name="T49" fmla="*/ 71 h 76"/>
                <a:gd name="T50" fmla="*/ 49 w 73"/>
                <a:gd name="T51" fmla="*/ 75 h 76"/>
                <a:gd name="T52" fmla="*/ 39 w 73"/>
                <a:gd name="T53" fmla="*/ 76 h 76"/>
                <a:gd name="T54" fmla="*/ 24 w 73"/>
                <a:gd name="T55" fmla="*/ 74 h 76"/>
                <a:gd name="T56" fmla="*/ 12 w 73"/>
                <a:gd name="T57" fmla="*/ 65 h 76"/>
                <a:gd name="T58" fmla="*/ 3 w 73"/>
                <a:gd name="T59" fmla="*/ 53 h 76"/>
                <a:gd name="T60" fmla="*/ 0 w 73"/>
                <a:gd name="T61" fmla="*/ 39 h 76"/>
                <a:gd name="T62" fmla="*/ 3 w 73"/>
                <a:gd name="T63" fmla="*/ 24 h 76"/>
                <a:gd name="T64" fmla="*/ 12 w 73"/>
                <a:gd name="T65" fmla="*/ 12 h 76"/>
                <a:gd name="T66" fmla="*/ 19 w 73"/>
                <a:gd name="T67" fmla="*/ 5 h 76"/>
                <a:gd name="T68" fmla="*/ 29 w 73"/>
                <a:gd name="T69" fmla="*/ 2 h 76"/>
                <a:gd name="T70" fmla="*/ 40 w 73"/>
                <a:gd name="T7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76">
                  <a:moveTo>
                    <a:pt x="40" y="0"/>
                  </a:moveTo>
                  <a:lnTo>
                    <a:pt x="50" y="1"/>
                  </a:lnTo>
                  <a:lnTo>
                    <a:pt x="60" y="5"/>
                  </a:lnTo>
                  <a:lnTo>
                    <a:pt x="65" y="9"/>
                  </a:lnTo>
                  <a:lnTo>
                    <a:pt x="69" y="12"/>
                  </a:lnTo>
                  <a:lnTo>
                    <a:pt x="73" y="17"/>
                  </a:lnTo>
                  <a:lnTo>
                    <a:pt x="66" y="22"/>
                  </a:lnTo>
                  <a:lnTo>
                    <a:pt x="58" y="15"/>
                  </a:lnTo>
                  <a:lnTo>
                    <a:pt x="50" y="11"/>
                  </a:lnTo>
                  <a:lnTo>
                    <a:pt x="40" y="9"/>
                  </a:lnTo>
                  <a:lnTo>
                    <a:pt x="28" y="11"/>
                  </a:lnTo>
                  <a:lnTo>
                    <a:pt x="18" y="17"/>
                  </a:lnTo>
                  <a:lnTo>
                    <a:pt x="12" y="27"/>
                  </a:lnTo>
                  <a:lnTo>
                    <a:pt x="10" y="38"/>
                  </a:lnTo>
                  <a:lnTo>
                    <a:pt x="12" y="49"/>
                  </a:lnTo>
                  <a:lnTo>
                    <a:pt x="18" y="58"/>
                  </a:lnTo>
                  <a:lnTo>
                    <a:pt x="28" y="65"/>
                  </a:lnTo>
                  <a:lnTo>
                    <a:pt x="40" y="67"/>
                  </a:lnTo>
                  <a:lnTo>
                    <a:pt x="50" y="66"/>
                  </a:lnTo>
                  <a:lnTo>
                    <a:pt x="58" y="62"/>
                  </a:lnTo>
                  <a:lnTo>
                    <a:pt x="66" y="55"/>
                  </a:lnTo>
                  <a:lnTo>
                    <a:pt x="73" y="60"/>
                  </a:lnTo>
                  <a:lnTo>
                    <a:pt x="69" y="65"/>
                  </a:lnTo>
                  <a:lnTo>
                    <a:pt x="64" y="68"/>
                  </a:lnTo>
                  <a:lnTo>
                    <a:pt x="58" y="71"/>
                  </a:lnTo>
                  <a:lnTo>
                    <a:pt x="49" y="75"/>
                  </a:lnTo>
                  <a:lnTo>
                    <a:pt x="39" y="76"/>
                  </a:lnTo>
                  <a:lnTo>
                    <a:pt x="24" y="74"/>
                  </a:lnTo>
                  <a:lnTo>
                    <a:pt x="12" y="65"/>
                  </a:lnTo>
                  <a:lnTo>
                    <a:pt x="3" y="53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19" y="5"/>
                  </a:lnTo>
                  <a:lnTo>
                    <a:pt x="29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96" name="Freeform 187"/>
            <p:cNvSpPr>
              <a:spLocks/>
            </p:cNvSpPr>
            <p:nvPr userDrawn="1"/>
          </p:nvSpPr>
          <p:spPr bwMode="auto">
            <a:xfrm>
              <a:off x="1029" y="288"/>
              <a:ext cx="20" cy="33"/>
            </a:xfrm>
            <a:custGeom>
              <a:avLst/>
              <a:gdLst>
                <a:gd name="T0" fmla="*/ 0 w 61"/>
                <a:gd name="T1" fmla="*/ 0 h 99"/>
                <a:gd name="T2" fmla="*/ 8 w 61"/>
                <a:gd name="T3" fmla="*/ 0 h 99"/>
                <a:gd name="T4" fmla="*/ 8 w 61"/>
                <a:gd name="T5" fmla="*/ 40 h 99"/>
                <a:gd name="T6" fmla="*/ 16 w 61"/>
                <a:gd name="T7" fmla="*/ 31 h 99"/>
                <a:gd name="T8" fmla="*/ 26 w 61"/>
                <a:gd name="T9" fmla="*/ 27 h 99"/>
                <a:gd name="T10" fmla="*/ 35 w 61"/>
                <a:gd name="T11" fmla="*/ 25 h 99"/>
                <a:gd name="T12" fmla="*/ 41 w 61"/>
                <a:gd name="T13" fmla="*/ 26 h 99"/>
                <a:gd name="T14" fmla="*/ 45 w 61"/>
                <a:gd name="T15" fmla="*/ 27 h 99"/>
                <a:gd name="T16" fmla="*/ 49 w 61"/>
                <a:gd name="T17" fmla="*/ 29 h 99"/>
                <a:gd name="T18" fmla="*/ 54 w 61"/>
                <a:gd name="T19" fmla="*/ 32 h 99"/>
                <a:gd name="T20" fmla="*/ 57 w 61"/>
                <a:gd name="T21" fmla="*/ 37 h 99"/>
                <a:gd name="T22" fmla="*/ 59 w 61"/>
                <a:gd name="T23" fmla="*/ 41 h 99"/>
                <a:gd name="T24" fmla="*/ 60 w 61"/>
                <a:gd name="T25" fmla="*/ 50 h 99"/>
                <a:gd name="T26" fmla="*/ 61 w 61"/>
                <a:gd name="T27" fmla="*/ 62 h 99"/>
                <a:gd name="T28" fmla="*/ 61 w 61"/>
                <a:gd name="T29" fmla="*/ 99 h 99"/>
                <a:gd name="T30" fmla="*/ 53 w 61"/>
                <a:gd name="T31" fmla="*/ 99 h 99"/>
                <a:gd name="T32" fmla="*/ 53 w 61"/>
                <a:gd name="T33" fmla="*/ 65 h 99"/>
                <a:gd name="T34" fmla="*/ 52 w 61"/>
                <a:gd name="T35" fmla="*/ 57 h 99"/>
                <a:gd name="T36" fmla="*/ 52 w 61"/>
                <a:gd name="T37" fmla="*/ 53 h 99"/>
                <a:gd name="T38" fmla="*/ 52 w 61"/>
                <a:gd name="T39" fmla="*/ 50 h 99"/>
                <a:gd name="T40" fmla="*/ 51 w 61"/>
                <a:gd name="T41" fmla="*/ 45 h 99"/>
                <a:gd name="T42" fmla="*/ 48 w 61"/>
                <a:gd name="T43" fmla="*/ 41 h 99"/>
                <a:gd name="T44" fmla="*/ 46 w 61"/>
                <a:gd name="T45" fmla="*/ 38 h 99"/>
                <a:gd name="T46" fmla="*/ 43 w 61"/>
                <a:gd name="T47" fmla="*/ 36 h 99"/>
                <a:gd name="T48" fmla="*/ 39 w 61"/>
                <a:gd name="T49" fmla="*/ 35 h 99"/>
                <a:gd name="T50" fmla="*/ 33 w 61"/>
                <a:gd name="T51" fmla="*/ 34 h 99"/>
                <a:gd name="T52" fmla="*/ 28 w 61"/>
                <a:gd name="T53" fmla="*/ 35 h 99"/>
                <a:gd name="T54" fmla="*/ 22 w 61"/>
                <a:gd name="T55" fmla="*/ 37 h 99"/>
                <a:gd name="T56" fmla="*/ 18 w 61"/>
                <a:gd name="T57" fmla="*/ 39 h 99"/>
                <a:gd name="T58" fmla="*/ 15 w 61"/>
                <a:gd name="T59" fmla="*/ 43 h 99"/>
                <a:gd name="T60" fmla="*/ 11 w 61"/>
                <a:gd name="T61" fmla="*/ 48 h 99"/>
                <a:gd name="T62" fmla="*/ 9 w 61"/>
                <a:gd name="T63" fmla="*/ 53 h 99"/>
                <a:gd name="T64" fmla="*/ 9 w 61"/>
                <a:gd name="T65" fmla="*/ 60 h 99"/>
                <a:gd name="T66" fmla="*/ 8 w 61"/>
                <a:gd name="T67" fmla="*/ 73 h 99"/>
                <a:gd name="T68" fmla="*/ 8 w 61"/>
                <a:gd name="T69" fmla="*/ 99 h 99"/>
                <a:gd name="T70" fmla="*/ 0 w 61"/>
                <a:gd name="T71" fmla="*/ 99 h 99"/>
                <a:gd name="T72" fmla="*/ 0 w 61"/>
                <a:gd name="T7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99">
                  <a:moveTo>
                    <a:pt x="0" y="0"/>
                  </a:moveTo>
                  <a:lnTo>
                    <a:pt x="8" y="0"/>
                  </a:lnTo>
                  <a:lnTo>
                    <a:pt x="8" y="40"/>
                  </a:lnTo>
                  <a:lnTo>
                    <a:pt x="16" y="31"/>
                  </a:lnTo>
                  <a:lnTo>
                    <a:pt x="26" y="27"/>
                  </a:lnTo>
                  <a:lnTo>
                    <a:pt x="35" y="25"/>
                  </a:lnTo>
                  <a:lnTo>
                    <a:pt x="41" y="26"/>
                  </a:lnTo>
                  <a:lnTo>
                    <a:pt x="45" y="27"/>
                  </a:lnTo>
                  <a:lnTo>
                    <a:pt x="49" y="29"/>
                  </a:lnTo>
                  <a:lnTo>
                    <a:pt x="54" y="32"/>
                  </a:lnTo>
                  <a:lnTo>
                    <a:pt x="57" y="37"/>
                  </a:lnTo>
                  <a:lnTo>
                    <a:pt x="59" y="41"/>
                  </a:lnTo>
                  <a:lnTo>
                    <a:pt x="60" y="50"/>
                  </a:lnTo>
                  <a:lnTo>
                    <a:pt x="61" y="62"/>
                  </a:lnTo>
                  <a:lnTo>
                    <a:pt x="61" y="99"/>
                  </a:lnTo>
                  <a:lnTo>
                    <a:pt x="53" y="99"/>
                  </a:lnTo>
                  <a:lnTo>
                    <a:pt x="53" y="65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2" y="50"/>
                  </a:lnTo>
                  <a:lnTo>
                    <a:pt x="51" y="45"/>
                  </a:lnTo>
                  <a:lnTo>
                    <a:pt x="48" y="41"/>
                  </a:lnTo>
                  <a:lnTo>
                    <a:pt x="46" y="38"/>
                  </a:lnTo>
                  <a:lnTo>
                    <a:pt x="43" y="36"/>
                  </a:lnTo>
                  <a:lnTo>
                    <a:pt x="39" y="35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2" y="37"/>
                  </a:lnTo>
                  <a:lnTo>
                    <a:pt x="18" y="39"/>
                  </a:lnTo>
                  <a:lnTo>
                    <a:pt x="15" y="43"/>
                  </a:lnTo>
                  <a:lnTo>
                    <a:pt x="11" y="48"/>
                  </a:lnTo>
                  <a:lnTo>
                    <a:pt x="9" y="53"/>
                  </a:lnTo>
                  <a:lnTo>
                    <a:pt x="9" y="60"/>
                  </a:lnTo>
                  <a:lnTo>
                    <a:pt x="8" y="73"/>
                  </a:lnTo>
                  <a:lnTo>
                    <a:pt x="8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97" name="Rectangle 188"/>
            <p:cNvSpPr>
              <a:spLocks noChangeArrowheads="1"/>
            </p:cNvSpPr>
            <p:nvPr userDrawn="1"/>
          </p:nvSpPr>
          <p:spPr bwMode="auto">
            <a:xfrm>
              <a:off x="1055" y="288"/>
              <a:ext cx="3" cy="33"/>
            </a:xfrm>
            <a:prstGeom prst="rect">
              <a:avLst/>
            </a:prstGeom>
            <a:solidFill>
              <a:srgbClr val="4278A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98" name="Freeform 189"/>
            <p:cNvSpPr>
              <a:spLocks noEditPoints="1"/>
            </p:cNvSpPr>
            <p:nvPr userDrawn="1"/>
          </p:nvSpPr>
          <p:spPr bwMode="auto">
            <a:xfrm>
              <a:off x="1064" y="297"/>
              <a:ext cx="24" cy="25"/>
            </a:xfrm>
            <a:custGeom>
              <a:avLst/>
              <a:gdLst>
                <a:gd name="T0" fmla="*/ 37 w 73"/>
                <a:gd name="T1" fmla="*/ 10 h 76"/>
                <a:gd name="T2" fmla="*/ 26 w 73"/>
                <a:gd name="T3" fmla="*/ 12 h 76"/>
                <a:gd name="T4" fmla="*/ 17 w 73"/>
                <a:gd name="T5" fmla="*/ 18 h 76"/>
                <a:gd name="T6" fmla="*/ 11 w 73"/>
                <a:gd name="T7" fmla="*/ 27 h 76"/>
                <a:gd name="T8" fmla="*/ 8 w 73"/>
                <a:gd name="T9" fmla="*/ 38 h 76"/>
                <a:gd name="T10" fmla="*/ 11 w 73"/>
                <a:gd name="T11" fmla="*/ 50 h 76"/>
                <a:gd name="T12" fmla="*/ 17 w 73"/>
                <a:gd name="T13" fmla="*/ 58 h 76"/>
                <a:gd name="T14" fmla="*/ 26 w 73"/>
                <a:gd name="T15" fmla="*/ 65 h 76"/>
                <a:gd name="T16" fmla="*/ 37 w 73"/>
                <a:gd name="T17" fmla="*/ 67 h 76"/>
                <a:gd name="T18" fmla="*/ 47 w 73"/>
                <a:gd name="T19" fmla="*/ 65 h 76"/>
                <a:gd name="T20" fmla="*/ 57 w 73"/>
                <a:gd name="T21" fmla="*/ 60 h 76"/>
                <a:gd name="T22" fmla="*/ 64 w 73"/>
                <a:gd name="T23" fmla="*/ 50 h 76"/>
                <a:gd name="T24" fmla="*/ 65 w 73"/>
                <a:gd name="T25" fmla="*/ 38 h 76"/>
                <a:gd name="T26" fmla="*/ 64 w 73"/>
                <a:gd name="T27" fmla="*/ 27 h 76"/>
                <a:gd name="T28" fmla="*/ 57 w 73"/>
                <a:gd name="T29" fmla="*/ 17 h 76"/>
                <a:gd name="T30" fmla="*/ 49 w 73"/>
                <a:gd name="T31" fmla="*/ 12 h 76"/>
                <a:gd name="T32" fmla="*/ 37 w 73"/>
                <a:gd name="T33" fmla="*/ 10 h 76"/>
                <a:gd name="T34" fmla="*/ 37 w 73"/>
                <a:gd name="T35" fmla="*/ 0 h 76"/>
                <a:gd name="T36" fmla="*/ 47 w 73"/>
                <a:gd name="T37" fmla="*/ 2 h 76"/>
                <a:gd name="T38" fmla="*/ 57 w 73"/>
                <a:gd name="T39" fmla="*/ 7 h 76"/>
                <a:gd name="T40" fmla="*/ 65 w 73"/>
                <a:gd name="T41" fmla="*/ 15 h 76"/>
                <a:gd name="T42" fmla="*/ 65 w 73"/>
                <a:gd name="T43" fmla="*/ 2 h 76"/>
                <a:gd name="T44" fmla="*/ 73 w 73"/>
                <a:gd name="T45" fmla="*/ 2 h 76"/>
                <a:gd name="T46" fmla="*/ 73 w 73"/>
                <a:gd name="T47" fmla="*/ 74 h 76"/>
                <a:gd name="T48" fmla="*/ 65 w 73"/>
                <a:gd name="T49" fmla="*/ 74 h 76"/>
                <a:gd name="T50" fmla="*/ 65 w 73"/>
                <a:gd name="T51" fmla="*/ 62 h 76"/>
                <a:gd name="T52" fmla="*/ 56 w 73"/>
                <a:gd name="T53" fmla="*/ 69 h 76"/>
                <a:gd name="T54" fmla="*/ 47 w 73"/>
                <a:gd name="T55" fmla="*/ 75 h 76"/>
                <a:gd name="T56" fmla="*/ 37 w 73"/>
                <a:gd name="T57" fmla="*/ 76 h 76"/>
                <a:gd name="T58" fmla="*/ 23 w 73"/>
                <a:gd name="T59" fmla="*/ 73 h 76"/>
                <a:gd name="T60" fmla="*/ 11 w 73"/>
                <a:gd name="T61" fmla="*/ 65 h 76"/>
                <a:gd name="T62" fmla="*/ 2 w 73"/>
                <a:gd name="T63" fmla="*/ 52 h 76"/>
                <a:gd name="T64" fmla="*/ 0 w 73"/>
                <a:gd name="T65" fmla="*/ 38 h 76"/>
                <a:gd name="T66" fmla="*/ 2 w 73"/>
                <a:gd name="T67" fmla="*/ 24 h 76"/>
                <a:gd name="T68" fmla="*/ 11 w 73"/>
                <a:gd name="T69" fmla="*/ 12 h 76"/>
                <a:gd name="T70" fmla="*/ 23 w 73"/>
                <a:gd name="T71" fmla="*/ 3 h 76"/>
                <a:gd name="T72" fmla="*/ 37 w 73"/>
                <a:gd name="T7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76">
                  <a:moveTo>
                    <a:pt x="37" y="10"/>
                  </a:moveTo>
                  <a:lnTo>
                    <a:pt x="26" y="12"/>
                  </a:lnTo>
                  <a:lnTo>
                    <a:pt x="17" y="18"/>
                  </a:lnTo>
                  <a:lnTo>
                    <a:pt x="11" y="27"/>
                  </a:lnTo>
                  <a:lnTo>
                    <a:pt x="8" y="38"/>
                  </a:lnTo>
                  <a:lnTo>
                    <a:pt x="11" y="50"/>
                  </a:lnTo>
                  <a:lnTo>
                    <a:pt x="17" y="58"/>
                  </a:lnTo>
                  <a:lnTo>
                    <a:pt x="26" y="65"/>
                  </a:lnTo>
                  <a:lnTo>
                    <a:pt x="37" y="67"/>
                  </a:lnTo>
                  <a:lnTo>
                    <a:pt x="47" y="65"/>
                  </a:lnTo>
                  <a:lnTo>
                    <a:pt x="57" y="60"/>
                  </a:lnTo>
                  <a:lnTo>
                    <a:pt x="64" y="50"/>
                  </a:lnTo>
                  <a:lnTo>
                    <a:pt x="65" y="38"/>
                  </a:lnTo>
                  <a:lnTo>
                    <a:pt x="64" y="27"/>
                  </a:lnTo>
                  <a:lnTo>
                    <a:pt x="57" y="17"/>
                  </a:lnTo>
                  <a:lnTo>
                    <a:pt x="49" y="12"/>
                  </a:lnTo>
                  <a:lnTo>
                    <a:pt x="37" y="10"/>
                  </a:lnTo>
                  <a:close/>
                  <a:moveTo>
                    <a:pt x="37" y="0"/>
                  </a:moveTo>
                  <a:lnTo>
                    <a:pt x="47" y="2"/>
                  </a:lnTo>
                  <a:lnTo>
                    <a:pt x="57" y="7"/>
                  </a:lnTo>
                  <a:lnTo>
                    <a:pt x="65" y="15"/>
                  </a:lnTo>
                  <a:lnTo>
                    <a:pt x="65" y="2"/>
                  </a:lnTo>
                  <a:lnTo>
                    <a:pt x="73" y="2"/>
                  </a:lnTo>
                  <a:lnTo>
                    <a:pt x="73" y="74"/>
                  </a:lnTo>
                  <a:lnTo>
                    <a:pt x="65" y="74"/>
                  </a:lnTo>
                  <a:lnTo>
                    <a:pt x="65" y="62"/>
                  </a:lnTo>
                  <a:lnTo>
                    <a:pt x="56" y="69"/>
                  </a:lnTo>
                  <a:lnTo>
                    <a:pt x="47" y="75"/>
                  </a:lnTo>
                  <a:lnTo>
                    <a:pt x="37" y="76"/>
                  </a:lnTo>
                  <a:lnTo>
                    <a:pt x="23" y="73"/>
                  </a:lnTo>
                  <a:lnTo>
                    <a:pt x="11" y="65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11" y="12"/>
                  </a:lnTo>
                  <a:lnTo>
                    <a:pt x="23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99" name="Freeform 190"/>
            <p:cNvSpPr>
              <a:spLocks/>
            </p:cNvSpPr>
            <p:nvPr userDrawn="1"/>
          </p:nvSpPr>
          <p:spPr bwMode="auto">
            <a:xfrm>
              <a:off x="1095" y="297"/>
              <a:ext cx="21" cy="24"/>
            </a:xfrm>
            <a:custGeom>
              <a:avLst/>
              <a:gdLst>
                <a:gd name="T0" fmla="*/ 36 w 63"/>
                <a:gd name="T1" fmla="*/ 0 h 74"/>
                <a:gd name="T2" fmla="*/ 41 w 63"/>
                <a:gd name="T3" fmla="*/ 1 h 74"/>
                <a:gd name="T4" fmla="*/ 47 w 63"/>
                <a:gd name="T5" fmla="*/ 2 h 74"/>
                <a:gd name="T6" fmla="*/ 51 w 63"/>
                <a:gd name="T7" fmla="*/ 4 h 74"/>
                <a:gd name="T8" fmla="*/ 54 w 63"/>
                <a:gd name="T9" fmla="*/ 7 h 74"/>
                <a:gd name="T10" fmla="*/ 58 w 63"/>
                <a:gd name="T11" fmla="*/ 12 h 74"/>
                <a:gd name="T12" fmla="*/ 60 w 63"/>
                <a:gd name="T13" fmla="*/ 16 h 74"/>
                <a:gd name="T14" fmla="*/ 62 w 63"/>
                <a:gd name="T15" fmla="*/ 25 h 74"/>
                <a:gd name="T16" fmla="*/ 63 w 63"/>
                <a:gd name="T17" fmla="*/ 37 h 74"/>
                <a:gd name="T18" fmla="*/ 63 w 63"/>
                <a:gd name="T19" fmla="*/ 74 h 74"/>
                <a:gd name="T20" fmla="*/ 53 w 63"/>
                <a:gd name="T21" fmla="*/ 74 h 74"/>
                <a:gd name="T22" fmla="*/ 53 w 63"/>
                <a:gd name="T23" fmla="*/ 40 h 74"/>
                <a:gd name="T24" fmla="*/ 53 w 63"/>
                <a:gd name="T25" fmla="*/ 32 h 74"/>
                <a:gd name="T26" fmla="*/ 53 w 63"/>
                <a:gd name="T27" fmla="*/ 26 h 74"/>
                <a:gd name="T28" fmla="*/ 52 w 63"/>
                <a:gd name="T29" fmla="*/ 23 h 74"/>
                <a:gd name="T30" fmla="*/ 51 w 63"/>
                <a:gd name="T31" fmla="*/ 18 h 74"/>
                <a:gd name="T32" fmla="*/ 49 w 63"/>
                <a:gd name="T33" fmla="*/ 15 h 74"/>
                <a:gd name="T34" fmla="*/ 46 w 63"/>
                <a:gd name="T35" fmla="*/ 13 h 74"/>
                <a:gd name="T36" fmla="*/ 42 w 63"/>
                <a:gd name="T37" fmla="*/ 11 h 74"/>
                <a:gd name="T38" fmla="*/ 39 w 63"/>
                <a:gd name="T39" fmla="*/ 10 h 74"/>
                <a:gd name="T40" fmla="*/ 34 w 63"/>
                <a:gd name="T41" fmla="*/ 9 h 74"/>
                <a:gd name="T42" fmla="*/ 29 w 63"/>
                <a:gd name="T43" fmla="*/ 10 h 74"/>
                <a:gd name="T44" fmla="*/ 24 w 63"/>
                <a:gd name="T45" fmla="*/ 12 h 74"/>
                <a:gd name="T46" fmla="*/ 20 w 63"/>
                <a:gd name="T47" fmla="*/ 14 h 74"/>
                <a:gd name="T48" fmla="*/ 15 w 63"/>
                <a:gd name="T49" fmla="*/ 18 h 74"/>
                <a:gd name="T50" fmla="*/ 13 w 63"/>
                <a:gd name="T51" fmla="*/ 23 h 74"/>
                <a:gd name="T52" fmla="*/ 11 w 63"/>
                <a:gd name="T53" fmla="*/ 28 h 74"/>
                <a:gd name="T54" fmla="*/ 10 w 63"/>
                <a:gd name="T55" fmla="*/ 35 h 74"/>
                <a:gd name="T56" fmla="*/ 10 w 63"/>
                <a:gd name="T57" fmla="*/ 48 h 74"/>
                <a:gd name="T58" fmla="*/ 10 w 63"/>
                <a:gd name="T59" fmla="*/ 74 h 74"/>
                <a:gd name="T60" fmla="*/ 0 w 63"/>
                <a:gd name="T61" fmla="*/ 74 h 74"/>
                <a:gd name="T62" fmla="*/ 0 w 63"/>
                <a:gd name="T63" fmla="*/ 2 h 74"/>
                <a:gd name="T64" fmla="*/ 10 w 63"/>
                <a:gd name="T65" fmla="*/ 2 h 74"/>
                <a:gd name="T66" fmla="*/ 10 w 63"/>
                <a:gd name="T67" fmla="*/ 15 h 74"/>
                <a:gd name="T68" fmla="*/ 17 w 63"/>
                <a:gd name="T69" fmla="*/ 6 h 74"/>
                <a:gd name="T70" fmla="*/ 26 w 63"/>
                <a:gd name="T71" fmla="*/ 2 h 74"/>
                <a:gd name="T72" fmla="*/ 36 w 63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74">
                  <a:moveTo>
                    <a:pt x="36" y="0"/>
                  </a:moveTo>
                  <a:lnTo>
                    <a:pt x="41" y="1"/>
                  </a:lnTo>
                  <a:lnTo>
                    <a:pt x="47" y="2"/>
                  </a:lnTo>
                  <a:lnTo>
                    <a:pt x="51" y="4"/>
                  </a:lnTo>
                  <a:lnTo>
                    <a:pt x="54" y="7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2" y="25"/>
                  </a:lnTo>
                  <a:lnTo>
                    <a:pt x="63" y="37"/>
                  </a:lnTo>
                  <a:lnTo>
                    <a:pt x="63" y="74"/>
                  </a:lnTo>
                  <a:lnTo>
                    <a:pt x="53" y="74"/>
                  </a:lnTo>
                  <a:lnTo>
                    <a:pt x="53" y="40"/>
                  </a:lnTo>
                  <a:lnTo>
                    <a:pt x="53" y="32"/>
                  </a:lnTo>
                  <a:lnTo>
                    <a:pt x="53" y="26"/>
                  </a:lnTo>
                  <a:lnTo>
                    <a:pt x="52" y="23"/>
                  </a:lnTo>
                  <a:lnTo>
                    <a:pt x="51" y="18"/>
                  </a:lnTo>
                  <a:lnTo>
                    <a:pt x="49" y="15"/>
                  </a:lnTo>
                  <a:lnTo>
                    <a:pt x="46" y="13"/>
                  </a:lnTo>
                  <a:lnTo>
                    <a:pt x="42" y="11"/>
                  </a:lnTo>
                  <a:lnTo>
                    <a:pt x="39" y="10"/>
                  </a:lnTo>
                  <a:lnTo>
                    <a:pt x="34" y="9"/>
                  </a:lnTo>
                  <a:lnTo>
                    <a:pt x="29" y="10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5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10" y="35"/>
                  </a:lnTo>
                  <a:lnTo>
                    <a:pt x="10" y="48"/>
                  </a:lnTo>
                  <a:lnTo>
                    <a:pt x="10" y="74"/>
                  </a:lnTo>
                  <a:lnTo>
                    <a:pt x="0" y="74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15"/>
                  </a:lnTo>
                  <a:lnTo>
                    <a:pt x="17" y="6"/>
                  </a:lnTo>
                  <a:lnTo>
                    <a:pt x="26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00" name="Freeform 191"/>
            <p:cNvSpPr>
              <a:spLocks noEditPoints="1"/>
            </p:cNvSpPr>
            <p:nvPr userDrawn="1"/>
          </p:nvSpPr>
          <p:spPr bwMode="auto">
            <a:xfrm>
              <a:off x="1121" y="288"/>
              <a:ext cx="25" cy="34"/>
            </a:xfrm>
            <a:custGeom>
              <a:avLst/>
              <a:gdLst>
                <a:gd name="T0" fmla="*/ 37 w 74"/>
                <a:gd name="T1" fmla="*/ 35 h 101"/>
                <a:gd name="T2" fmla="*/ 26 w 74"/>
                <a:gd name="T3" fmla="*/ 37 h 101"/>
                <a:gd name="T4" fmla="*/ 18 w 74"/>
                <a:gd name="T5" fmla="*/ 43 h 101"/>
                <a:gd name="T6" fmla="*/ 11 w 74"/>
                <a:gd name="T7" fmla="*/ 52 h 101"/>
                <a:gd name="T8" fmla="*/ 9 w 74"/>
                <a:gd name="T9" fmla="*/ 63 h 101"/>
                <a:gd name="T10" fmla="*/ 11 w 74"/>
                <a:gd name="T11" fmla="*/ 74 h 101"/>
                <a:gd name="T12" fmla="*/ 18 w 74"/>
                <a:gd name="T13" fmla="*/ 83 h 101"/>
                <a:gd name="T14" fmla="*/ 26 w 74"/>
                <a:gd name="T15" fmla="*/ 90 h 101"/>
                <a:gd name="T16" fmla="*/ 37 w 74"/>
                <a:gd name="T17" fmla="*/ 92 h 101"/>
                <a:gd name="T18" fmla="*/ 48 w 74"/>
                <a:gd name="T19" fmla="*/ 90 h 101"/>
                <a:gd name="T20" fmla="*/ 57 w 74"/>
                <a:gd name="T21" fmla="*/ 85 h 101"/>
                <a:gd name="T22" fmla="*/ 63 w 74"/>
                <a:gd name="T23" fmla="*/ 75 h 101"/>
                <a:gd name="T24" fmla="*/ 65 w 74"/>
                <a:gd name="T25" fmla="*/ 63 h 101"/>
                <a:gd name="T26" fmla="*/ 64 w 74"/>
                <a:gd name="T27" fmla="*/ 52 h 101"/>
                <a:gd name="T28" fmla="*/ 58 w 74"/>
                <a:gd name="T29" fmla="*/ 42 h 101"/>
                <a:gd name="T30" fmla="*/ 49 w 74"/>
                <a:gd name="T31" fmla="*/ 37 h 101"/>
                <a:gd name="T32" fmla="*/ 37 w 74"/>
                <a:gd name="T33" fmla="*/ 35 h 101"/>
                <a:gd name="T34" fmla="*/ 65 w 74"/>
                <a:gd name="T35" fmla="*/ 0 h 101"/>
                <a:gd name="T36" fmla="*/ 74 w 74"/>
                <a:gd name="T37" fmla="*/ 0 h 101"/>
                <a:gd name="T38" fmla="*/ 74 w 74"/>
                <a:gd name="T39" fmla="*/ 99 h 101"/>
                <a:gd name="T40" fmla="*/ 65 w 74"/>
                <a:gd name="T41" fmla="*/ 99 h 101"/>
                <a:gd name="T42" fmla="*/ 65 w 74"/>
                <a:gd name="T43" fmla="*/ 87 h 101"/>
                <a:gd name="T44" fmla="*/ 57 w 74"/>
                <a:gd name="T45" fmla="*/ 94 h 101"/>
                <a:gd name="T46" fmla="*/ 47 w 74"/>
                <a:gd name="T47" fmla="*/ 100 h 101"/>
                <a:gd name="T48" fmla="*/ 37 w 74"/>
                <a:gd name="T49" fmla="*/ 101 h 101"/>
                <a:gd name="T50" fmla="*/ 23 w 74"/>
                <a:gd name="T51" fmla="*/ 98 h 101"/>
                <a:gd name="T52" fmla="*/ 11 w 74"/>
                <a:gd name="T53" fmla="*/ 90 h 101"/>
                <a:gd name="T54" fmla="*/ 2 w 74"/>
                <a:gd name="T55" fmla="*/ 77 h 101"/>
                <a:gd name="T56" fmla="*/ 0 w 74"/>
                <a:gd name="T57" fmla="*/ 63 h 101"/>
                <a:gd name="T58" fmla="*/ 2 w 74"/>
                <a:gd name="T59" fmla="*/ 49 h 101"/>
                <a:gd name="T60" fmla="*/ 11 w 74"/>
                <a:gd name="T61" fmla="*/ 37 h 101"/>
                <a:gd name="T62" fmla="*/ 23 w 74"/>
                <a:gd name="T63" fmla="*/ 28 h 101"/>
                <a:gd name="T64" fmla="*/ 37 w 74"/>
                <a:gd name="T65" fmla="*/ 25 h 101"/>
                <a:gd name="T66" fmla="*/ 48 w 74"/>
                <a:gd name="T67" fmla="*/ 27 h 101"/>
                <a:gd name="T68" fmla="*/ 58 w 74"/>
                <a:gd name="T69" fmla="*/ 32 h 101"/>
                <a:gd name="T70" fmla="*/ 65 w 74"/>
                <a:gd name="T71" fmla="*/ 40 h 101"/>
                <a:gd name="T72" fmla="*/ 65 w 74"/>
                <a:gd name="T7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01">
                  <a:moveTo>
                    <a:pt x="37" y="35"/>
                  </a:moveTo>
                  <a:lnTo>
                    <a:pt x="26" y="37"/>
                  </a:lnTo>
                  <a:lnTo>
                    <a:pt x="18" y="43"/>
                  </a:lnTo>
                  <a:lnTo>
                    <a:pt x="11" y="52"/>
                  </a:lnTo>
                  <a:lnTo>
                    <a:pt x="9" y="63"/>
                  </a:lnTo>
                  <a:lnTo>
                    <a:pt x="11" y="74"/>
                  </a:lnTo>
                  <a:lnTo>
                    <a:pt x="18" y="83"/>
                  </a:lnTo>
                  <a:lnTo>
                    <a:pt x="26" y="90"/>
                  </a:lnTo>
                  <a:lnTo>
                    <a:pt x="37" y="92"/>
                  </a:lnTo>
                  <a:lnTo>
                    <a:pt x="48" y="90"/>
                  </a:lnTo>
                  <a:lnTo>
                    <a:pt x="57" y="85"/>
                  </a:lnTo>
                  <a:lnTo>
                    <a:pt x="63" y="75"/>
                  </a:lnTo>
                  <a:lnTo>
                    <a:pt x="65" y="63"/>
                  </a:lnTo>
                  <a:lnTo>
                    <a:pt x="64" y="52"/>
                  </a:lnTo>
                  <a:lnTo>
                    <a:pt x="58" y="42"/>
                  </a:lnTo>
                  <a:lnTo>
                    <a:pt x="49" y="37"/>
                  </a:lnTo>
                  <a:lnTo>
                    <a:pt x="37" y="35"/>
                  </a:lnTo>
                  <a:close/>
                  <a:moveTo>
                    <a:pt x="65" y="0"/>
                  </a:moveTo>
                  <a:lnTo>
                    <a:pt x="74" y="0"/>
                  </a:lnTo>
                  <a:lnTo>
                    <a:pt x="74" y="99"/>
                  </a:lnTo>
                  <a:lnTo>
                    <a:pt x="65" y="99"/>
                  </a:lnTo>
                  <a:lnTo>
                    <a:pt x="65" y="87"/>
                  </a:lnTo>
                  <a:lnTo>
                    <a:pt x="57" y="94"/>
                  </a:lnTo>
                  <a:lnTo>
                    <a:pt x="47" y="100"/>
                  </a:lnTo>
                  <a:lnTo>
                    <a:pt x="37" y="101"/>
                  </a:lnTo>
                  <a:lnTo>
                    <a:pt x="23" y="98"/>
                  </a:lnTo>
                  <a:lnTo>
                    <a:pt x="11" y="90"/>
                  </a:lnTo>
                  <a:lnTo>
                    <a:pt x="2" y="77"/>
                  </a:lnTo>
                  <a:lnTo>
                    <a:pt x="0" y="63"/>
                  </a:lnTo>
                  <a:lnTo>
                    <a:pt x="2" y="49"/>
                  </a:lnTo>
                  <a:lnTo>
                    <a:pt x="11" y="37"/>
                  </a:lnTo>
                  <a:lnTo>
                    <a:pt x="23" y="28"/>
                  </a:lnTo>
                  <a:lnTo>
                    <a:pt x="37" y="25"/>
                  </a:lnTo>
                  <a:lnTo>
                    <a:pt x="48" y="27"/>
                  </a:lnTo>
                  <a:lnTo>
                    <a:pt x="58" y="32"/>
                  </a:lnTo>
                  <a:lnTo>
                    <a:pt x="6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80"/>
          <p:cNvGrpSpPr>
            <a:grpSpLocks noChangeAspect="1"/>
          </p:cNvGrpSpPr>
          <p:nvPr userDrawn="1"/>
        </p:nvGrpSpPr>
        <p:grpSpPr bwMode="auto">
          <a:xfrm>
            <a:off x="7623928" y="5873625"/>
            <a:ext cx="1069975" cy="431800"/>
            <a:chOff x="4838" y="3394"/>
            <a:chExt cx="674" cy="272"/>
          </a:xfrm>
        </p:grpSpPr>
        <p:sp>
          <p:nvSpPr>
            <p:cNvPr id="202" name="AutoShape 179"/>
            <p:cNvSpPr>
              <a:spLocks noChangeAspect="1" noChangeArrowheads="1" noTextEdit="1"/>
            </p:cNvSpPr>
            <p:nvPr userDrawn="1"/>
          </p:nvSpPr>
          <p:spPr bwMode="auto">
            <a:xfrm>
              <a:off x="4838" y="3394"/>
              <a:ext cx="67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03" name="Rectangle 181"/>
            <p:cNvSpPr>
              <a:spLocks noChangeArrowheads="1"/>
            </p:cNvSpPr>
            <p:nvPr userDrawn="1"/>
          </p:nvSpPr>
          <p:spPr bwMode="auto">
            <a:xfrm>
              <a:off x="4838" y="3394"/>
              <a:ext cx="674" cy="272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04" name="Freeform 182"/>
            <p:cNvSpPr>
              <a:spLocks noEditPoints="1"/>
            </p:cNvSpPr>
            <p:nvPr userDrawn="1"/>
          </p:nvSpPr>
          <p:spPr bwMode="auto">
            <a:xfrm>
              <a:off x="4838" y="3396"/>
              <a:ext cx="302" cy="235"/>
            </a:xfrm>
            <a:custGeom>
              <a:avLst/>
              <a:gdLst>
                <a:gd name="T0" fmla="*/ 496 w 1508"/>
                <a:gd name="T1" fmla="*/ 758 h 1176"/>
                <a:gd name="T2" fmla="*/ 496 w 1508"/>
                <a:gd name="T3" fmla="*/ 971 h 1176"/>
                <a:gd name="T4" fmla="*/ 706 w 1508"/>
                <a:gd name="T5" fmla="*/ 758 h 1176"/>
                <a:gd name="T6" fmla="*/ 496 w 1508"/>
                <a:gd name="T7" fmla="*/ 758 h 1176"/>
                <a:gd name="T8" fmla="*/ 1076 w 1508"/>
                <a:gd name="T9" fmla="*/ 503 h 1176"/>
                <a:gd name="T10" fmla="*/ 910 w 1508"/>
                <a:gd name="T11" fmla="*/ 671 h 1176"/>
                <a:gd name="T12" fmla="*/ 1140 w 1508"/>
                <a:gd name="T13" fmla="*/ 671 h 1176"/>
                <a:gd name="T14" fmla="*/ 1305 w 1508"/>
                <a:gd name="T15" fmla="*/ 503 h 1176"/>
                <a:gd name="T16" fmla="*/ 1076 w 1508"/>
                <a:gd name="T17" fmla="*/ 503 h 1176"/>
                <a:gd name="T18" fmla="*/ 722 w 1508"/>
                <a:gd name="T19" fmla="*/ 503 h 1176"/>
                <a:gd name="T20" fmla="*/ 556 w 1508"/>
                <a:gd name="T21" fmla="*/ 671 h 1176"/>
                <a:gd name="T22" fmla="*/ 791 w 1508"/>
                <a:gd name="T23" fmla="*/ 671 h 1176"/>
                <a:gd name="T24" fmla="*/ 957 w 1508"/>
                <a:gd name="T25" fmla="*/ 503 h 1176"/>
                <a:gd name="T26" fmla="*/ 722 w 1508"/>
                <a:gd name="T27" fmla="*/ 503 h 1176"/>
                <a:gd name="T28" fmla="*/ 370 w 1508"/>
                <a:gd name="T29" fmla="*/ 503 h 1176"/>
                <a:gd name="T30" fmla="*/ 203 w 1508"/>
                <a:gd name="T31" fmla="*/ 671 h 1176"/>
                <a:gd name="T32" fmla="*/ 436 w 1508"/>
                <a:gd name="T33" fmla="*/ 671 h 1176"/>
                <a:gd name="T34" fmla="*/ 601 w 1508"/>
                <a:gd name="T35" fmla="*/ 503 h 1176"/>
                <a:gd name="T36" fmla="*/ 370 w 1508"/>
                <a:gd name="T37" fmla="*/ 503 h 1176"/>
                <a:gd name="T38" fmla="*/ 1013 w 1508"/>
                <a:gd name="T39" fmla="*/ 207 h 1176"/>
                <a:gd name="T40" fmla="*/ 806 w 1508"/>
                <a:gd name="T41" fmla="*/ 417 h 1176"/>
                <a:gd name="T42" fmla="*/ 1013 w 1508"/>
                <a:gd name="T43" fmla="*/ 417 h 1176"/>
                <a:gd name="T44" fmla="*/ 1013 w 1508"/>
                <a:gd name="T45" fmla="*/ 207 h 1176"/>
                <a:gd name="T46" fmla="*/ 1098 w 1508"/>
                <a:gd name="T47" fmla="*/ 0 h 1176"/>
                <a:gd name="T48" fmla="*/ 1098 w 1508"/>
                <a:gd name="T49" fmla="*/ 417 h 1176"/>
                <a:gd name="T50" fmla="*/ 1508 w 1508"/>
                <a:gd name="T51" fmla="*/ 417 h 1176"/>
                <a:gd name="T52" fmla="*/ 1173 w 1508"/>
                <a:gd name="T53" fmla="*/ 758 h 1176"/>
                <a:gd name="T54" fmla="*/ 825 w 1508"/>
                <a:gd name="T55" fmla="*/ 758 h 1176"/>
                <a:gd name="T56" fmla="*/ 413 w 1508"/>
                <a:gd name="T57" fmla="*/ 1176 h 1176"/>
                <a:gd name="T58" fmla="*/ 413 w 1508"/>
                <a:gd name="T59" fmla="*/ 758 h 1176"/>
                <a:gd name="T60" fmla="*/ 0 w 1508"/>
                <a:gd name="T61" fmla="*/ 758 h 1176"/>
                <a:gd name="T62" fmla="*/ 335 w 1508"/>
                <a:gd name="T63" fmla="*/ 417 h 1176"/>
                <a:gd name="T64" fmla="*/ 687 w 1508"/>
                <a:gd name="T65" fmla="*/ 417 h 1176"/>
                <a:gd name="T66" fmla="*/ 1098 w 1508"/>
                <a:gd name="T67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8" h="1176">
                  <a:moveTo>
                    <a:pt x="496" y="758"/>
                  </a:moveTo>
                  <a:lnTo>
                    <a:pt x="496" y="971"/>
                  </a:lnTo>
                  <a:lnTo>
                    <a:pt x="706" y="758"/>
                  </a:lnTo>
                  <a:lnTo>
                    <a:pt x="496" y="758"/>
                  </a:lnTo>
                  <a:close/>
                  <a:moveTo>
                    <a:pt x="1076" y="503"/>
                  </a:moveTo>
                  <a:lnTo>
                    <a:pt x="910" y="671"/>
                  </a:lnTo>
                  <a:lnTo>
                    <a:pt x="1140" y="671"/>
                  </a:lnTo>
                  <a:lnTo>
                    <a:pt x="1305" y="503"/>
                  </a:lnTo>
                  <a:lnTo>
                    <a:pt x="1076" y="503"/>
                  </a:lnTo>
                  <a:close/>
                  <a:moveTo>
                    <a:pt x="722" y="503"/>
                  </a:moveTo>
                  <a:lnTo>
                    <a:pt x="556" y="671"/>
                  </a:lnTo>
                  <a:lnTo>
                    <a:pt x="791" y="671"/>
                  </a:lnTo>
                  <a:lnTo>
                    <a:pt x="957" y="503"/>
                  </a:lnTo>
                  <a:lnTo>
                    <a:pt x="722" y="503"/>
                  </a:lnTo>
                  <a:close/>
                  <a:moveTo>
                    <a:pt x="370" y="503"/>
                  </a:moveTo>
                  <a:lnTo>
                    <a:pt x="203" y="671"/>
                  </a:lnTo>
                  <a:lnTo>
                    <a:pt x="436" y="671"/>
                  </a:lnTo>
                  <a:lnTo>
                    <a:pt x="601" y="503"/>
                  </a:lnTo>
                  <a:lnTo>
                    <a:pt x="370" y="503"/>
                  </a:lnTo>
                  <a:close/>
                  <a:moveTo>
                    <a:pt x="1013" y="207"/>
                  </a:moveTo>
                  <a:lnTo>
                    <a:pt x="806" y="417"/>
                  </a:lnTo>
                  <a:lnTo>
                    <a:pt x="1013" y="417"/>
                  </a:lnTo>
                  <a:lnTo>
                    <a:pt x="1013" y="207"/>
                  </a:lnTo>
                  <a:close/>
                  <a:moveTo>
                    <a:pt x="1098" y="0"/>
                  </a:moveTo>
                  <a:lnTo>
                    <a:pt x="1098" y="417"/>
                  </a:lnTo>
                  <a:lnTo>
                    <a:pt x="1508" y="417"/>
                  </a:lnTo>
                  <a:lnTo>
                    <a:pt x="1173" y="758"/>
                  </a:lnTo>
                  <a:lnTo>
                    <a:pt x="825" y="758"/>
                  </a:lnTo>
                  <a:lnTo>
                    <a:pt x="413" y="1176"/>
                  </a:lnTo>
                  <a:lnTo>
                    <a:pt x="413" y="758"/>
                  </a:lnTo>
                  <a:lnTo>
                    <a:pt x="0" y="758"/>
                  </a:lnTo>
                  <a:lnTo>
                    <a:pt x="335" y="417"/>
                  </a:lnTo>
                  <a:lnTo>
                    <a:pt x="687" y="417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05" name="Freeform 183"/>
            <p:cNvSpPr>
              <a:spLocks noEditPoints="1"/>
            </p:cNvSpPr>
            <p:nvPr userDrawn="1"/>
          </p:nvSpPr>
          <p:spPr bwMode="auto">
            <a:xfrm>
              <a:off x="5003" y="3597"/>
              <a:ext cx="41" cy="51"/>
            </a:xfrm>
            <a:custGeom>
              <a:avLst/>
              <a:gdLst>
                <a:gd name="T0" fmla="*/ 48 w 204"/>
                <a:gd name="T1" fmla="*/ 39 h 253"/>
                <a:gd name="T2" fmla="*/ 48 w 204"/>
                <a:gd name="T3" fmla="*/ 213 h 253"/>
                <a:gd name="T4" fmla="*/ 75 w 204"/>
                <a:gd name="T5" fmla="*/ 213 h 253"/>
                <a:gd name="T6" fmla="*/ 95 w 204"/>
                <a:gd name="T7" fmla="*/ 210 h 253"/>
                <a:gd name="T8" fmla="*/ 114 w 204"/>
                <a:gd name="T9" fmla="*/ 203 h 253"/>
                <a:gd name="T10" fmla="*/ 130 w 204"/>
                <a:gd name="T11" fmla="*/ 191 h 253"/>
                <a:gd name="T12" fmla="*/ 140 w 204"/>
                <a:gd name="T13" fmla="*/ 178 h 253"/>
                <a:gd name="T14" fmla="*/ 148 w 204"/>
                <a:gd name="T15" fmla="*/ 162 h 253"/>
                <a:gd name="T16" fmla="*/ 152 w 204"/>
                <a:gd name="T17" fmla="*/ 146 h 253"/>
                <a:gd name="T18" fmla="*/ 154 w 204"/>
                <a:gd name="T19" fmla="*/ 126 h 253"/>
                <a:gd name="T20" fmla="*/ 152 w 204"/>
                <a:gd name="T21" fmla="*/ 106 h 253"/>
                <a:gd name="T22" fmla="*/ 148 w 204"/>
                <a:gd name="T23" fmla="*/ 89 h 253"/>
                <a:gd name="T24" fmla="*/ 140 w 204"/>
                <a:gd name="T25" fmla="*/ 74 h 253"/>
                <a:gd name="T26" fmla="*/ 130 w 204"/>
                <a:gd name="T27" fmla="*/ 62 h 253"/>
                <a:gd name="T28" fmla="*/ 114 w 204"/>
                <a:gd name="T29" fmla="*/ 49 h 253"/>
                <a:gd name="T30" fmla="*/ 95 w 204"/>
                <a:gd name="T31" fmla="*/ 42 h 253"/>
                <a:gd name="T32" fmla="*/ 75 w 204"/>
                <a:gd name="T33" fmla="*/ 39 h 253"/>
                <a:gd name="T34" fmla="*/ 48 w 204"/>
                <a:gd name="T35" fmla="*/ 39 h 253"/>
                <a:gd name="T36" fmla="*/ 0 w 204"/>
                <a:gd name="T37" fmla="*/ 0 h 253"/>
                <a:gd name="T38" fmla="*/ 66 w 204"/>
                <a:gd name="T39" fmla="*/ 0 h 253"/>
                <a:gd name="T40" fmla="*/ 93 w 204"/>
                <a:gd name="T41" fmla="*/ 1 h 253"/>
                <a:gd name="T42" fmla="*/ 119 w 204"/>
                <a:gd name="T43" fmla="*/ 6 h 253"/>
                <a:gd name="T44" fmla="*/ 142 w 204"/>
                <a:gd name="T45" fmla="*/ 14 h 253"/>
                <a:gd name="T46" fmla="*/ 164 w 204"/>
                <a:gd name="T47" fmla="*/ 26 h 253"/>
                <a:gd name="T48" fmla="*/ 176 w 204"/>
                <a:gd name="T49" fmla="*/ 36 h 253"/>
                <a:gd name="T50" fmla="*/ 186 w 204"/>
                <a:gd name="T51" fmla="*/ 48 h 253"/>
                <a:gd name="T52" fmla="*/ 194 w 204"/>
                <a:gd name="T53" fmla="*/ 64 h 253"/>
                <a:gd name="T54" fmla="*/ 200 w 204"/>
                <a:gd name="T55" fmla="*/ 82 h 253"/>
                <a:gd name="T56" fmla="*/ 203 w 204"/>
                <a:gd name="T57" fmla="*/ 102 h 253"/>
                <a:gd name="T58" fmla="*/ 204 w 204"/>
                <a:gd name="T59" fmla="*/ 126 h 253"/>
                <a:gd name="T60" fmla="*/ 203 w 204"/>
                <a:gd name="T61" fmla="*/ 149 h 253"/>
                <a:gd name="T62" fmla="*/ 200 w 204"/>
                <a:gd name="T63" fmla="*/ 170 h 253"/>
                <a:gd name="T64" fmla="*/ 194 w 204"/>
                <a:gd name="T65" fmla="*/ 187 h 253"/>
                <a:gd name="T66" fmla="*/ 186 w 204"/>
                <a:gd name="T67" fmla="*/ 203 h 253"/>
                <a:gd name="T68" fmla="*/ 176 w 204"/>
                <a:gd name="T69" fmla="*/ 215 h 253"/>
                <a:gd name="T70" fmla="*/ 164 w 204"/>
                <a:gd name="T71" fmla="*/ 227 h 253"/>
                <a:gd name="T72" fmla="*/ 142 w 204"/>
                <a:gd name="T73" fmla="*/ 238 h 253"/>
                <a:gd name="T74" fmla="*/ 119 w 204"/>
                <a:gd name="T75" fmla="*/ 247 h 253"/>
                <a:gd name="T76" fmla="*/ 93 w 204"/>
                <a:gd name="T77" fmla="*/ 251 h 253"/>
                <a:gd name="T78" fmla="*/ 66 w 204"/>
                <a:gd name="T79" fmla="*/ 253 h 253"/>
                <a:gd name="T80" fmla="*/ 0 w 204"/>
                <a:gd name="T81" fmla="*/ 253 h 253"/>
                <a:gd name="T82" fmla="*/ 0 w 204"/>
                <a:gd name="T8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253">
                  <a:moveTo>
                    <a:pt x="48" y="39"/>
                  </a:moveTo>
                  <a:lnTo>
                    <a:pt x="48" y="213"/>
                  </a:lnTo>
                  <a:lnTo>
                    <a:pt x="75" y="213"/>
                  </a:lnTo>
                  <a:lnTo>
                    <a:pt x="95" y="210"/>
                  </a:lnTo>
                  <a:lnTo>
                    <a:pt x="114" y="203"/>
                  </a:lnTo>
                  <a:lnTo>
                    <a:pt x="130" y="191"/>
                  </a:lnTo>
                  <a:lnTo>
                    <a:pt x="140" y="178"/>
                  </a:lnTo>
                  <a:lnTo>
                    <a:pt x="148" y="162"/>
                  </a:lnTo>
                  <a:lnTo>
                    <a:pt x="152" y="146"/>
                  </a:lnTo>
                  <a:lnTo>
                    <a:pt x="154" y="126"/>
                  </a:lnTo>
                  <a:lnTo>
                    <a:pt x="152" y="106"/>
                  </a:lnTo>
                  <a:lnTo>
                    <a:pt x="148" y="89"/>
                  </a:lnTo>
                  <a:lnTo>
                    <a:pt x="140" y="74"/>
                  </a:lnTo>
                  <a:lnTo>
                    <a:pt x="130" y="62"/>
                  </a:lnTo>
                  <a:lnTo>
                    <a:pt x="114" y="49"/>
                  </a:lnTo>
                  <a:lnTo>
                    <a:pt x="95" y="42"/>
                  </a:lnTo>
                  <a:lnTo>
                    <a:pt x="75" y="39"/>
                  </a:lnTo>
                  <a:lnTo>
                    <a:pt x="48" y="39"/>
                  </a:lnTo>
                  <a:close/>
                  <a:moveTo>
                    <a:pt x="0" y="0"/>
                  </a:moveTo>
                  <a:lnTo>
                    <a:pt x="66" y="0"/>
                  </a:lnTo>
                  <a:lnTo>
                    <a:pt x="93" y="1"/>
                  </a:lnTo>
                  <a:lnTo>
                    <a:pt x="119" y="6"/>
                  </a:lnTo>
                  <a:lnTo>
                    <a:pt x="142" y="14"/>
                  </a:lnTo>
                  <a:lnTo>
                    <a:pt x="164" y="26"/>
                  </a:lnTo>
                  <a:lnTo>
                    <a:pt x="176" y="36"/>
                  </a:lnTo>
                  <a:lnTo>
                    <a:pt x="186" y="48"/>
                  </a:lnTo>
                  <a:lnTo>
                    <a:pt x="194" y="64"/>
                  </a:lnTo>
                  <a:lnTo>
                    <a:pt x="200" y="82"/>
                  </a:lnTo>
                  <a:lnTo>
                    <a:pt x="203" y="102"/>
                  </a:lnTo>
                  <a:lnTo>
                    <a:pt x="204" y="126"/>
                  </a:lnTo>
                  <a:lnTo>
                    <a:pt x="203" y="149"/>
                  </a:lnTo>
                  <a:lnTo>
                    <a:pt x="200" y="170"/>
                  </a:lnTo>
                  <a:lnTo>
                    <a:pt x="194" y="187"/>
                  </a:lnTo>
                  <a:lnTo>
                    <a:pt x="186" y="203"/>
                  </a:lnTo>
                  <a:lnTo>
                    <a:pt x="176" y="215"/>
                  </a:lnTo>
                  <a:lnTo>
                    <a:pt x="164" y="227"/>
                  </a:lnTo>
                  <a:lnTo>
                    <a:pt x="142" y="238"/>
                  </a:lnTo>
                  <a:lnTo>
                    <a:pt x="119" y="247"/>
                  </a:lnTo>
                  <a:lnTo>
                    <a:pt x="93" y="251"/>
                  </a:lnTo>
                  <a:lnTo>
                    <a:pt x="66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06" name="Freeform 184"/>
            <p:cNvSpPr>
              <a:spLocks/>
            </p:cNvSpPr>
            <p:nvPr userDrawn="1"/>
          </p:nvSpPr>
          <p:spPr bwMode="auto">
            <a:xfrm>
              <a:off x="5055" y="3597"/>
              <a:ext cx="28" cy="51"/>
            </a:xfrm>
            <a:custGeom>
              <a:avLst/>
              <a:gdLst>
                <a:gd name="T0" fmla="*/ 0 w 142"/>
                <a:gd name="T1" fmla="*/ 0 h 253"/>
                <a:gd name="T2" fmla="*/ 49 w 142"/>
                <a:gd name="T3" fmla="*/ 0 h 253"/>
                <a:gd name="T4" fmla="*/ 49 w 142"/>
                <a:gd name="T5" fmla="*/ 213 h 253"/>
                <a:gd name="T6" fmla="*/ 142 w 142"/>
                <a:gd name="T7" fmla="*/ 213 h 253"/>
                <a:gd name="T8" fmla="*/ 142 w 142"/>
                <a:gd name="T9" fmla="*/ 253 h 253"/>
                <a:gd name="T10" fmla="*/ 0 w 142"/>
                <a:gd name="T11" fmla="*/ 253 h 253"/>
                <a:gd name="T12" fmla="*/ 0 w 142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53">
                  <a:moveTo>
                    <a:pt x="0" y="0"/>
                  </a:moveTo>
                  <a:lnTo>
                    <a:pt x="49" y="0"/>
                  </a:lnTo>
                  <a:lnTo>
                    <a:pt x="49" y="213"/>
                  </a:lnTo>
                  <a:lnTo>
                    <a:pt x="142" y="213"/>
                  </a:lnTo>
                  <a:lnTo>
                    <a:pt x="142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07" name="Freeform 185"/>
            <p:cNvSpPr>
              <a:spLocks noEditPoints="1"/>
            </p:cNvSpPr>
            <p:nvPr userDrawn="1"/>
          </p:nvSpPr>
          <p:spPr bwMode="auto">
            <a:xfrm>
              <a:off x="5090" y="3597"/>
              <a:ext cx="36" cy="51"/>
            </a:xfrm>
            <a:custGeom>
              <a:avLst/>
              <a:gdLst>
                <a:gd name="T0" fmla="*/ 48 w 181"/>
                <a:gd name="T1" fmla="*/ 39 h 253"/>
                <a:gd name="T2" fmla="*/ 48 w 181"/>
                <a:gd name="T3" fmla="*/ 108 h 253"/>
                <a:gd name="T4" fmla="*/ 64 w 181"/>
                <a:gd name="T5" fmla="*/ 108 h 253"/>
                <a:gd name="T6" fmla="*/ 83 w 181"/>
                <a:gd name="T7" fmla="*/ 106 h 253"/>
                <a:gd name="T8" fmla="*/ 89 w 181"/>
                <a:gd name="T9" fmla="*/ 105 h 253"/>
                <a:gd name="T10" fmla="*/ 94 w 181"/>
                <a:gd name="T11" fmla="*/ 104 h 253"/>
                <a:gd name="T12" fmla="*/ 99 w 181"/>
                <a:gd name="T13" fmla="*/ 102 h 253"/>
                <a:gd name="T14" fmla="*/ 103 w 181"/>
                <a:gd name="T15" fmla="*/ 99 h 253"/>
                <a:gd name="T16" fmla="*/ 107 w 181"/>
                <a:gd name="T17" fmla="*/ 95 h 253"/>
                <a:gd name="T18" fmla="*/ 111 w 181"/>
                <a:gd name="T19" fmla="*/ 91 h 253"/>
                <a:gd name="T20" fmla="*/ 115 w 181"/>
                <a:gd name="T21" fmla="*/ 83 h 253"/>
                <a:gd name="T22" fmla="*/ 116 w 181"/>
                <a:gd name="T23" fmla="*/ 72 h 253"/>
                <a:gd name="T24" fmla="*/ 115 w 181"/>
                <a:gd name="T25" fmla="*/ 62 h 253"/>
                <a:gd name="T26" fmla="*/ 111 w 181"/>
                <a:gd name="T27" fmla="*/ 54 h 253"/>
                <a:gd name="T28" fmla="*/ 107 w 181"/>
                <a:gd name="T29" fmla="*/ 49 h 253"/>
                <a:gd name="T30" fmla="*/ 103 w 181"/>
                <a:gd name="T31" fmla="*/ 46 h 253"/>
                <a:gd name="T32" fmla="*/ 99 w 181"/>
                <a:gd name="T33" fmla="*/ 44 h 253"/>
                <a:gd name="T34" fmla="*/ 91 w 181"/>
                <a:gd name="T35" fmla="*/ 41 h 253"/>
                <a:gd name="T36" fmla="*/ 83 w 181"/>
                <a:gd name="T37" fmla="*/ 40 h 253"/>
                <a:gd name="T38" fmla="*/ 64 w 181"/>
                <a:gd name="T39" fmla="*/ 39 h 253"/>
                <a:gd name="T40" fmla="*/ 48 w 181"/>
                <a:gd name="T41" fmla="*/ 39 h 253"/>
                <a:gd name="T42" fmla="*/ 0 w 181"/>
                <a:gd name="T43" fmla="*/ 0 h 253"/>
                <a:gd name="T44" fmla="*/ 52 w 181"/>
                <a:gd name="T45" fmla="*/ 0 h 253"/>
                <a:gd name="T46" fmla="*/ 92 w 181"/>
                <a:gd name="T47" fmla="*/ 0 h 253"/>
                <a:gd name="T48" fmla="*/ 111 w 181"/>
                <a:gd name="T49" fmla="*/ 3 h 253"/>
                <a:gd name="T50" fmla="*/ 129 w 181"/>
                <a:gd name="T51" fmla="*/ 7 h 253"/>
                <a:gd name="T52" fmla="*/ 139 w 181"/>
                <a:gd name="T53" fmla="*/ 12 h 253"/>
                <a:gd name="T54" fmla="*/ 148 w 181"/>
                <a:gd name="T55" fmla="*/ 19 h 253"/>
                <a:gd name="T56" fmla="*/ 155 w 181"/>
                <a:gd name="T57" fmla="*/ 28 h 253"/>
                <a:gd name="T58" fmla="*/ 161 w 181"/>
                <a:gd name="T59" fmla="*/ 38 h 253"/>
                <a:gd name="T60" fmla="*/ 165 w 181"/>
                <a:gd name="T61" fmla="*/ 51 h 253"/>
                <a:gd name="T62" fmla="*/ 166 w 181"/>
                <a:gd name="T63" fmla="*/ 68 h 253"/>
                <a:gd name="T64" fmla="*/ 165 w 181"/>
                <a:gd name="T65" fmla="*/ 83 h 253"/>
                <a:gd name="T66" fmla="*/ 160 w 181"/>
                <a:gd name="T67" fmla="*/ 95 h 253"/>
                <a:gd name="T68" fmla="*/ 152 w 181"/>
                <a:gd name="T69" fmla="*/ 106 h 253"/>
                <a:gd name="T70" fmla="*/ 143 w 181"/>
                <a:gd name="T71" fmla="*/ 116 h 253"/>
                <a:gd name="T72" fmla="*/ 131 w 181"/>
                <a:gd name="T73" fmla="*/ 123 h 253"/>
                <a:gd name="T74" fmla="*/ 116 w 181"/>
                <a:gd name="T75" fmla="*/ 127 h 253"/>
                <a:gd name="T76" fmla="*/ 116 w 181"/>
                <a:gd name="T77" fmla="*/ 127 h 253"/>
                <a:gd name="T78" fmla="*/ 121 w 181"/>
                <a:gd name="T79" fmla="*/ 128 h 253"/>
                <a:gd name="T80" fmla="*/ 125 w 181"/>
                <a:gd name="T81" fmla="*/ 130 h 253"/>
                <a:gd name="T82" fmla="*/ 129 w 181"/>
                <a:gd name="T83" fmla="*/ 133 h 253"/>
                <a:gd name="T84" fmla="*/ 132 w 181"/>
                <a:gd name="T85" fmla="*/ 137 h 253"/>
                <a:gd name="T86" fmla="*/ 137 w 181"/>
                <a:gd name="T87" fmla="*/ 145 h 253"/>
                <a:gd name="T88" fmla="*/ 142 w 181"/>
                <a:gd name="T89" fmla="*/ 153 h 253"/>
                <a:gd name="T90" fmla="*/ 181 w 181"/>
                <a:gd name="T91" fmla="*/ 253 h 253"/>
                <a:gd name="T92" fmla="*/ 127 w 181"/>
                <a:gd name="T93" fmla="*/ 253 h 253"/>
                <a:gd name="T94" fmla="*/ 98 w 181"/>
                <a:gd name="T95" fmla="*/ 174 h 253"/>
                <a:gd name="T96" fmla="*/ 92 w 181"/>
                <a:gd name="T97" fmla="*/ 161 h 253"/>
                <a:gd name="T98" fmla="*/ 86 w 181"/>
                <a:gd name="T99" fmla="*/ 153 h 253"/>
                <a:gd name="T100" fmla="*/ 77 w 181"/>
                <a:gd name="T101" fmla="*/ 149 h 253"/>
                <a:gd name="T102" fmla="*/ 63 w 181"/>
                <a:gd name="T103" fmla="*/ 147 h 253"/>
                <a:gd name="T104" fmla="*/ 48 w 181"/>
                <a:gd name="T105" fmla="*/ 147 h 253"/>
                <a:gd name="T106" fmla="*/ 48 w 181"/>
                <a:gd name="T107" fmla="*/ 253 h 253"/>
                <a:gd name="T108" fmla="*/ 0 w 181"/>
                <a:gd name="T109" fmla="*/ 253 h 253"/>
                <a:gd name="T110" fmla="*/ 0 w 181"/>
                <a:gd name="T1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1" h="253">
                  <a:moveTo>
                    <a:pt x="48" y="39"/>
                  </a:moveTo>
                  <a:lnTo>
                    <a:pt x="48" y="108"/>
                  </a:lnTo>
                  <a:lnTo>
                    <a:pt x="64" y="108"/>
                  </a:lnTo>
                  <a:lnTo>
                    <a:pt x="83" y="106"/>
                  </a:lnTo>
                  <a:lnTo>
                    <a:pt x="89" y="105"/>
                  </a:lnTo>
                  <a:lnTo>
                    <a:pt x="94" y="104"/>
                  </a:lnTo>
                  <a:lnTo>
                    <a:pt x="99" y="102"/>
                  </a:lnTo>
                  <a:lnTo>
                    <a:pt x="103" y="99"/>
                  </a:lnTo>
                  <a:lnTo>
                    <a:pt x="107" y="95"/>
                  </a:lnTo>
                  <a:lnTo>
                    <a:pt x="111" y="91"/>
                  </a:lnTo>
                  <a:lnTo>
                    <a:pt x="115" y="83"/>
                  </a:lnTo>
                  <a:lnTo>
                    <a:pt x="116" y="72"/>
                  </a:lnTo>
                  <a:lnTo>
                    <a:pt x="115" y="62"/>
                  </a:lnTo>
                  <a:lnTo>
                    <a:pt x="111" y="54"/>
                  </a:lnTo>
                  <a:lnTo>
                    <a:pt x="107" y="49"/>
                  </a:lnTo>
                  <a:lnTo>
                    <a:pt x="103" y="46"/>
                  </a:lnTo>
                  <a:lnTo>
                    <a:pt x="99" y="44"/>
                  </a:lnTo>
                  <a:lnTo>
                    <a:pt x="91" y="41"/>
                  </a:lnTo>
                  <a:lnTo>
                    <a:pt x="83" y="40"/>
                  </a:lnTo>
                  <a:lnTo>
                    <a:pt x="64" y="39"/>
                  </a:lnTo>
                  <a:lnTo>
                    <a:pt x="48" y="39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92" y="0"/>
                  </a:lnTo>
                  <a:lnTo>
                    <a:pt x="111" y="3"/>
                  </a:lnTo>
                  <a:lnTo>
                    <a:pt x="129" y="7"/>
                  </a:lnTo>
                  <a:lnTo>
                    <a:pt x="139" y="12"/>
                  </a:lnTo>
                  <a:lnTo>
                    <a:pt x="148" y="19"/>
                  </a:lnTo>
                  <a:lnTo>
                    <a:pt x="155" y="28"/>
                  </a:lnTo>
                  <a:lnTo>
                    <a:pt x="161" y="38"/>
                  </a:lnTo>
                  <a:lnTo>
                    <a:pt x="165" y="51"/>
                  </a:lnTo>
                  <a:lnTo>
                    <a:pt x="166" y="68"/>
                  </a:lnTo>
                  <a:lnTo>
                    <a:pt x="165" y="83"/>
                  </a:lnTo>
                  <a:lnTo>
                    <a:pt x="160" y="95"/>
                  </a:lnTo>
                  <a:lnTo>
                    <a:pt x="152" y="106"/>
                  </a:lnTo>
                  <a:lnTo>
                    <a:pt x="143" y="116"/>
                  </a:lnTo>
                  <a:lnTo>
                    <a:pt x="131" y="123"/>
                  </a:lnTo>
                  <a:lnTo>
                    <a:pt x="116" y="127"/>
                  </a:lnTo>
                  <a:lnTo>
                    <a:pt x="116" y="127"/>
                  </a:lnTo>
                  <a:lnTo>
                    <a:pt x="121" y="128"/>
                  </a:lnTo>
                  <a:lnTo>
                    <a:pt x="125" y="130"/>
                  </a:lnTo>
                  <a:lnTo>
                    <a:pt x="129" y="133"/>
                  </a:lnTo>
                  <a:lnTo>
                    <a:pt x="132" y="137"/>
                  </a:lnTo>
                  <a:lnTo>
                    <a:pt x="137" y="145"/>
                  </a:lnTo>
                  <a:lnTo>
                    <a:pt x="142" y="153"/>
                  </a:lnTo>
                  <a:lnTo>
                    <a:pt x="181" y="253"/>
                  </a:lnTo>
                  <a:lnTo>
                    <a:pt x="127" y="253"/>
                  </a:lnTo>
                  <a:lnTo>
                    <a:pt x="98" y="174"/>
                  </a:lnTo>
                  <a:lnTo>
                    <a:pt x="92" y="161"/>
                  </a:lnTo>
                  <a:lnTo>
                    <a:pt x="86" y="153"/>
                  </a:lnTo>
                  <a:lnTo>
                    <a:pt x="77" y="149"/>
                  </a:lnTo>
                  <a:lnTo>
                    <a:pt x="63" y="147"/>
                  </a:lnTo>
                  <a:lnTo>
                    <a:pt x="48" y="147"/>
                  </a:lnTo>
                  <a:lnTo>
                    <a:pt x="48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08" name="Freeform 186"/>
            <p:cNvSpPr>
              <a:spLocks noEditPoints="1"/>
            </p:cNvSpPr>
            <p:nvPr userDrawn="1"/>
          </p:nvSpPr>
          <p:spPr bwMode="auto">
            <a:xfrm>
              <a:off x="5166" y="3608"/>
              <a:ext cx="26" cy="40"/>
            </a:xfrm>
            <a:custGeom>
              <a:avLst/>
              <a:gdLst>
                <a:gd name="T0" fmla="*/ 38 w 128"/>
                <a:gd name="T1" fmla="*/ 31 h 200"/>
                <a:gd name="T2" fmla="*/ 38 w 128"/>
                <a:gd name="T3" fmla="*/ 92 h 200"/>
                <a:gd name="T4" fmla="*/ 51 w 128"/>
                <a:gd name="T5" fmla="*/ 92 h 200"/>
                <a:gd name="T6" fmla="*/ 65 w 128"/>
                <a:gd name="T7" fmla="*/ 91 h 200"/>
                <a:gd name="T8" fmla="*/ 78 w 128"/>
                <a:gd name="T9" fmla="*/ 86 h 200"/>
                <a:gd name="T10" fmla="*/ 83 w 128"/>
                <a:gd name="T11" fmla="*/ 80 h 200"/>
                <a:gd name="T12" fmla="*/ 87 w 128"/>
                <a:gd name="T13" fmla="*/ 72 h 200"/>
                <a:gd name="T14" fmla="*/ 88 w 128"/>
                <a:gd name="T15" fmla="*/ 62 h 200"/>
                <a:gd name="T16" fmla="*/ 88 w 128"/>
                <a:gd name="T17" fmla="*/ 57 h 200"/>
                <a:gd name="T18" fmla="*/ 87 w 128"/>
                <a:gd name="T19" fmla="*/ 51 h 200"/>
                <a:gd name="T20" fmla="*/ 85 w 128"/>
                <a:gd name="T21" fmla="*/ 47 h 200"/>
                <a:gd name="T22" fmla="*/ 83 w 128"/>
                <a:gd name="T23" fmla="*/ 43 h 200"/>
                <a:gd name="T24" fmla="*/ 81 w 128"/>
                <a:gd name="T25" fmla="*/ 40 h 200"/>
                <a:gd name="T26" fmla="*/ 78 w 128"/>
                <a:gd name="T27" fmla="*/ 38 h 200"/>
                <a:gd name="T28" fmla="*/ 65 w 128"/>
                <a:gd name="T29" fmla="*/ 33 h 200"/>
                <a:gd name="T30" fmla="*/ 51 w 128"/>
                <a:gd name="T31" fmla="*/ 31 h 200"/>
                <a:gd name="T32" fmla="*/ 38 w 128"/>
                <a:gd name="T33" fmla="*/ 31 h 200"/>
                <a:gd name="T34" fmla="*/ 0 w 128"/>
                <a:gd name="T35" fmla="*/ 0 h 200"/>
                <a:gd name="T36" fmla="*/ 48 w 128"/>
                <a:gd name="T37" fmla="*/ 0 h 200"/>
                <a:gd name="T38" fmla="*/ 69 w 128"/>
                <a:gd name="T39" fmla="*/ 1 h 200"/>
                <a:gd name="T40" fmla="*/ 87 w 128"/>
                <a:gd name="T41" fmla="*/ 5 h 200"/>
                <a:gd name="T42" fmla="*/ 103 w 128"/>
                <a:gd name="T43" fmla="*/ 12 h 200"/>
                <a:gd name="T44" fmla="*/ 114 w 128"/>
                <a:gd name="T45" fmla="*/ 19 h 200"/>
                <a:gd name="T46" fmla="*/ 122 w 128"/>
                <a:gd name="T47" fmla="*/ 30 h 200"/>
                <a:gd name="T48" fmla="*/ 126 w 128"/>
                <a:gd name="T49" fmla="*/ 43 h 200"/>
                <a:gd name="T50" fmla="*/ 128 w 128"/>
                <a:gd name="T51" fmla="*/ 60 h 200"/>
                <a:gd name="T52" fmla="*/ 127 w 128"/>
                <a:gd name="T53" fmla="*/ 76 h 200"/>
                <a:gd name="T54" fmla="*/ 123 w 128"/>
                <a:gd name="T55" fmla="*/ 90 h 200"/>
                <a:gd name="T56" fmla="*/ 116 w 128"/>
                <a:gd name="T57" fmla="*/ 100 h 200"/>
                <a:gd name="T58" fmla="*/ 106 w 128"/>
                <a:gd name="T59" fmla="*/ 108 h 200"/>
                <a:gd name="T60" fmla="*/ 92 w 128"/>
                <a:gd name="T61" fmla="*/ 117 h 200"/>
                <a:gd name="T62" fmla="*/ 75 w 128"/>
                <a:gd name="T63" fmla="*/ 122 h 200"/>
                <a:gd name="T64" fmla="*/ 54 w 128"/>
                <a:gd name="T65" fmla="*/ 123 h 200"/>
                <a:gd name="T66" fmla="*/ 38 w 128"/>
                <a:gd name="T67" fmla="*/ 123 h 200"/>
                <a:gd name="T68" fmla="*/ 38 w 128"/>
                <a:gd name="T69" fmla="*/ 200 h 200"/>
                <a:gd name="T70" fmla="*/ 0 w 128"/>
                <a:gd name="T71" fmla="*/ 200 h 200"/>
                <a:gd name="T72" fmla="*/ 0 w 128"/>
                <a:gd name="T7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200">
                  <a:moveTo>
                    <a:pt x="38" y="31"/>
                  </a:moveTo>
                  <a:lnTo>
                    <a:pt x="38" y="92"/>
                  </a:lnTo>
                  <a:lnTo>
                    <a:pt x="51" y="92"/>
                  </a:lnTo>
                  <a:lnTo>
                    <a:pt x="65" y="91"/>
                  </a:lnTo>
                  <a:lnTo>
                    <a:pt x="78" y="86"/>
                  </a:lnTo>
                  <a:lnTo>
                    <a:pt x="83" y="80"/>
                  </a:lnTo>
                  <a:lnTo>
                    <a:pt x="87" y="72"/>
                  </a:lnTo>
                  <a:lnTo>
                    <a:pt x="88" y="62"/>
                  </a:lnTo>
                  <a:lnTo>
                    <a:pt x="88" y="57"/>
                  </a:lnTo>
                  <a:lnTo>
                    <a:pt x="87" y="51"/>
                  </a:lnTo>
                  <a:lnTo>
                    <a:pt x="85" y="47"/>
                  </a:lnTo>
                  <a:lnTo>
                    <a:pt x="83" y="43"/>
                  </a:lnTo>
                  <a:lnTo>
                    <a:pt x="81" y="40"/>
                  </a:lnTo>
                  <a:lnTo>
                    <a:pt x="78" y="38"/>
                  </a:lnTo>
                  <a:lnTo>
                    <a:pt x="65" y="33"/>
                  </a:lnTo>
                  <a:lnTo>
                    <a:pt x="51" y="31"/>
                  </a:lnTo>
                  <a:lnTo>
                    <a:pt x="38" y="31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69" y="1"/>
                  </a:lnTo>
                  <a:lnTo>
                    <a:pt x="87" y="5"/>
                  </a:lnTo>
                  <a:lnTo>
                    <a:pt x="103" y="12"/>
                  </a:lnTo>
                  <a:lnTo>
                    <a:pt x="114" y="19"/>
                  </a:lnTo>
                  <a:lnTo>
                    <a:pt x="122" y="30"/>
                  </a:lnTo>
                  <a:lnTo>
                    <a:pt x="126" y="43"/>
                  </a:lnTo>
                  <a:lnTo>
                    <a:pt x="128" y="60"/>
                  </a:lnTo>
                  <a:lnTo>
                    <a:pt x="127" y="76"/>
                  </a:lnTo>
                  <a:lnTo>
                    <a:pt x="123" y="90"/>
                  </a:lnTo>
                  <a:lnTo>
                    <a:pt x="116" y="100"/>
                  </a:lnTo>
                  <a:lnTo>
                    <a:pt x="106" y="108"/>
                  </a:lnTo>
                  <a:lnTo>
                    <a:pt x="92" y="117"/>
                  </a:lnTo>
                  <a:lnTo>
                    <a:pt x="75" y="122"/>
                  </a:lnTo>
                  <a:lnTo>
                    <a:pt x="54" y="123"/>
                  </a:lnTo>
                  <a:lnTo>
                    <a:pt x="38" y="123"/>
                  </a:lnTo>
                  <a:lnTo>
                    <a:pt x="38" y="200"/>
                  </a:lnTo>
                  <a:lnTo>
                    <a:pt x="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09" name="Freeform 187"/>
            <p:cNvSpPr>
              <a:spLocks/>
            </p:cNvSpPr>
            <p:nvPr userDrawn="1"/>
          </p:nvSpPr>
          <p:spPr bwMode="auto">
            <a:xfrm>
              <a:off x="5198" y="3618"/>
              <a:ext cx="16" cy="30"/>
            </a:xfrm>
            <a:custGeom>
              <a:avLst/>
              <a:gdLst>
                <a:gd name="T0" fmla="*/ 72 w 83"/>
                <a:gd name="T1" fmla="*/ 0 h 152"/>
                <a:gd name="T2" fmla="*/ 78 w 83"/>
                <a:gd name="T3" fmla="*/ 0 h 152"/>
                <a:gd name="T4" fmla="*/ 83 w 83"/>
                <a:gd name="T5" fmla="*/ 1 h 152"/>
                <a:gd name="T6" fmla="*/ 83 w 83"/>
                <a:gd name="T7" fmla="*/ 41 h 152"/>
                <a:gd name="T8" fmla="*/ 77 w 83"/>
                <a:gd name="T9" fmla="*/ 38 h 152"/>
                <a:gd name="T10" fmla="*/ 67 w 83"/>
                <a:gd name="T11" fmla="*/ 38 h 152"/>
                <a:gd name="T12" fmla="*/ 58 w 83"/>
                <a:gd name="T13" fmla="*/ 39 h 152"/>
                <a:gd name="T14" fmla="*/ 50 w 83"/>
                <a:gd name="T15" fmla="*/ 44 h 152"/>
                <a:gd name="T16" fmla="*/ 46 w 83"/>
                <a:gd name="T17" fmla="*/ 48 h 152"/>
                <a:gd name="T18" fmla="*/ 43 w 83"/>
                <a:gd name="T19" fmla="*/ 53 h 152"/>
                <a:gd name="T20" fmla="*/ 41 w 83"/>
                <a:gd name="T21" fmla="*/ 59 h 152"/>
                <a:gd name="T22" fmla="*/ 38 w 83"/>
                <a:gd name="T23" fmla="*/ 79 h 152"/>
                <a:gd name="T24" fmla="*/ 37 w 83"/>
                <a:gd name="T25" fmla="*/ 98 h 152"/>
                <a:gd name="T26" fmla="*/ 37 w 83"/>
                <a:gd name="T27" fmla="*/ 152 h 152"/>
                <a:gd name="T28" fmla="*/ 0 w 83"/>
                <a:gd name="T29" fmla="*/ 152 h 152"/>
                <a:gd name="T30" fmla="*/ 0 w 83"/>
                <a:gd name="T31" fmla="*/ 3 h 152"/>
                <a:gd name="T32" fmla="*/ 33 w 83"/>
                <a:gd name="T33" fmla="*/ 3 h 152"/>
                <a:gd name="T34" fmla="*/ 33 w 83"/>
                <a:gd name="T35" fmla="*/ 38 h 152"/>
                <a:gd name="T36" fmla="*/ 34 w 83"/>
                <a:gd name="T37" fmla="*/ 38 h 152"/>
                <a:gd name="T38" fmla="*/ 37 w 83"/>
                <a:gd name="T39" fmla="*/ 25 h 152"/>
                <a:gd name="T40" fmla="*/ 45 w 83"/>
                <a:gd name="T41" fmla="*/ 14 h 152"/>
                <a:gd name="T42" fmla="*/ 53 w 83"/>
                <a:gd name="T43" fmla="*/ 7 h 152"/>
                <a:gd name="T44" fmla="*/ 62 w 83"/>
                <a:gd name="T45" fmla="*/ 2 h 152"/>
                <a:gd name="T46" fmla="*/ 72 w 83"/>
                <a:gd name="T4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152">
                  <a:moveTo>
                    <a:pt x="72" y="0"/>
                  </a:moveTo>
                  <a:lnTo>
                    <a:pt x="78" y="0"/>
                  </a:lnTo>
                  <a:lnTo>
                    <a:pt x="83" y="1"/>
                  </a:lnTo>
                  <a:lnTo>
                    <a:pt x="83" y="41"/>
                  </a:lnTo>
                  <a:lnTo>
                    <a:pt x="77" y="38"/>
                  </a:lnTo>
                  <a:lnTo>
                    <a:pt x="67" y="38"/>
                  </a:lnTo>
                  <a:lnTo>
                    <a:pt x="58" y="39"/>
                  </a:lnTo>
                  <a:lnTo>
                    <a:pt x="50" y="44"/>
                  </a:lnTo>
                  <a:lnTo>
                    <a:pt x="46" y="48"/>
                  </a:lnTo>
                  <a:lnTo>
                    <a:pt x="43" y="53"/>
                  </a:lnTo>
                  <a:lnTo>
                    <a:pt x="41" y="59"/>
                  </a:lnTo>
                  <a:lnTo>
                    <a:pt x="38" y="79"/>
                  </a:lnTo>
                  <a:lnTo>
                    <a:pt x="37" y="98"/>
                  </a:lnTo>
                  <a:lnTo>
                    <a:pt x="37" y="152"/>
                  </a:lnTo>
                  <a:lnTo>
                    <a:pt x="0" y="152"/>
                  </a:lnTo>
                  <a:lnTo>
                    <a:pt x="0" y="3"/>
                  </a:lnTo>
                  <a:lnTo>
                    <a:pt x="33" y="3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7" y="25"/>
                  </a:lnTo>
                  <a:lnTo>
                    <a:pt x="45" y="14"/>
                  </a:lnTo>
                  <a:lnTo>
                    <a:pt x="53" y="7"/>
                  </a:lnTo>
                  <a:lnTo>
                    <a:pt x="6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10" name="Freeform 188"/>
            <p:cNvSpPr>
              <a:spLocks noEditPoints="1"/>
            </p:cNvSpPr>
            <p:nvPr userDrawn="1"/>
          </p:nvSpPr>
          <p:spPr bwMode="auto">
            <a:xfrm>
              <a:off x="5217" y="3618"/>
              <a:ext cx="29" cy="31"/>
            </a:xfrm>
            <a:custGeom>
              <a:avLst/>
              <a:gdLst>
                <a:gd name="T0" fmla="*/ 74 w 147"/>
                <a:gd name="T1" fmla="*/ 30 h 155"/>
                <a:gd name="T2" fmla="*/ 64 w 147"/>
                <a:gd name="T3" fmla="*/ 31 h 155"/>
                <a:gd name="T4" fmla="*/ 54 w 147"/>
                <a:gd name="T5" fmla="*/ 37 h 155"/>
                <a:gd name="T6" fmla="*/ 47 w 147"/>
                <a:gd name="T7" fmla="*/ 44 h 155"/>
                <a:gd name="T8" fmla="*/ 41 w 147"/>
                <a:gd name="T9" fmla="*/ 57 h 155"/>
                <a:gd name="T10" fmla="*/ 39 w 147"/>
                <a:gd name="T11" fmla="*/ 74 h 155"/>
                <a:gd name="T12" fmla="*/ 39 w 147"/>
                <a:gd name="T13" fmla="*/ 82 h 155"/>
                <a:gd name="T14" fmla="*/ 41 w 147"/>
                <a:gd name="T15" fmla="*/ 92 h 155"/>
                <a:gd name="T16" fmla="*/ 43 w 147"/>
                <a:gd name="T17" fmla="*/ 101 h 155"/>
                <a:gd name="T18" fmla="*/ 46 w 147"/>
                <a:gd name="T19" fmla="*/ 108 h 155"/>
                <a:gd name="T20" fmla="*/ 49 w 147"/>
                <a:gd name="T21" fmla="*/ 113 h 155"/>
                <a:gd name="T22" fmla="*/ 52 w 147"/>
                <a:gd name="T23" fmla="*/ 118 h 155"/>
                <a:gd name="T24" fmla="*/ 58 w 147"/>
                <a:gd name="T25" fmla="*/ 121 h 155"/>
                <a:gd name="T26" fmla="*/ 65 w 147"/>
                <a:gd name="T27" fmla="*/ 124 h 155"/>
                <a:gd name="T28" fmla="*/ 74 w 147"/>
                <a:gd name="T29" fmla="*/ 125 h 155"/>
                <a:gd name="T30" fmla="*/ 84 w 147"/>
                <a:gd name="T31" fmla="*/ 124 h 155"/>
                <a:gd name="T32" fmla="*/ 92 w 147"/>
                <a:gd name="T33" fmla="*/ 121 h 155"/>
                <a:gd name="T34" fmla="*/ 96 w 147"/>
                <a:gd name="T35" fmla="*/ 118 h 155"/>
                <a:gd name="T36" fmla="*/ 99 w 147"/>
                <a:gd name="T37" fmla="*/ 113 h 155"/>
                <a:gd name="T38" fmla="*/ 102 w 147"/>
                <a:gd name="T39" fmla="*/ 109 h 155"/>
                <a:gd name="T40" fmla="*/ 107 w 147"/>
                <a:gd name="T41" fmla="*/ 101 h 155"/>
                <a:gd name="T42" fmla="*/ 109 w 147"/>
                <a:gd name="T43" fmla="*/ 93 h 155"/>
                <a:gd name="T44" fmla="*/ 110 w 147"/>
                <a:gd name="T45" fmla="*/ 74 h 155"/>
                <a:gd name="T46" fmla="*/ 108 w 147"/>
                <a:gd name="T47" fmla="*/ 57 h 155"/>
                <a:gd name="T48" fmla="*/ 101 w 147"/>
                <a:gd name="T49" fmla="*/ 43 h 155"/>
                <a:gd name="T50" fmla="*/ 94 w 147"/>
                <a:gd name="T51" fmla="*/ 37 h 155"/>
                <a:gd name="T52" fmla="*/ 85 w 147"/>
                <a:gd name="T53" fmla="*/ 31 h 155"/>
                <a:gd name="T54" fmla="*/ 74 w 147"/>
                <a:gd name="T55" fmla="*/ 30 h 155"/>
                <a:gd name="T56" fmla="*/ 74 w 147"/>
                <a:gd name="T57" fmla="*/ 0 h 155"/>
                <a:gd name="T58" fmla="*/ 94 w 147"/>
                <a:gd name="T59" fmla="*/ 2 h 155"/>
                <a:gd name="T60" fmla="*/ 112 w 147"/>
                <a:gd name="T61" fmla="*/ 10 h 155"/>
                <a:gd name="T62" fmla="*/ 127 w 147"/>
                <a:gd name="T63" fmla="*/ 21 h 155"/>
                <a:gd name="T64" fmla="*/ 138 w 147"/>
                <a:gd name="T65" fmla="*/ 37 h 155"/>
                <a:gd name="T66" fmla="*/ 145 w 147"/>
                <a:gd name="T67" fmla="*/ 56 h 155"/>
                <a:gd name="T68" fmla="*/ 147 w 147"/>
                <a:gd name="T69" fmla="*/ 79 h 155"/>
                <a:gd name="T70" fmla="*/ 145 w 147"/>
                <a:gd name="T71" fmla="*/ 99 h 155"/>
                <a:gd name="T72" fmla="*/ 139 w 147"/>
                <a:gd name="T73" fmla="*/ 116 h 155"/>
                <a:gd name="T74" fmla="*/ 129 w 147"/>
                <a:gd name="T75" fmla="*/ 132 h 155"/>
                <a:gd name="T76" fmla="*/ 118 w 147"/>
                <a:gd name="T77" fmla="*/ 142 h 155"/>
                <a:gd name="T78" fmla="*/ 106 w 147"/>
                <a:gd name="T79" fmla="*/ 149 h 155"/>
                <a:gd name="T80" fmla="*/ 90 w 147"/>
                <a:gd name="T81" fmla="*/ 153 h 155"/>
                <a:gd name="T82" fmla="*/ 74 w 147"/>
                <a:gd name="T83" fmla="*/ 155 h 155"/>
                <a:gd name="T84" fmla="*/ 58 w 147"/>
                <a:gd name="T85" fmla="*/ 153 h 155"/>
                <a:gd name="T86" fmla="*/ 43 w 147"/>
                <a:gd name="T87" fmla="*/ 149 h 155"/>
                <a:gd name="T88" fmla="*/ 30 w 147"/>
                <a:gd name="T89" fmla="*/ 142 h 155"/>
                <a:gd name="T90" fmla="*/ 20 w 147"/>
                <a:gd name="T91" fmla="*/ 132 h 155"/>
                <a:gd name="T92" fmla="*/ 10 w 147"/>
                <a:gd name="T93" fmla="*/ 116 h 155"/>
                <a:gd name="T94" fmla="*/ 2 w 147"/>
                <a:gd name="T95" fmla="*/ 99 h 155"/>
                <a:gd name="T96" fmla="*/ 0 w 147"/>
                <a:gd name="T97" fmla="*/ 79 h 155"/>
                <a:gd name="T98" fmla="*/ 3 w 147"/>
                <a:gd name="T99" fmla="*/ 56 h 155"/>
                <a:gd name="T100" fmla="*/ 10 w 147"/>
                <a:gd name="T101" fmla="*/ 37 h 155"/>
                <a:gd name="T102" fmla="*/ 22 w 147"/>
                <a:gd name="T103" fmla="*/ 21 h 155"/>
                <a:gd name="T104" fmla="*/ 37 w 147"/>
                <a:gd name="T105" fmla="*/ 10 h 155"/>
                <a:gd name="T106" fmla="*/ 54 w 147"/>
                <a:gd name="T107" fmla="*/ 2 h 155"/>
                <a:gd name="T108" fmla="*/ 74 w 147"/>
                <a:gd name="T10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" h="155">
                  <a:moveTo>
                    <a:pt x="74" y="30"/>
                  </a:moveTo>
                  <a:lnTo>
                    <a:pt x="64" y="31"/>
                  </a:lnTo>
                  <a:lnTo>
                    <a:pt x="54" y="37"/>
                  </a:lnTo>
                  <a:lnTo>
                    <a:pt x="47" y="44"/>
                  </a:lnTo>
                  <a:lnTo>
                    <a:pt x="41" y="57"/>
                  </a:lnTo>
                  <a:lnTo>
                    <a:pt x="39" y="74"/>
                  </a:lnTo>
                  <a:lnTo>
                    <a:pt x="39" y="82"/>
                  </a:lnTo>
                  <a:lnTo>
                    <a:pt x="41" y="92"/>
                  </a:lnTo>
                  <a:lnTo>
                    <a:pt x="43" y="101"/>
                  </a:lnTo>
                  <a:lnTo>
                    <a:pt x="46" y="108"/>
                  </a:lnTo>
                  <a:lnTo>
                    <a:pt x="49" y="113"/>
                  </a:lnTo>
                  <a:lnTo>
                    <a:pt x="52" y="118"/>
                  </a:lnTo>
                  <a:lnTo>
                    <a:pt x="58" y="121"/>
                  </a:lnTo>
                  <a:lnTo>
                    <a:pt x="65" y="124"/>
                  </a:lnTo>
                  <a:lnTo>
                    <a:pt x="74" y="125"/>
                  </a:lnTo>
                  <a:lnTo>
                    <a:pt x="84" y="124"/>
                  </a:lnTo>
                  <a:lnTo>
                    <a:pt x="92" y="121"/>
                  </a:lnTo>
                  <a:lnTo>
                    <a:pt x="96" y="118"/>
                  </a:lnTo>
                  <a:lnTo>
                    <a:pt x="99" y="113"/>
                  </a:lnTo>
                  <a:lnTo>
                    <a:pt x="102" y="109"/>
                  </a:lnTo>
                  <a:lnTo>
                    <a:pt x="107" y="101"/>
                  </a:lnTo>
                  <a:lnTo>
                    <a:pt x="109" y="93"/>
                  </a:lnTo>
                  <a:lnTo>
                    <a:pt x="110" y="74"/>
                  </a:lnTo>
                  <a:lnTo>
                    <a:pt x="108" y="57"/>
                  </a:lnTo>
                  <a:lnTo>
                    <a:pt x="101" y="43"/>
                  </a:lnTo>
                  <a:lnTo>
                    <a:pt x="94" y="37"/>
                  </a:lnTo>
                  <a:lnTo>
                    <a:pt x="85" y="31"/>
                  </a:lnTo>
                  <a:lnTo>
                    <a:pt x="74" y="30"/>
                  </a:lnTo>
                  <a:close/>
                  <a:moveTo>
                    <a:pt x="74" y="0"/>
                  </a:moveTo>
                  <a:lnTo>
                    <a:pt x="94" y="2"/>
                  </a:lnTo>
                  <a:lnTo>
                    <a:pt x="112" y="10"/>
                  </a:lnTo>
                  <a:lnTo>
                    <a:pt x="127" y="21"/>
                  </a:lnTo>
                  <a:lnTo>
                    <a:pt x="138" y="37"/>
                  </a:lnTo>
                  <a:lnTo>
                    <a:pt x="145" y="56"/>
                  </a:lnTo>
                  <a:lnTo>
                    <a:pt x="147" y="79"/>
                  </a:lnTo>
                  <a:lnTo>
                    <a:pt x="145" y="99"/>
                  </a:lnTo>
                  <a:lnTo>
                    <a:pt x="139" y="116"/>
                  </a:lnTo>
                  <a:lnTo>
                    <a:pt x="129" y="132"/>
                  </a:lnTo>
                  <a:lnTo>
                    <a:pt x="118" y="142"/>
                  </a:lnTo>
                  <a:lnTo>
                    <a:pt x="106" y="149"/>
                  </a:lnTo>
                  <a:lnTo>
                    <a:pt x="90" y="153"/>
                  </a:lnTo>
                  <a:lnTo>
                    <a:pt x="74" y="155"/>
                  </a:lnTo>
                  <a:lnTo>
                    <a:pt x="58" y="153"/>
                  </a:lnTo>
                  <a:lnTo>
                    <a:pt x="43" y="149"/>
                  </a:lnTo>
                  <a:lnTo>
                    <a:pt x="30" y="142"/>
                  </a:lnTo>
                  <a:lnTo>
                    <a:pt x="20" y="132"/>
                  </a:lnTo>
                  <a:lnTo>
                    <a:pt x="10" y="116"/>
                  </a:lnTo>
                  <a:lnTo>
                    <a:pt x="2" y="99"/>
                  </a:lnTo>
                  <a:lnTo>
                    <a:pt x="0" y="79"/>
                  </a:lnTo>
                  <a:lnTo>
                    <a:pt x="3" y="56"/>
                  </a:lnTo>
                  <a:lnTo>
                    <a:pt x="10" y="37"/>
                  </a:lnTo>
                  <a:lnTo>
                    <a:pt x="22" y="21"/>
                  </a:lnTo>
                  <a:lnTo>
                    <a:pt x="37" y="10"/>
                  </a:lnTo>
                  <a:lnTo>
                    <a:pt x="54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11" name="Freeform 189"/>
            <p:cNvSpPr>
              <a:spLocks noEditPoints="1"/>
            </p:cNvSpPr>
            <p:nvPr userDrawn="1"/>
          </p:nvSpPr>
          <p:spPr bwMode="auto">
            <a:xfrm>
              <a:off x="5249" y="3606"/>
              <a:ext cx="12" cy="55"/>
            </a:xfrm>
            <a:custGeom>
              <a:avLst/>
              <a:gdLst>
                <a:gd name="T0" fmla="*/ 23 w 60"/>
                <a:gd name="T1" fmla="*/ 63 h 275"/>
                <a:gd name="T2" fmla="*/ 60 w 60"/>
                <a:gd name="T3" fmla="*/ 63 h 275"/>
                <a:gd name="T4" fmla="*/ 60 w 60"/>
                <a:gd name="T5" fmla="*/ 222 h 275"/>
                <a:gd name="T6" fmla="*/ 59 w 60"/>
                <a:gd name="T7" fmla="*/ 239 h 275"/>
                <a:gd name="T8" fmla="*/ 53 w 60"/>
                <a:gd name="T9" fmla="*/ 256 h 275"/>
                <a:gd name="T10" fmla="*/ 50 w 60"/>
                <a:gd name="T11" fmla="*/ 262 h 275"/>
                <a:gd name="T12" fmla="*/ 46 w 60"/>
                <a:gd name="T13" fmla="*/ 266 h 275"/>
                <a:gd name="T14" fmla="*/ 40 w 60"/>
                <a:gd name="T15" fmla="*/ 270 h 275"/>
                <a:gd name="T16" fmla="*/ 30 w 60"/>
                <a:gd name="T17" fmla="*/ 274 h 275"/>
                <a:gd name="T18" fmla="*/ 18 w 60"/>
                <a:gd name="T19" fmla="*/ 275 h 275"/>
                <a:gd name="T20" fmla="*/ 8 w 60"/>
                <a:gd name="T21" fmla="*/ 274 h 275"/>
                <a:gd name="T22" fmla="*/ 0 w 60"/>
                <a:gd name="T23" fmla="*/ 273 h 275"/>
                <a:gd name="T24" fmla="*/ 2 w 60"/>
                <a:gd name="T25" fmla="*/ 245 h 275"/>
                <a:gd name="T26" fmla="*/ 13 w 60"/>
                <a:gd name="T27" fmla="*/ 244 h 275"/>
                <a:gd name="T28" fmla="*/ 20 w 60"/>
                <a:gd name="T29" fmla="*/ 240 h 275"/>
                <a:gd name="T30" fmla="*/ 23 w 60"/>
                <a:gd name="T31" fmla="*/ 231 h 275"/>
                <a:gd name="T32" fmla="*/ 23 w 60"/>
                <a:gd name="T33" fmla="*/ 217 h 275"/>
                <a:gd name="T34" fmla="*/ 23 w 60"/>
                <a:gd name="T35" fmla="*/ 63 h 275"/>
                <a:gd name="T36" fmla="*/ 23 w 60"/>
                <a:gd name="T37" fmla="*/ 0 h 275"/>
                <a:gd name="T38" fmla="*/ 60 w 60"/>
                <a:gd name="T39" fmla="*/ 0 h 275"/>
                <a:gd name="T40" fmla="*/ 60 w 60"/>
                <a:gd name="T41" fmla="*/ 36 h 275"/>
                <a:gd name="T42" fmla="*/ 23 w 60"/>
                <a:gd name="T43" fmla="*/ 36 h 275"/>
                <a:gd name="T44" fmla="*/ 23 w 60"/>
                <a:gd name="T4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275">
                  <a:moveTo>
                    <a:pt x="23" y="63"/>
                  </a:moveTo>
                  <a:lnTo>
                    <a:pt x="60" y="63"/>
                  </a:lnTo>
                  <a:lnTo>
                    <a:pt x="60" y="222"/>
                  </a:lnTo>
                  <a:lnTo>
                    <a:pt x="59" y="239"/>
                  </a:lnTo>
                  <a:lnTo>
                    <a:pt x="53" y="256"/>
                  </a:lnTo>
                  <a:lnTo>
                    <a:pt x="50" y="262"/>
                  </a:lnTo>
                  <a:lnTo>
                    <a:pt x="46" y="266"/>
                  </a:lnTo>
                  <a:lnTo>
                    <a:pt x="40" y="270"/>
                  </a:lnTo>
                  <a:lnTo>
                    <a:pt x="30" y="274"/>
                  </a:lnTo>
                  <a:lnTo>
                    <a:pt x="18" y="275"/>
                  </a:lnTo>
                  <a:lnTo>
                    <a:pt x="8" y="274"/>
                  </a:lnTo>
                  <a:lnTo>
                    <a:pt x="0" y="273"/>
                  </a:lnTo>
                  <a:lnTo>
                    <a:pt x="2" y="245"/>
                  </a:lnTo>
                  <a:lnTo>
                    <a:pt x="13" y="244"/>
                  </a:lnTo>
                  <a:lnTo>
                    <a:pt x="20" y="240"/>
                  </a:lnTo>
                  <a:lnTo>
                    <a:pt x="23" y="231"/>
                  </a:lnTo>
                  <a:lnTo>
                    <a:pt x="23" y="217"/>
                  </a:lnTo>
                  <a:lnTo>
                    <a:pt x="23" y="63"/>
                  </a:lnTo>
                  <a:close/>
                  <a:moveTo>
                    <a:pt x="23" y="0"/>
                  </a:moveTo>
                  <a:lnTo>
                    <a:pt x="60" y="0"/>
                  </a:lnTo>
                  <a:lnTo>
                    <a:pt x="60" y="36"/>
                  </a:lnTo>
                  <a:lnTo>
                    <a:pt x="23" y="3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12" name="Freeform 190"/>
            <p:cNvSpPr>
              <a:spLocks noEditPoints="1"/>
            </p:cNvSpPr>
            <p:nvPr userDrawn="1"/>
          </p:nvSpPr>
          <p:spPr bwMode="auto">
            <a:xfrm>
              <a:off x="5267" y="3618"/>
              <a:ext cx="26" cy="31"/>
            </a:xfrm>
            <a:custGeom>
              <a:avLst/>
              <a:gdLst>
                <a:gd name="T0" fmla="*/ 67 w 131"/>
                <a:gd name="T1" fmla="*/ 28 h 155"/>
                <a:gd name="T2" fmla="*/ 54 w 131"/>
                <a:gd name="T3" fmla="*/ 31 h 155"/>
                <a:gd name="T4" fmla="*/ 43 w 131"/>
                <a:gd name="T5" fmla="*/ 39 h 155"/>
                <a:gd name="T6" fmla="*/ 37 w 131"/>
                <a:gd name="T7" fmla="*/ 49 h 155"/>
                <a:gd name="T8" fmla="*/ 34 w 131"/>
                <a:gd name="T9" fmla="*/ 64 h 155"/>
                <a:gd name="T10" fmla="*/ 97 w 131"/>
                <a:gd name="T11" fmla="*/ 64 h 155"/>
                <a:gd name="T12" fmla="*/ 95 w 131"/>
                <a:gd name="T13" fmla="*/ 50 h 155"/>
                <a:gd name="T14" fmla="*/ 89 w 131"/>
                <a:gd name="T15" fmla="*/ 39 h 155"/>
                <a:gd name="T16" fmla="*/ 83 w 131"/>
                <a:gd name="T17" fmla="*/ 33 h 155"/>
                <a:gd name="T18" fmla="*/ 76 w 131"/>
                <a:gd name="T19" fmla="*/ 29 h 155"/>
                <a:gd name="T20" fmla="*/ 67 w 131"/>
                <a:gd name="T21" fmla="*/ 28 h 155"/>
                <a:gd name="T22" fmla="*/ 64 w 131"/>
                <a:gd name="T23" fmla="*/ 0 h 155"/>
                <a:gd name="T24" fmla="*/ 82 w 131"/>
                <a:gd name="T25" fmla="*/ 2 h 155"/>
                <a:gd name="T26" fmla="*/ 97 w 131"/>
                <a:gd name="T27" fmla="*/ 7 h 155"/>
                <a:gd name="T28" fmla="*/ 109 w 131"/>
                <a:gd name="T29" fmla="*/ 15 h 155"/>
                <a:gd name="T30" fmla="*/ 118 w 131"/>
                <a:gd name="T31" fmla="*/ 25 h 155"/>
                <a:gd name="T32" fmla="*/ 125 w 131"/>
                <a:gd name="T33" fmla="*/ 44 h 155"/>
                <a:gd name="T34" fmla="*/ 130 w 131"/>
                <a:gd name="T35" fmla="*/ 65 h 155"/>
                <a:gd name="T36" fmla="*/ 131 w 131"/>
                <a:gd name="T37" fmla="*/ 90 h 155"/>
                <a:gd name="T38" fmla="*/ 34 w 131"/>
                <a:gd name="T39" fmla="*/ 90 h 155"/>
                <a:gd name="T40" fmla="*/ 36 w 131"/>
                <a:gd name="T41" fmla="*/ 101 h 155"/>
                <a:gd name="T42" fmla="*/ 40 w 131"/>
                <a:gd name="T43" fmla="*/ 109 h 155"/>
                <a:gd name="T44" fmla="*/ 47 w 131"/>
                <a:gd name="T45" fmla="*/ 116 h 155"/>
                <a:gd name="T46" fmla="*/ 59 w 131"/>
                <a:gd name="T47" fmla="*/ 125 h 155"/>
                <a:gd name="T48" fmla="*/ 74 w 131"/>
                <a:gd name="T49" fmla="*/ 127 h 155"/>
                <a:gd name="T50" fmla="*/ 87 w 131"/>
                <a:gd name="T51" fmla="*/ 126 h 155"/>
                <a:gd name="T52" fmla="*/ 100 w 131"/>
                <a:gd name="T53" fmla="*/ 123 h 155"/>
                <a:gd name="T54" fmla="*/ 121 w 131"/>
                <a:gd name="T55" fmla="*/ 112 h 155"/>
                <a:gd name="T56" fmla="*/ 121 w 131"/>
                <a:gd name="T57" fmla="*/ 143 h 155"/>
                <a:gd name="T58" fmla="*/ 107 w 131"/>
                <a:gd name="T59" fmla="*/ 150 h 155"/>
                <a:gd name="T60" fmla="*/ 90 w 131"/>
                <a:gd name="T61" fmla="*/ 154 h 155"/>
                <a:gd name="T62" fmla="*/ 73 w 131"/>
                <a:gd name="T63" fmla="*/ 155 h 155"/>
                <a:gd name="T64" fmla="*/ 51 w 131"/>
                <a:gd name="T65" fmla="*/ 153 h 155"/>
                <a:gd name="T66" fmla="*/ 32 w 131"/>
                <a:gd name="T67" fmla="*/ 146 h 155"/>
                <a:gd name="T68" fmla="*/ 18 w 131"/>
                <a:gd name="T69" fmla="*/ 135 h 155"/>
                <a:gd name="T70" fmla="*/ 8 w 131"/>
                <a:gd name="T71" fmla="*/ 121 h 155"/>
                <a:gd name="T72" fmla="*/ 2 w 131"/>
                <a:gd name="T73" fmla="*/ 101 h 155"/>
                <a:gd name="T74" fmla="*/ 0 w 131"/>
                <a:gd name="T75" fmla="*/ 78 h 155"/>
                <a:gd name="T76" fmla="*/ 1 w 131"/>
                <a:gd name="T77" fmla="*/ 57 h 155"/>
                <a:gd name="T78" fmla="*/ 7 w 131"/>
                <a:gd name="T79" fmla="*/ 39 h 155"/>
                <a:gd name="T80" fmla="*/ 16 w 131"/>
                <a:gd name="T81" fmla="*/ 23 h 155"/>
                <a:gd name="T82" fmla="*/ 25 w 131"/>
                <a:gd name="T83" fmla="*/ 14 h 155"/>
                <a:gd name="T84" fmla="*/ 36 w 131"/>
                <a:gd name="T85" fmla="*/ 7 h 155"/>
                <a:gd name="T86" fmla="*/ 49 w 131"/>
                <a:gd name="T87" fmla="*/ 2 h 155"/>
                <a:gd name="T88" fmla="*/ 64 w 131"/>
                <a:gd name="T8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" h="155">
                  <a:moveTo>
                    <a:pt x="67" y="28"/>
                  </a:moveTo>
                  <a:lnTo>
                    <a:pt x="54" y="31"/>
                  </a:lnTo>
                  <a:lnTo>
                    <a:pt x="43" y="39"/>
                  </a:lnTo>
                  <a:lnTo>
                    <a:pt x="37" y="49"/>
                  </a:lnTo>
                  <a:lnTo>
                    <a:pt x="34" y="64"/>
                  </a:lnTo>
                  <a:lnTo>
                    <a:pt x="97" y="64"/>
                  </a:lnTo>
                  <a:lnTo>
                    <a:pt x="95" y="50"/>
                  </a:lnTo>
                  <a:lnTo>
                    <a:pt x="89" y="39"/>
                  </a:lnTo>
                  <a:lnTo>
                    <a:pt x="83" y="33"/>
                  </a:lnTo>
                  <a:lnTo>
                    <a:pt x="76" y="29"/>
                  </a:lnTo>
                  <a:lnTo>
                    <a:pt x="67" y="28"/>
                  </a:lnTo>
                  <a:close/>
                  <a:moveTo>
                    <a:pt x="64" y="0"/>
                  </a:moveTo>
                  <a:lnTo>
                    <a:pt x="82" y="2"/>
                  </a:lnTo>
                  <a:lnTo>
                    <a:pt x="97" y="7"/>
                  </a:lnTo>
                  <a:lnTo>
                    <a:pt x="109" y="15"/>
                  </a:lnTo>
                  <a:lnTo>
                    <a:pt x="118" y="25"/>
                  </a:lnTo>
                  <a:lnTo>
                    <a:pt x="125" y="44"/>
                  </a:lnTo>
                  <a:lnTo>
                    <a:pt x="130" y="65"/>
                  </a:lnTo>
                  <a:lnTo>
                    <a:pt x="131" y="90"/>
                  </a:lnTo>
                  <a:lnTo>
                    <a:pt x="34" y="90"/>
                  </a:lnTo>
                  <a:lnTo>
                    <a:pt x="36" y="101"/>
                  </a:lnTo>
                  <a:lnTo>
                    <a:pt x="40" y="109"/>
                  </a:lnTo>
                  <a:lnTo>
                    <a:pt x="47" y="116"/>
                  </a:lnTo>
                  <a:lnTo>
                    <a:pt x="59" y="125"/>
                  </a:lnTo>
                  <a:lnTo>
                    <a:pt x="74" y="127"/>
                  </a:lnTo>
                  <a:lnTo>
                    <a:pt x="87" y="126"/>
                  </a:lnTo>
                  <a:lnTo>
                    <a:pt x="100" y="123"/>
                  </a:lnTo>
                  <a:lnTo>
                    <a:pt x="121" y="112"/>
                  </a:lnTo>
                  <a:lnTo>
                    <a:pt x="121" y="143"/>
                  </a:lnTo>
                  <a:lnTo>
                    <a:pt x="107" y="150"/>
                  </a:lnTo>
                  <a:lnTo>
                    <a:pt x="90" y="154"/>
                  </a:lnTo>
                  <a:lnTo>
                    <a:pt x="73" y="155"/>
                  </a:lnTo>
                  <a:lnTo>
                    <a:pt x="51" y="153"/>
                  </a:lnTo>
                  <a:lnTo>
                    <a:pt x="32" y="146"/>
                  </a:lnTo>
                  <a:lnTo>
                    <a:pt x="18" y="135"/>
                  </a:lnTo>
                  <a:lnTo>
                    <a:pt x="8" y="121"/>
                  </a:lnTo>
                  <a:lnTo>
                    <a:pt x="2" y="101"/>
                  </a:lnTo>
                  <a:lnTo>
                    <a:pt x="0" y="78"/>
                  </a:lnTo>
                  <a:lnTo>
                    <a:pt x="1" y="57"/>
                  </a:lnTo>
                  <a:lnTo>
                    <a:pt x="7" y="39"/>
                  </a:lnTo>
                  <a:lnTo>
                    <a:pt x="16" y="23"/>
                  </a:lnTo>
                  <a:lnTo>
                    <a:pt x="25" y="14"/>
                  </a:lnTo>
                  <a:lnTo>
                    <a:pt x="36" y="7"/>
                  </a:lnTo>
                  <a:lnTo>
                    <a:pt x="49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13" name="Freeform 191"/>
            <p:cNvSpPr>
              <a:spLocks/>
            </p:cNvSpPr>
            <p:nvPr userDrawn="1"/>
          </p:nvSpPr>
          <p:spPr bwMode="auto">
            <a:xfrm>
              <a:off x="5300" y="3605"/>
              <a:ext cx="27" cy="43"/>
            </a:xfrm>
            <a:custGeom>
              <a:avLst/>
              <a:gdLst>
                <a:gd name="T0" fmla="*/ 0 w 131"/>
                <a:gd name="T1" fmla="*/ 0 h 215"/>
                <a:gd name="T2" fmla="*/ 37 w 131"/>
                <a:gd name="T3" fmla="*/ 0 h 215"/>
                <a:gd name="T4" fmla="*/ 37 w 131"/>
                <a:gd name="T5" fmla="*/ 126 h 215"/>
                <a:gd name="T6" fmla="*/ 37 w 131"/>
                <a:gd name="T7" fmla="*/ 126 h 215"/>
                <a:gd name="T8" fmla="*/ 81 w 131"/>
                <a:gd name="T9" fmla="*/ 66 h 215"/>
                <a:gd name="T10" fmla="*/ 124 w 131"/>
                <a:gd name="T11" fmla="*/ 66 h 215"/>
                <a:gd name="T12" fmla="*/ 72 w 131"/>
                <a:gd name="T13" fmla="*/ 133 h 215"/>
                <a:gd name="T14" fmla="*/ 131 w 131"/>
                <a:gd name="T15" fmla="*/ 215 h 215"/>
                <a:gd name="T16" fmla="*/ 84 w 131"/>
                <a:gd name="T17" fmla="*/ 215 h 215"/>
                <a:gd name="T18" fmla="*/ 37 w 131"/>
                <a:gd name="T19" fmla="*/ 143 h 215"/>
                <a:gd name="T20" fmla="*/ 37 w 131"/>
                <a:gd name="T21" fmla="*/ 143 h 215"/>
                <a:gd name="T22" fmla="*/ 37 w 131"/>
                <a:gd name="T23" fmla="*/ 215 h 215"/>
                <a:gd name="T24" fmla="*/ 0 w 131"/>
                <a:gd name="T25" fmla="*/ 215 h 215"/>
                <a:gd name="T26" fmla="*/ 0 w 131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215">
                  <a:moveTo>
                    <a:pt x="0" y="0"/>
                  </a:moveTo>
                  <a:lnTo>
                    <a:pt x="37" y="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81" y="66"/>
                  </a:lnTo>
                  <a:lnTo>
                    <a:pt x="124" y="66"/>
                  </a:lnTo>
                  <a:lnTo>
                    <a:pt x="72" y="133"/>
                  </a:lnTo>
                  <a:lnTo>
                    <a:pt x="131" y="215"/>
                  </a:lnTo>
                  <a:lnTo>
                    <a:pt x="84" y="215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14" name="Freeform 192"/>
            <p:cNvSpPr>
              <a:spLocks/>
            </p:cNvSpPr>
            <p:nvPr userDrawn="1"/>
          </p:nvSpPr>
          <p:spPr bwMode="auto">
            <a:xfrm>
              <a:off x="5329" y="3610"/>
              <a:ext cx="19" cy="39"/>
            </a:xfrm>
            <a:custGeom>
              <a:avLst/>
              <a:gdLst>
                <a:gd name="T0" fmla="*/ 63 w 98"/>
                <a:gd name="T1" fmla="*/ 0 h 193"/>
                <a:gd name="T2" fmla="*/ 63 w 98"/>
                <a:gd name="T3" fmla="*/ 41 h 193"/>
                <a:gd name="T4" fmla="*/ 96 w 98"/>
                <a:gd name="T5" fmla="*/ 41 h 193"/>
                <a:gd name="T6" fmla="*/ 96 w 98"/>
                <a:gd name="T7" fmla="*/ 69 h 193"/>
                <a:gd name="T8" fmla="*/ 63 w 98"/>
                <a:gd name="T9" fmla="*/ 69 h 193"/>
                <a:gd name="T10" fmla="*/ 63 w 98"/>
                <a:gd name="T11" fmla="*/ 139 h 193"/>
                <a:gd name="T12" fmla="*/ 63 w 98"/>
                <a:gd name="T13" fmla="*/ 145 h 193"/>
                <a:gd name="T14" fmla="*/ 65 w 98"/>
                <a:gd name="T15" fmla="*/ 150 h 193"/>
                <a:gd name="T16" fmla="*/ 67 w 98"/>
                <a:gd name="T17" fmla="*/ 156 h 193"/>
                <a:gd name="T18" fmla="*/ 69 w 98"/>
                <a:gd name="T19" fmla="*/ 159 h 193"/>
                <a:gd name="T20" fmla="*/ 72 w 98"/>
                <a:gd name="T21" fmla="*/ 161 h 193"/>
                <a:gd name="T22" fmla="*/ 76 w 98"/>
                <a:gd name="T23" fmla="*/ 163 h 193"/>
                <a:gd name="T24" fmla="*/ 81 w 98"/>
                <a:gd name="T25" fmla="*/ 163 h 193"/>
                <a:gd name="T26" fmla="*/ 90 w 98"/>
                <a:gd name="T27" fmla="*/ 162 h 193"/>
                <a:gd name="T28" fmla="*/ 97 w 98"/>
                <a:gd name="T29" fmla="*/ 160 h 193"/>
                <a:gd name="T30" fmla="*/ 98 w 98"/>
                <a:gd name="T31" fmla="*/ 190 h 193"/>
                <a:gd name="T32" fmla="*/ 86 w 98"/>
                <a:gd name="T33" fmla="*/ 192 h 193"/>
                <a:gd name="T34" fmla="*/ 71 w 98"/>
                <a:gd name="T35" fmla="*/ 193 h 193"/>
                <a:gd name="T36" fmla="*/ 55 w 98"/>
                <a:gd name="T37" fmla="*/ 191 h 193"/>
                <a:gd name="T38" fmla="*/ 43 w 98"/>
                <a:gd name="T39" fmla="*/ 185 h 193"/>
                <a:gd name="T40" fmla="*/ 34 w 98"/>
                <a:gd name="T41" fmla="*/ 175 h 193"/>
                <a:gd name="T42" fmla="*/ 29 w 98"/>
                <a:gd name="T43" fmla="*/ 162 h 193"/>
                <a:gd name="T44" fmla="*/ 27 w 98"/>
                <a:gd name="T45" fmla="*/ 145 h 193"/>
                <a:gd name="T46" fmla="*/ 27 w 98"/>
                <a:gd name="T47" fmla="*/ 69 h 193"/>
                <a:gd name="T48" fmla="*/ 0 w 98"/>
                <a:gd name="T49" fmla="*/ 69 h 193"/>
                <a:gd name="T50" fmla="*/ 0 w 98"/>
                <a:gd name="T51" fmla="*/ 41 h 193"/>
                <a:gd name="T52" fmla="*/ 27 w 98"/>
                <a:gd name="T53" fmla="*/ 41 h 193"/>
                <a:gd name="T54" fmla="*/ 27 w 98"/>
                <a:gd name="T55" fmla="*/ 12 h 193"/>
                <a:gd name="T56" fmla="*/ 63 w 98"/>
                <a:gd name="T5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193">
                  <a:moveTo>
                    <a:pt x="63" y="0"/>
                  </a:moveTo>
                  <a:lnTo>
                    <a:pt x="63" y="41"/>
                  </a:lnTo>
                  <a:lnTo>
                    <a:pt x="96" y="41"/>
                  </a:lnTo>
                  <a:lnTo>
                    <a:pt x="96" y="69"/>
                  </a:lnTo>
                  <a:lnTo>
                    <a:pt x="63" y="69"/>
                  </a:lnTo>
                  <a:lnTo>
                    <a:pt x="63" y="139"/>
                  </a:lnTo>
                  <a:lnTo>
                    <a:pt x="63" y="145"/>
                  </a:lnTo>
                  <a:lnTo>
                    <a:pt x="65" y="150"/>
                  </a:lnTo>
                  <a:lnTo>
                    <a:pt x="67" y="156"/>
                  </a:lnTo>
                  <a:lnTo>
                    <a:pt x="69" y="159"/>
                  </a:lnTo>
                  <a:lnTo>
                    <a:pt x="72" y="161"/>
                  </a:lnTo>
                  <a:lnTo>
                    <a:pt x="76" y="163"/>
                  </a:lnTo>
                  <a:lnTo>
                    <a:pt x="81" y="163"/>
                  </a:lnTo>
                  <a:lnTo>
                    <a:pt x="90" y="162"/>
                  </a:lnTo>
                  <a:lnTo>
                    <a:pt x="97" y="160"/>
                  </a:lnTo>
                  <a:lnTo>
                    <a:pt x="98" y="190"/>
                  </a:lnTo>
                  <a:lnTo>
                    <a:pt x="86" y="192"/>
                  </a:lnTo>
                  <a:lnTo>
                    <a:pt x="71" y="193"/>
                  </a:lnTo>
                  <a:lnTo>
                    <a:pt x="55" y="191"/>
                  </a:lnTo>
                  <a:lnTo>
                    <a:pt x="43" y="185"/>
                  </a:lnTo>
                  <a:lnTo>
                    <a:pt x="34" y="175"/>
                  </a:lnTo>
                  <a:lnTo>
                    <a:pt x="29" y="162"/>
                  </a:lnTo>
                  <a:lnTo>
                    <a:pt x="27" y="145"/>
                  </a:lnTo>
                  <a:lnTo>
                    <a:pt x="27" y="69"/>
                  </a:lnTo>
                  <a:lnTo>
                    <a:pt x="0" y="69"/>
                  </a:lnTo>
                  <a:lnTo>
                    <a:pt x="0" y="41"/>
                  </a:lnTo>
                  <a:lnTo>
                    <a:pt x="27" y="41"/>
                  </a:lnTo>
                  <a:lnTo>
                    <a:pt x="27" y="1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15" name="Freeform 193"/>
            <p:cNvSpPr>
              <a:spLocks/>
            </p:cNvSpPr>
            <p:nvPr userDrawn="1"/>
          </p:nvSpPr>
          <p:spPr bwMode="auto">
            <a:xfrm>
              <a:off x="5350" y="3610"/>
              <a:ext cx="20" cy="39"/>
            </a:xfrm>
            <a:custGeom>
              <a:avLst/>
              <a:gdLst>
                <a:gd name="T0" fmla="*/ 65 w 99"/>
                <a:gd name="T1" fmla="*/ 0 h 193"/>
                <a:gd name="T2" fmla="*/ 65 w 99"/>
                <a:gd name="T3" fmla="*/ 41 h 193"/>
                <a:gd name="T4" fmla="*/ 97 w 99"/>
                <a:gd name="T5" fmla="*/ 41 h 193"/>
                <a:gd name="T6" fmla="*/ 97 w 99"/>
                <a:gd name="T7" fmla="*/ 69 h 193"/>
                <a:gd name="T8" fmla="*/ 65 w 99"/>
                <a:gd name="T9" fmla="*/ 69 h 193"/>
                <a:gd name="T10" fmla="*/ 65 w 99"/>
                <a:gd name="T11" fmla="*/ 139 h 193"/>
                <a:gd name="T12" fmla="*/ 65 w 99"/>
                <a:gd name="T13" fmla="*/ 145 h 193"/>
                <a:gd name="T14" fmla="*/ 66 w 99"/>
                <a:gd name="T15" fmla="*/ 150 h 193"/>
                <a:gd name="T16" fmla="*/ 68 w 99"/>
                <a:gd name="T17" fmla="*/ 156 h 193"/>
                <a:gd name="T18" fmla="*/ 70 w 99"/>
                <a:gd name="T19" fmla="*/ 159 h 193"/>
                <a:gd name="T20" fmla="*/ 73 w 99"/>
                <a:gd name="T21" fmla="*/ 161 h 193"/>
                <a:gd name="T22" fmla="*/ 77 w 99"/>
                <a:gd name="T23" fmla="*/ 163 h 193"/>
                <a:gd name="T24" fmla="*/ 81 w 99"/>
                <a:gd name="T25" fmla="*/ 163 h 193"/>
                <a:gd name="T26" fmla="*/ 91 w 99"/>
                <a:gd name="T27" fmla="*/ 162 h 193"/>
                <a:gd name="T28" fmla="*/ 98 w 99"/>
                <a:gd name="T29" fmla="*/ 160 h 193"/>
                <a:gd name="T30" fmla="*/ 99 w 99"/>
                <a:gd name="T31" fmla="*/ 190 h 193"/>
                <a:gd name="T32" fmla="*/ 87 w 99"/>
                <a:gd name="T33" fmla="*/ 192 h 193"/>
                <a:gd name="T34" fmla="*/ 72 w 99"/>
                <a:gd name="T35" fmla="*/ 193 h 193"/>
                <a:gd name="T36" fmla="*/ 56 w 99"/>
                <a:gd name="T37" fmla="*/ 191 h 193"/>
                <a:gd name="T38" fmla="*/ 44 w 99"/>
                <a:gd name="T39" fmla="*/ 185 h 193"/>
                <a:gd name="T40" fmla="*/ 35 w 99"/>
                <a:gd name="T41" fmla="*/ 175 h 193"/>
                <a:gd name="T42" fmla="*/ 30 w 99"/>
                <a:gd name="T43" fmla="*/ 162 h 193"/>
                <a:gd name="T44" fmla="*/ 28 w 99"/>
                <a:gd name="T45" fmla="*/ 145 h 193"/>
                <a:gd name="T46" fmla="*/ 28 w 99"/>
                <a:gd name="T47" fmla="*/ 69 h 193"/>
                <a:gd name="T48" fmla="*/ 0 w 99"/>
                <a:gd name="T49" fmla="*/ 69 h 193"/>
                <a:gd name="T50" fmla="*/ 0 w 99"/>
                <a:gd name="T51" fmla="*/ 41 h 193"/>
                <a:gd name="T52" fmla="*/ 28 w 99"/>
                <a:gd name="T53" fmla="*/ 41 h 193"/>
                <a:gd name="T54" fmla="*/ 28 w 99"/>
                <a:gd name="T55" fmla="*/ 12 h 193"/>
                <a:gd name="T56" fmla="*/ 65 w 99"/>
                <a:gd name="T5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93">
                  <a:moveTo>
                    <a:pt x="65" y="0"/>
                  </a:moveTo>
                  <a:lnTo>
                    <a:pt x="65" y="41"/>
                  </a:lnTo>
                  <a:lnTo>
                    <a:pt x="97" y="41"/>
                  </a:lnTo>
                  <a:lnTo>
                    <a:pt x="97" y="69"/>
                  </a:lnTo>
                  <a:lnTo>
                    <a:pt x="65" y="69"/>
                  </a:lnTo>
                  <a:lnTo>
                    <a:pt x="65" y="139"/>
                  </a:lnTo>
                  <a:lnTo>
                    <a:pt x="65" y="145"/>
                  </a:lnTo>
                  <a:lnTo>
                    <a:pt x="66" y="150"/>
                  </a:lnTo>
                  <a:lnTo>
                    <a:pt x="68" y="156"/>
                  </a:lnTo>
                  <a:lnTo>
                    <a:pt x="70" y="159"/>
                  </a:lnTo>
                  <a:lnTo>
                    <a:pt x="73" y="161"/>
                  </a:lnTo>
                  <a:lnTo>
                    <a:pt x="77" y="163"/>
                  </a:lnTo>
                  <a:lnTo>
                    <a:pt x="81" y="163"/>
                  </a:lnTo>
                  <a:lnTo>
                    <a:pt x="91" y="162"/>
                  </a:lnTo>
                  <a:lnTo>
                    <a:pt x="98" y="160"/>
                  </a:lnTo>
                  <a:lnTo>
                    <a:pt x="99" y="190"/>
                  </a:lnTo>
                  <a:lnTo>
                    <a:pt x="87" y="192"/>
                  </a:lnTo>
                  <a:lnTo>
                    <a:pt x="72" y="193"/>
                  </a:lnTo>
                  <a:lnTo>
                    <a:pt x="56" y="191"/>
                  </a:lnTo>
                  <a:lnTo>
                    <a:pt x="44" y="185"/>
                  </a:lnTo>
                  <a:lnTo>
                    <a:pt x="35" y="175"/>
                  </a:lnTo>
                  <a:lnTo>
                    <a:pt x="30" y="162"/>
                  </a:lnTo>
                  <a:lnTo>
                    <a:pt x="28" y="145"/>
                  </a:lnTo>
                  <a:lnTo>
                    <a:pt x="28" y="69"/>
                  </a:lnTo>
                  <a:lnTo>
                    <a:pt x="0" y="69"/>
                  </a:lnTo>
                  <a:lnTo>
                    <a:pt x="0" y="41"/>
                  </a:lnTo>
                  <a:lnTo>
                    <a:pt x="28" y="41"/>
                  </a:lnTo>
                  <a:lnTo>
                    <a:pt x="28" y="1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16" name="Freeform 194"/>
            <p:cNvSpPr>
              <a:spLocks/>
            </p:cNvSpPr>
            <p:nvPr userDrawn="1"/>
          </p:nvSpPr>
          <p:spPr bwMode="auto">
            <a:xfrm>
              <a:off x="5376" y="3618"/>
              <a:ext cx="16" cy="30"/>
            </a:xfrm>
            <a:custGeom>
              <a:avLst/>
              <a:gdLst>
                <a:gd name="T0" fmla="*/ 71 w 83"/>
                <a:gd name="T1" fmla="*/ 0 h 152"/>
                <a:gd name="T2" fmla="*/ 77 w 83"/>
                <a:gd name="T3" fmla="*/ 0 h 152"/>
                <a:gd name="T4" fmla="*/ 83 w 83"/>
                <a:gd name="T5" fmla="*/ 1 h 152"/>
                <a:gd name="T6" fmla="*/ 83 w 83"/>
                <a:gd name="T7" fmla="*/ 41 h 152"/>
                <a:gd name="T8" fmla="*/ 76 w 83"/>
                <a:gd name="T9" fmla="*/ 38 h 152"/>
                <a:gd name="T10" fmla="*/ 66 w 83"/>
                <a:gd name="T11" fmla="*/ 38 h 152"/>
                <a:gd name="T12" fmla="*/ 57 w 83"/>
                <a:gd name="T13" fmla="*/ 39 h 152"/>
                <a:gd name="T14" fmla="*/ 50 w 83"/>
                <a:gd name="T15" fmla="*/ 44 h 152"/>
                <a:gd name="T16" fmla="*/ 46 w 83"/>
                <a:gd name="T17" fmla="*/ 48 h 152"/>
                <a:gd name="T18" fmla="*/ 43 w 83"/>
                <a:gd name="T19" fmla="*/ 53 h 152"/>
                <a:gd name="T20" fmla="*/ 41 w 83"/>
                <a:gd name="T21" fmla="*/ 59 h 152"/>
                <a:gd name="T22" fmla="*/ 38 w 83"/>
                <a:gd name="T23" fmla="*/ 79 h 152"/>
                <a:gd name="T24" fmla="*/ 37 w 83"/>
                <a:gd name="T25" fmla="*/ 98 h 152"/>
                <a:gd name="T26" fmla="*/ 37 w 83"/>
                <a:gd name="T27" fmla="*/ 152 h 152"/>
                <a:gd name="T28" fmla="*/ 0 w 83"/>
                <a:gd name="T29" fmla="*/ 152 h 152"/>
                <a:gd name="T30" fmla="*/ 0 w 83"/>
                <a:gd name="T31" fmla="*/ 3 h 152"/>
                <a:gd name="T32" fmla="*/ 33 w 83"/>
                <a:gd name="T33" fmla="*/ 3 h 152"/>
                <a:gd name="T34" fmla="*/ 33 w 83"/>
                <a:gd name="T35" fmla="*/ 38 h 152"/>
                <a:gd name="T36" fmla="*/ 34 w 83"/>
                <a:gd name="T37" fmla="*/ 38 h 152"/>
                <a:gd name="T38" fmla="*/ 37 w 83"/>
                <a:gd name="T39" fmla="*/ 25 h 152"/>
                <a:gd name="T40" fmla="*/ 45 w 83"/>
                <a:gd name="T41" fmla="*/ 14 h 152"/>
                <a:gd name="T42" fmla="*/ 53 w 83"/>
                <a:gd name="T43" fmla="*/ 7 h 152"/>
                <a:gd name="T44" fmla="*/ 61 w 83"/>
                <a:gd name="T45" fmla="*/ 2 h 152"/>
                <a:gd name="T46" fmla="*/ 71 w 83"/>
                <a:gd name="T4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152">
                  <a:moveTo>
                    <a:pt x="71" y="0"/>
                  </a:moveTo>
                  <a:lnTo>
                    <a:pt x="77" y="0"/>
                  </a:lnTo>
                  <a:lnTo>
                    <a:pt x="83" y="1"/>
                  </a:lnTo>
                  <a:lnTo>
                    <a:pt x="83" y="41"/>
                  </a:lnTo>
                  <a:lnTo>
                    <a:pt x="76" y="38"/>
                  </a:lnTo>
                  <a:lnTo>
                    <a:pt x="66" y="38"/>
                  </a:lnTo>
                  <a:lnTo>
                    <a:pt x="57" y="39"/>
                  </a:lnTo>
                  <a:lnTo>
                    <a:pt x="50" y="44"/>
                  </a:lnTo>
                  <a:lnTo>
                    <a:pt x="46" y="48"/>
                  </a:lnTo>
                  <a:lnTo>
                    <a:pt x="43" y="53"/>
                  </a:lnTo>
                  <a:lnTo>
                    <a:pt x="41" y="59"/>
                  </a:lnTo>
                  <a:lnTo>
                    <a:pt x="38" y="79"/>
                  </a:lnTo>
                  <a:lnTo>
                    <a:pt x="37" y="98"/>
                  </a:lnTo>
                  <a:lnTo>
                    <a:pt x="37" y="152"/>
                  </a:lnTo>
                  <a:lnTo>
                    <a:pt x="0" y="152"/>
                  </a:lnTo>
                  <a:lnTo>
                    <a:pt x="0" y="3"/>
                  </a:lnTo>
                  <a:lnTo>
                    <a:pt x="33" y="3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7" y="25"/>
                  </a:lnTo>
                  <a:lnTo>
                    <a:pt x="45" y="14"/>
                  </a:lnTo>
                  <a:lnTo>
                    <a:pt x="53" y="7"/>
                  </a:lnTo>
                  <a:lnTo>
                    <a:pt x="61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17" name="Freeform 195"/>
            <p:cNvSpPr>
              <a:spLocks noEditPoints="1"/>
            </p:cNvSpPr>
            <p:nvPr userDrawn="1"/>
          </p:nvSpPr>
          <p:spPr bwMode="auto">
            <a:xfrm>
              <a:off x="5396" y="3606"/>
              <a:ext cx="25" cy="43"/>
            </a:xfrm>
            <a:custGeom>
              <a:avLst/>
              <a:gdLst>
                <a:gd name="T0" fmla="*/ 63 w 128"/>
                <a:gd name="T1" fmla="*/ 141 h 212"/>
                <a:gd name="T2" fmla="*/ 49 w 128"/>
                <a:gd name="T3" fmla="*/ 144 h 212"/>
                <a:gd name="T4" fmla="*/ 42 w 128"/>
                <a:gd name="T5" fmla="*/ 149 h 212"/>
                <a:gd name="T6" fmla="*/ 37 w 128"/>
                <a:gd name="T7" fmla="*/ 156 h 212"/>
                <a:gd name="T8" fmla="*/ 35 w 128"/>
                <a:gd name="T9" fmla="*/ 166 h 212"/>
                <a:gd name="T10" fmla="*/ 37 w 128"/>
                <a:gd name="T11" fmla="*/ 173 h 212"/>
                <a:gd name="T12" fmla="*/ 42 w 128"/>
                <a:gd name="T13" fmla="*/ 180 h 212"/>
                <a:gd name="T14" fmla="*/ 58 w 128"/>
                <a:gd name="T15" fmla="*/ 184 h 212"/>
                <a:gd name="T16" fmla="*/ 78 w 128"/>
                <a:gd name="T17" fmla="*/ 178 h 212"/>
                <a:gd name="T18" fmla="*/ 90 w 128"/>
                <a:gd name="T19" fmla="*/ 157 h 212"/>
                <a:gd name="T20" fmla="*/ 69 w 128"/>
                <a:gd name="T21" fmla="*/ 140 h 212"/>
                <a:gd name="T22" fmla="*/ 83 w 128"/>
                <a:gd name="T23" fmla="*/ 59 h 212"/>
                <a:gd name="T24" fmla="*/ 110 w 128"/>
                <a:gd name="T25" fmla="*/ 73 h 212"/>
                <a:gd name="T26" fmla="*/ 123 w 128"/>
                <a:gd name="T27" fmla="*/ 101 h 212"/>
                <a:gd name="T28" fmla="*/ 124 w 128"/>
                <a:gd name="T29" fmla="*/ 138 h 212"/>
                <a:gd name="T30" fmla="*/ 126 w 128"/>
                <a:gd name="T31" fmla="*/ 176 h 212"/>
                <a:gd name="T32" fmla="*/ 95 w 128"/>
                <a:gd name="T33" fmla="*/ 209 h 212"/>
                <a:gd name="T34" fmla="*/ 93 w 128"/>
                <a:gd name="T35" fmla="*/ 186 h 212"/>
                <a:gd name="T36" fmla="*/ 85 w 128"/>
                <a:gd name="T37" fmla="*/ 197 h 212"/>
                <a:gd name="T38" fmla="*/ 62 w 128"/>
                <a:gd name="T39" fmla="*/ 210 h 212"/>
                <a:gd name="T40" fmla="*/ 32 w 128"/>
                <a:gd name="T41" fmla="*/ 209 h 212"/>
                <a:gd name="T42" fmla="*/ 7 w 128"/>
                <a:gd name="T43" fmla="*/ 192 h 212"/>
                <a:gd name="T44" fmla="*/ 0 w 128"/>
                <a:gd name="T45" fmla="*/ 168 h 212"/>
                <a:gd name="T46" fmla="*/ 7 w 128"/>
                <a:gd name="T47" fmla="*/ 141 h 212"/>
                <a:gd name="T48" fmla="*/ 24 w 128"/>
                <a:gd name="T49" fmla="*/ 126 h 212"/>
                <a:gd name="T50" fmla="*/ 47 w 128"/>
                <a:gd name="T51" fmla="*/ 118 h 212"/>
                <a:gd name="T52" fmla="*/ 92 w 128"/>
                <a:gd name="T53" fmla="*/ 117 h 212"/>
                <a:gd name="T54" fmla="*/ 88 w 128"/>
                <a:gd name="T55" fmla="*/ 99 h 212"/>
                <a:gd name="T56" fmla="*/ 74 w 128"/>
                <a:gd name="T57" fmla="*/ 87 h 212"/>
                <a:gd name="T58" fmla="*/ 44 w 128"/>
                <a:gd name="T59" fmla="*/ 87 h 212"/>
                <a:gd name="T60" fmla="*/ 16 w 128"/>
                <a:gd name="T61" fmla="*/ 102 h 212"/>
                <a:gd name="T62" fmla="*/ 40 w 128"/>
                <a:gd name="T63" fmla="*/ 60 h 212"/>
                <a:gd name="T64" fmla="*/ 81 w 128"/>
                <a:gd name="T65" fmla="*/ 0 h 212"/>
                <a:gd name="T66" fmla="*/ 112 w 128"/>
                <a:gd name="T67" fmla="*/ 33 h 212"/>
                <a:gd name="T68" fmla="*/ 81 w 128"/>
                <a:gd name="T69" fmla="*/ 0 h 212"/>
                <a:gd name="T70" fmla="*/ 54 w 128"/>
                <a:gd name="T71" fmla="*/ 0 h 212"/>
                <a:gd name="T72" fmla="*/ 22 w 128"/>
                <a:gd name="T73" fmla="*/ 3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212">
                  <a:moveTo>
                    <a:pt x="69" y="140"/>
                  </a:moveTo>
                  <a:lnTo>
                    <a:pt x="63" y="141"/>
                  </a:lnTo>
                  <a:lnTo>
                    <a:pt x="56" y="142"/>
                  </a:lnTo>
                  <a:lnTo>
                    <a:pt x="49" y="144"/>
                  </a:lnTo>
                  <a:lnTo>
                    <a:pt x="46" y="147"/>
                  </a:lnTo>
                  <a:lnTo>
                    <a:pt x="42" y="149"/>
                  </a:lnTo>
                  <a:lnTo>
                    <a:pt x="40" y="152"/>
                  </a:lnTo>
                  <a:lnTo>
                    <a:pt x="37" y="156"/>
                  </a:lnTo>
                  <a:lnTo>
                    <a:pt x="36" y="160"/>
                  </a:lnTo>
                  <a:lnTo>
                    <a:pt x="35" y="166"/>
                  </a:lnTo>
                  <a:lnTo>
                    <a:pt x="36" y="170"/>
                  </a:lnTo>
                  <a:lnTo>
                    <a:pt x="37" y="173"/>
                  </a:lnTo>
                  <a:lnTo>
                    <a:pt x="39" y="177"/>
                  </a:lnTo>
                  <a:lnTo>
                    <a:pt x="42" y="180"/>
                  </a:lnTo>
                  <a:lnTo>
                    <a:pt x="49" y="183"/>
                  </a:lnTo>
                  <a:lnTo>
                    <a:pt x="58" y="184"/>
                  </a:lnTo>
                  <a:lnTo>
                    <a:pt x="68" y="183"/>
                  </a:lnTo>
                  <a:lnTo>
                    <a:pt x="78" y="178"/>
                  </a:lnTo>
                  <a:lnTo>
                    <a:pt x="84" y="170"/>
                  </a:lnTo>
                  <a:lnTo>
                    <a:pt x="90" y="157"/>
                  </a:lnTo>
                  <a:lnTo>
                    <a:pt x="92" y="140"/>
                  </a:lnTo>
                  <a:lnTo>
                    <a:pt x="69" y="140"/>
                  </a:lnTo>
                  <a:close/>
                  <a:moveTo>
                    <a:pt x="64" y="57"/>
                  </a:moveTo>
                  <a:lnTo>
                    <a:pt x="83" y="59"/>
                  </a:lnTo>
                  <a:lnTo>
                    <a:pt x="98" y="64"/>
                  </a:lnTo>
                  <a:lnTo>
                    <a:pt x="110" y="73"/>
                  </a:lnTo>
                  <a:lnTo>
                    <a:pt x="118" y="84"/>
                  </a:lnTo>
                  <a:lnTo>
                    <a:pt x="123" y="101"/>
                  </a:lnTo>
                  <a:lnTo>
                    <a:pt x="124" y="120"/>
                  </a:lnTo>
                  <a:lnTo>
                    <a:pt x="124" y="138"/>
                  </a:lnTo>
                  <a:lnTo>
                    <a:pt x="126" y="159"/>
                  </a:lnTo>
                  <a:lnTo>
                    <a:pt x="126" y="176"/>
                  </a:lnTo>
                  <a:lnTo>
                    <a:pt x="128" y="209"/>
                  </a:lnTo>
                  <a:lnTo>
                    <a:pt x="95" y="209"/>
                  </a:lnTo>
                  <a:lnTo>
                    <a:pt x="94" y="196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85" y="197"/>
                  </a:lnTo>
                  <a:lnTo>
                    <a:pt x="74" y="205"/>
                  </a:lnTo>
                  <a:lnTo>
                    <a:pt x="62" y="210"/>
                  </a:lnTo>
                  <a:lnTo>
                    <a:pt x="49" y="212"/>
                  </a:lnTo>
                  <a:lnTo>
                    <a:pt x="32" y="209"/>
                  </a:lnTo>
                  <a:lnTo>
                    <a:pt x="15" y="200"/>
                  </a:lnTo>
                  <a:lnTo>
                    <a:pt x="7" y="192"/>
                  </a:lnTo>
                  <a:lnTo>
                    <a:pt x="2" y="181"/>
                  </a:lnTo>
                  <a:lnTo>
                    <a:pt x="0" y="168"/>
                  </a:lnTo>
                  <a:lnTo>
                    <a:pt x="2" y="153"/>
                  </a:lnTo>
                  <a:lnTo>
                    <a:pt x="7" y="141"/>
                  </a:lnTo>
                  <a:lnTo>
                    <a:pt x="14" y="132"/>
                  </a:lnTo>
                  <a:lnTo>
                    <a:pt x="24" y="126"/>
                  </a:lnTo>
                  <a:lnTo>
                    <a:pt x="36" y="122"/>
                  </a:lnTo>
                  <a:lnTo>
                    <a:pt x="47" y="118"/>
                  </a:lnTo>
                  <a:lnTo>
                    <a:pt x="71" y="117"/>
                  </a:lnTo>
                  <a:lnTo>
                    <a:pt x="92" y="117"/>
                  </a:lnTo>
                  <a:lnTo>
                    <a:pt x="91" y="107"/>
                  </a:lnTo>
                  <a:lnTo>
                    <a:pt x="88" y="99"/>
                  </a:lnTo>
                  <a:lnTo>
                    <a:pt x="84" y="93"/>
                  </a:lnTo>
                  <a:lnTo>
                    <a:pt x="74" y="87"/>
                  </a:lnTo>
                  <a:lnTo>
                    <a:pt x="60" y="85"/>
                  </a:lnTo>
                  <a:lnTo>
                    <a:pt x="44" y="87"/>
                  </a:lnTo>
                  <a:lnTo>
                    <a:pt x="30" y="93"/>
                  </a:lnTo>
                  <a:lnTo>
                    <a:pt x="16" y="102"/>
                  </a:lnTo>
                  <a:lnTo>
                    <a:pt x="15" y="69"/>
                  </a:lnTo>
                  <a:lnTo>
                    <a:pt x="40" y="60"/>
                  </a:lnTo>
                  <a:lnTo>
                    <a:pt x="64" y="57"/>
                  </a:lnTo>
                  <a:close/>
                  <a:moveTo>
                    <a:pt x="81" y="0"/>
                  </a:moveTo>
                  <a:lnTo>
                    <a:pt x="112" y="0"/>
                  </a:lnTo>
                  <a:lnTo>
                    <a:pt x="112" y="33"/>
                  </a:lnTo>
                  <a:lnTo>
                    <a:pt x="81" y="33"/>
                  </a:lnTo>
                  <a:lnTo>
                    <a:pt x="81" y="0"/>
                  </a:lnTo>
                  <a:close/>
                  <a:moveTo>
                    <a:pt x="22" y="0"/>
                  </a:moveTo>
                  <a:lnTo>
                    <a:pt x="54" y="0"/>
                  </a:lnTo>
                  <a:lnTo>
                    <a:pt x="54" y="33"/>
                  </a:lnTo>
                  <a:lnTo>
                    <a:pt x="22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18" name="Freeform 196"/>
            <p:cNvSpPr>
              <a:spLocks noEditPoints="1"/>
            </p:cNvSpPr>
            <p:nvPr userDrawn="1"/>
          </p:nvSpPr>
          <p:spPr bwMode="auto">
            <a:xfrm>
              <a:off x="5427" y="3618"/>
              <a:ext cx="28" cy="43"/>
            </a:xfrm>
            <a:custGeom>
              <a:avLst/>
              <a:gdLst>
                <a:gd name="T0" fmla="*/ 59 w 138"/>
                <a:gd name="T1" fmla="*/ 32 h 215"/>
                <a:gd name="T2" fmla="*/ 45 w 138"/>
                <a:gd name="T3" fmla="*/ 45 h 215"/>
                <a:gd name="T4" fmla="*/ 38 w 138"/>
                <a:gd name="T5" fmla="*/ 77 h 215"/>
                <a:gd name="T6" fmla="*/ 46 w 138"/>
                <a:gd name="T7" fmla="*/ 107 h 215"/>
                <a:gd name="T8" fmla="*/ 52 w 138"/>
                <a:gd name="T9" fmla="*/ 114 h 215"/>
                <a:gd name="T10" fmla="*/ 60 w 138"/>
                <a:gd name="T11" fmla="*/ 120 h 215"/>
                <a:gd name="T12" fmla="*/ 70 w 138"/>
                <a:gd name="T13" fmla="*/ 122 h 215"/>
                <a:gd name="T14" fmla="*/ 88 w 138"/>
                <a:gd name="T15" fmla="*/ 115 h 215"/>
                <a:gd name="T16" fmla="*/ 99 w 138"/>
                <a:gd name="T17" fmla="*/ 94 h 215"/>
                <a:gd name="T18" fmla="*/ 99 w 138"/>
                <a:gd name="T19" fmla="*/ 58 h 215"/>
                <a:gd name="T20" fmla="*/ 88 w 138"/>
                <a:gd name="T21" fmla="*/ 37 h 215"/>
                <a:gd name="T22" fmla="*/ 71 w 138"/>
                <a:gd name="T23" fmla="*/ 30 h 215"/>
                <a:gd name="T24" fmla="*/ 77 w 138"/>
                <a:gd name="T25" fmla="*/ 3 h 215"/>
                <a:gd name="T26" fmla="*/ 102 w 138"/>
                <a:gd name="T27" fmla="*/ 24 h 215"/>
                <a:gd name="T28" fmla="*/ 103 w 138"/>
                <a:gd name="T29" fmla="*/ 4 h 215"/>
                <a:gd name="T30" fmla="*/ 138 w 138"/>
                <a:gd name="T31" fmla="*/ 137 h 215"/>
                <a:gd name="T32" fmla="*/ 136 w 138"/>
                <a:gd name="T33" fmla="*/ 159 h 215"/>
                <a:gd name="T34" fmla="*/ 130 w 138"/>
                <a:gd name="T35" fmla="*/ 180 h 215"/>
                <a:gd name="T36" fmla="*/ 114 w 138"/>
                <a:gd name="T37" fmla="*/ 201 h 215"/>
                <a:gd name="T38" fmla="*/ 84 w 138"/>
                <a:gd name="T39" fmla="*/ 213 h 215"/>
                <a:gd name="T40" fmla="*/ 41 w 138"/>
                <a:gd name="T41" fmla="*/ 213 h 215"/>
                <a:gd name="T42" fmla="*/ 19 w 138"/>
                <a:gd name="T43" fmla="*/ 172 h 215"/>
                <a:gd name="T44" fmla="*/ 49 w 138"/>
                <a:gd name="T45" fmla="*/ 184 h 215"/>
                <a:gd name="T46" fmla="*/ 73 w 138"/>
                <a:gd name="T47" fmla="*/ 184 h 215"/>
                <a:gd name="T48" fmla="*/ 88 w 138"/>
                <a:gd name="T49" fmla="*/ 176 h 215"/>
                <a:gd name="T50" fmla="*/ 96 w 138"/>
                <a:gd name="T51" fmla="*/ 166 h 215"/>
                <a:gd name="T52" fmla="*/ 101 w 138"/>
                <a:gd name="T53" fmla="*/ 148 h 215"/>
                <a:gd name="T54" fmla="*/ 101 w 138"/>
                <a:gd name="T55" fmla="*/ 128 h 215"/>
                <a:gd name="T56" fmla="*/ 94 w 138"/>
                <a:gd name="T57" fmla="*/ 137 h 215"/>
                <a:gd name="T58" fmla="*/ 85 w 138"/>
                <a:gd name="T59" fmla="*/ 144 h 215"/>
                <a:gd name="T60" fmla="*/ 57 w 138"/>
                <a:gd name="T61" fmla="*/ 152 h 215"/>
                <a:gd name="T62" fmla="*/ 31 w 138"/>
                <a:gd name="T63" fmla="*/ 146 h 215"/>
                <a:gd name="T64" fmla="*/ 13 w 138"/>
                <a:gd name="T65" fmla="*/ 129 h 215"/>
                <a:gd name="T66" fmla="*/ 1 w 138"/>
                <a:gd name="T67" fmla="*/ 97 h 215"/>
                <a:gd name="T68" fmla="*/ 1 w 138"/>
                <a:gd name="T69" fmla="*/ 58 h 215"/>
                <a:gd name="T70" fmla="*/ 13 w 138"/>
                <a:gd name="T71" fmla="*/ 25 h 215"/>
                <a:gd name="T72" fmla="*/ 33 w 138"/>
                <a:gd name="T73" fmla="*/ 7 h 215"/>
                <a:gd name="T74" fmla="*/ 59 w 138"/>
                <a:gd name="T7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215">
                  <a:moveTo>
                    <a:pt x="71" y="30"/>
                  </a:moveTo>
                  <a:lnTo>
                    <a:pt x="59" y="32"/>
                  </a:lnTo>
                  <a:lnTo>
                    <a:pt x="51" y="37"/>
                  </a:lnTo>
                  <a:lnTo>
                    <a:pt x="45" y="45"/>
                  </a:lnTo>
                  <a:lnTo>
                    <a:pt x="40" y="59"/>
                  </a:lnTo>
                  <a:lnTo>
                    <a:pt x="38" y="77"/>
                  </a:lnTo>
                  <a:lnTo>
                    <a:pt x="40" y="93"/>
                  </a:lnTo>
                  <a:lnTo>
                    <a:pt x="46" y="107"/>
                  </a:lnTo>
                  <a:lnTo>
                    <a:pt x="49" y="111"/>
                  </a:lnTo>
                  <a:lnTo>
                    <a:pt x="52" y="114"/>
                  </a:lnTo>
                  <a:lnTo>
                    <a:pt x="56" y="118"/>
                  </a:lnTo>
                  <a:lnTo>
                    <a:pt x="60" y="120"/>
                  </a:lnTo>
                  <a:lnTo>
                    <a:pt x="65" y="122"/>
                  </a:lnTo>
                  <a:lnTo>
                    <a:pt x="70" y="122"/>
                  </a:lnTo>
                  <a:lnTo>
                    <a:pt x="80" y="120"/>
                  </a:lnTo>
                  <a:lnTo>
                    <a:pt x="88" y="115"/>
                  </a:lnTo>
                  <a:lnTo>
                    <a:pt x="94" y="108"/>
                  </a:lnTo>
                  <a:lnTo>
                    <a:pt x="99" y="94"/>
                  </a:lnTo>
                  <a:lnTo>
                    <a:pt x="101" y="76"/>
                  </a:lnTo>
                  <a:lnTo>
                    <a:pt x="99" y="58"/>
                  </a:lnTo>
                  <a:lnTo>
                    <a:pt x="94" y="44"/>
                  </a:lnTo>
                  <a:lnTo>
                    <a:pt x="88" y="37"/>
                  </a:lnTo>
                  <a:lnTo>
                    <a:pt x="81" y="31"/>
                  </a:lnTo>
                  <a:lnTo>
                    <a:pt x="71" y="30"/>
                  </a:lnTo>
                  <a:close/>
                  <a:moveTo>
                    <a:pt x="59" y="0"/>
                  </a:moveTo>
                  <a:lnTo>
                    <a:pt x="77" y="3"/>
                  </a:lnTo>
                  <a:lnTo>
                    <a:pt x="91" y="11"/>
                  </a:lnTo>
                  <a:lnTo>
                    <a:pt x="102" y="24"/>
                  </a:lnTo>
                  <a:lnTo>
                    <a:pt x="103" y="24"/>
                  </a:lnTo>
                  <a:lnTo>
                    <a:pt x="103" y="4"/>
                  </a:lnTo>
                  <a:lnTo>
                    <a:pt x="138" y="3"/>
                  </a:lnTo>
                  <a:lnTo>
                    <a:pt x="138" y="137"/>
                  </a:lnTo>
                  <a:lnTo>
                    <a:pt x="137" y="152"/>
                  </a:lnTo>
                  <a:lnTo>
                    <a:pt x="136" y="159"/>
                  </a:lnTo>
                  <a:lnTo>
                    <a:pt x="135" y="166"/>
                  </a:lnTo>
                  <a:lnTo>
                    <a:pt x="130" y="180"/>
                  </a:lnTo>
                  <a:lnTo>
                    <a:pt x="123" y="191"/>
                  </a:lnTo>
                  <a:lnTo>
                    <a:pt x="114" y="201"/>
                  </a:lnTo>
                  <a:lnTo>
                    <a:pt x="100" y="208"/>
                  </a:lnTo>
                  <a:lnTo>
                    <a:pt x="84" y="213"/>
                  </a:lnTo>
                  <a:lnTo>
                    <a:pt x="63" y="215"/>
                  </a:lnTo>
                  <a:lnTo>
                    <a:pt x="41" y="213"/>
                  </a:lnTo>
                  <a:lnTo>
                    <a:pt x="15" y="205"/>
                  </a:lnTo>
                  <a:lnTo>
                    <a:pt x="19" y="172"/>
                  </a:lnTo>
                  <a:lnTo>
                    <a:pt x="39" y="181"/>
                  </a:lnTo>
                  <a:lnTo>
                    <a:pt x="49" y="184"/>
                  </a:lnTo>
                  <a:lnTo>
                    <a:pt x="59" y="185"/>
                  </a:lnTo>
                  <a:lnTo>
                    <a:pt x="73" y="184"/>
                  </a:lnTo>
                  <a:lnTo>
                    <a:pt x="83" y="180"/>
                  </a:lnTo>
                  <a:lnTo>
                    <a:pt x="88" y="176"/>
                  </a:lnTo>
                  <a:lnTo>
                    <a:pt x="92" y="171"/>
                  </a:lnTo>
                  <a:lnTo>
                    <a:pt x="96" y="166"/>
                  </a:lnTo>
                  <a:lnTo>
                    <a:pt x="99" y="157"/>
                  </a:lnTo>
                  <a:lnTo>
                    <a:pt x="101" y="148"/>
                  </a:lnTo>
                  <a:lnTo>
                    <a:pt x="101" y="128"/>
                  </a:lnTo>
                  <a:lnTo>
                    <a:pt x="101" y="128"/>
                  </a:lnTo>
                  <a:lnTo>
                    <a:pt x="98" y="133"/>
                  </a:lnTo>
                  <a:lnTo>
                    <a:pt x="94" y="137"/>
                  </a:lnTo>
                  <a:lnTo>
                    <a:pt x="90" y="140"/>
                  </a:lnTo>
                  <a:lnTo>
                    <a:pt x="85" y="144"/>
                  </a:lnTo>
                  <a:lnTo>
                    <a:pt x="72" y="150"/>
                  </a:lnTo>
                  <a:lnTo>
                    <a:pt x="57" y="152"/>
                  </a:lnTo>
                  <a:lnTo>
                    <a:pt x="43" y="150"/>
                  </a:lnTo>
                  <a:lnTo>
                    <a:pt x="31" y="146"/>
                  </a:lnTo>
                  <a:lnTo>
                    <a:pt x="21" y="138"/>
                  </a:lnTo>
                  <a:lnTo>
                    <a:pt x="13" y="129"/>
                  </a:lnTo>
                  <a:lnTo>
                    <a:pt x="5" y="113"/>
                  </a:lnTo>
                  <a:lnTo>
                    <a:pt x="1" y="97"/>
                  </a:lnTo>
                  <a:lnTo>
                    <a:pt x="0" y="77"/>
                  </a:lnTo>
                  <a:lnTo>
                    <a:pt x="1" y="58"/>
                  </a:lnTo>
                  <a:lnTo>
                    <a:pt x="6" y="42"/>
                  </a:lnTo>
                  <a:lnTo>
                    <a:pt x="13" y="25"/>
                  </a:lnTo>
                  <a:lnTo>
                    <a:pt x="23" y="15"/>
                  </a:lnTo>
                  <a:lnTo>
                    <a:pt x="33" y="7"/>
                  </a:lnTo>
                  <a:lnTo>
                    <a:pt x="45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19" name="Freeform 197"/>
            <p:cNvSpPr>
              <a:spLocks noEditPoints="1"/>
            </p:cNvSpPr>
            <p:nvPr userDrawn="1"/>
          </p:nvSpPr>
          <p:spPr bwMode="auto">
            <a:xfrm>
              <a:off x="5461" y="3618"/>
              <a:ext cx="27" cy="31"/>
            </a:xfrm>
            <a:custGeom>
              <a:avLst/>
              <a:gdLst>
                <a:gd name="T0" fmla="*/ 67 w 132"/>
                <a:gd name="T1" fmla="*/ 28 h 155"/>
                <a:gd name="T2" fmla="*/ 54 w 132"/>
                <a:gd name="T3" fmla="*/ 31 h 155"/>
                <a:gd name="T4" fmla="*/ 45 w 132"/>
                <a:gd name="T5" fmla="*/ 39 h 155"/>
                <a:gd name="T6" fmla="*/ 38 w 132"/>
                <a:gd name="T7" fmla="*/ 49 h 155"/>
                <a:gd name="T8" fmla="*/ 35 w 132"/>
                <a:gd name="T9" fmla="*/ 64 h 155"/>
                <a:gd name="T10" fmla="*/ 98 w 132"/>
                <a:gd name="T11" fmla="*/ 64 h 155"/>
                <a:gd name="T12" fmla="*/ 96 w 132"/>
                <a:gd name="T13" fmla="*/ 50 h 155"/>
                <a:gd name="T14" fmla="*/ 90 w 132"/>
                <a:gd name="T15" fmla="*/ 39 h 155"/>
                <a:gd name="T16" fmla="*/ 85 w 132"/>
                <a:gd name="T17" fmla="*/ 33 h 155"/>
                <a:gd name="T18" fmla="*/ 77 w 132"/>
                <a:gd name="T19" fmla="*/ 29 h 155"/>
                <a:gd name="T20" fmla="*/ 67 w 132"/>
                <a:gd name="T21" fmla="*/ 28 h 155"/>
                <a:gd name="T22" fmla="*/ 65 w 132"/>
                <a:gd name="T23" fmla="*/ 0 h 155"/>
                <a:gd name="T24" fmla="*/ 83 w 132"/>
                <a:gd name="T25" fmla="*/ 2 h 155"/>
                <a:gd name="T26" fmla="*/ 98 w 132"/>
                <a:gd name="T27" fmla="*/ 7 h 155"/>
                <a:gd name="T28" fmla="*/ 110 w 132"/>
                <a:gd name="T29" fmla="*/ 15 h 155"/>
                <a:gd name="T30" fmla="*/ 118 w 132"/>
                <a:gd name="T31" fmla="*/ 25 h 155"/>
                <a:gd name="T32" fmla="*/ 126 w 132"/>
                <a:gd name="T33" fmla="*/ 44 h 155"/>
                <a:gd name="T34" fmla="*/ 131 w 132"/>
                <a:gd name="T35" fmla="*/ 65 h 155"/>
                <a:gd name="T36" fmla="*/ 132 w 132"/>
                <a:gd name="T37" fmla="*/ 90 h 155"/>
                <a:gd name="T38" fmla="*/ 35 w 132"/>
                <a:gd name="T39" fmla="*/ 90 h 155"/>
                <a:gd name="T40" fmla="*/ 37 w 132"/>
                <a:gd name="T41" fmla="*/ 101 h 155"/>
                <a:gd name="T42" fmla="*/ 41 w 132"/>
                <a:gd name="T43" fmla="*/ 109 h 155"/>
                <a:gd name="T44" fmla="*/ 48 w 132"/>
                <a:gd name="T45" fmla="*/ 116 h 155"/>
                <a:gd name="T46" fmla="*/ 60 w 132"/>
                <a:gd name="T47" fmla="*/ 125 h 155"/>
                <a:gd name="T48" fmla="*/ 75 w 132"/>
                <a:gd name="T49" fmla="*/ 127 h 155"/>
                <a:gd name="T50" fmla="*/ 89 w 132"/>
                <a:gd name="T51" fmla="*/ 126 h 155"/>
                <a:gd name="T52" fmla="*/ 101 w 132"/>
                <a:gd name="T53" fmla="*/ 123 h 155"/>
                <a:gd name="T54" fmla="*/ 122 w 132"/>
                <a:gd name="T55" fmla="*/ 112 h 155"/>
                <a:gd name="T56" fmla="*/ 122 w 132"/>
                <a:gd name="T57" fmla="*/ 143 h 155"/>
                <a:gd name="T58" fmla="*/ 108 w 132"/>
                <a:gd name="T59" fmla="*/ 150 h 155"/>
                <a:gd name="T60" fmla="*/ 92 w 132"/>
                <a:gd name="T61" fmla="*/ 154 h 155"/>
                <a:gd name="T62" fmla="*/ 73 w 132"/>
                <a:gd name="T63" fmla="*/ 155 h 155"/>
                <a:gd name="T64" fmla="*/ 52 w 132"/>
                <a:gd name="T65" fmla="*/ 153 h 155"/>
                <a:gd name="T66" fmla="*/ 33 w 132"/>
                <a:gd name="T67" fmla="*/ 146 h 155"/>
                <a:gd name="T68" fmla="*/ 19 w 132"/>
                <a:gd name="T69" fmla="*/ 135 h 155"/>
                <a:gd name="T70" fmla="*/ 9 w 132"/>
                <a:gd name="T71" fmla="*/ 121 h 155"/>
                <a:gd name="T72" fmla="*/ 3 w 132"/>
                <a:gd name="T73" fmla="*/ 101 h 155"/>
                <a:gd name="T74" fmla="*/ 0 w 132"/>
                <a:gd name="T75" fmla="*/ 78 h 155"/>
                <a:gd name="T76" fmla="*/ 2 w 132"/>
                <a:gd name="T77" fmla="*/ 57 h 155"/>
                <a:gd name="T78" fmla="*/ 7 w 132"/>
                <a:gd name="T79" fmla="*/ 39 h 155"/>
                <a:gd name="T80" fmla="*/ 16 w 132"/>
                <a:gd name="T81" fmla="*/ 23 h 155"/>
                <a:gd name="T82" fmla="*/ 25 w 132"/>
                <a:gd name="T83" fmla="*/ 14 h 155"/>
                <a:gd name="T84" fmla="*/ 37 w 132"/>
                <a:gd name="T85" fmla="*/ 7 h 155"/>
                <a:gd name="T86" fmla="*/ 50 w 132"/>
                <a:gd name="T87" fmla="*/ 2 h 155"/>
                <a:gd name="T88" fmla="*/ 65 w 132"/>
                <a:gd name="T8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2" h="155">
                  <a:moveTo>
                    <a:pt x="67" y="28"/>
                  </a:moveTo>
                  <a:lnTo>
                    <a:pt x="54" y="31"/>
                  </a:lnTo>
                  <a:lnTo>
                    <a:pt x="45" y="39"/>
                  </a:lnTo>
                  <a:lnTo>
                    <a:pt x="38" y="49"/>
                  </a:lnTo>
                  <a:lnTo>
                    <a:pt x="35" y="64"/>
                  </a:lnTo>
                  <a:lnTo>
                    <a:pt x="98" y="64"/>
                  </a:lnTo>
                  <a:lnTo>
                    <a:pt x="96" y="50"/>
                  </a:lnTo>
                  <a:lnTo>
                    <a:pt x="90" y="39"/>
                  </a:lnTo>
                  <a:lnTo>
                    <a:pt x="85" y="33"/>
                  </a:lnTo>
                  <a:lnTo>
                    <a:pt x="77" y="29"/>
                  </a:lnTo>
                  <a:lnTo>
                    <a:pt x="67" y="28"/>
                  </a:lnTo>
                  <a:close/>
                  <a:moveTo>
                    <a:pt x="65" y="0"/>
                  </a:moveTo>
                  <a:lnTo>
                    <a:pt x="83" y="2"/>
                  </a:lnTo>
                  <a:lnTo>
                    <a:pt x="98" y="7"/>
                  </a:lnTo>
                  <a:lnTo>
                    <a:pt x="110" y="15"/>
                  </a:lnTo>
                  <a:lnTo>
                    <a:pt x="118" y="25"/>
                  </a:lnTo>
                  <a:lnTo>
                    <a:pt x="126" y="44"/>
                  </a:lnTo>
                  <a:lnTo>
                    <a:pt x="131" y="65"/>
                  </a:lnTo>
                  <a:lnTo>
                    <a:pt x="132" y="90"/>
                  </a:lnTo>
                  <a:lnTo>
                    <a:pt x="35" y="90"/>
                  </a:lnTo>
                  <a:lnTo>
                    <a:pt x="37" y="101"/>
                  </a:lnTo>
                  <a:lnTo>
                    <a:pt x="41" y="109"/>
                  </a:lnTo>
                  <a:lnTo>
                    <a:pt x="48" y="116"/>
                  </a:lnTo>
                  <a:lnTo>
                    <a:pt x="60" y="125"/>
                  </a:lnTo>
                  <a:lnTo>
                    <a:pt x="75" y="127"/>
                  </a:lnTo>
                  <a:lnTo>
                    <a:pt x="89" y="126"/>
                  </a:lnTo>
                  <a:lnTo>
                    <a:pt x="101" y="123"/>
                  </a:lnTo>
                  <a:lnTo>
                    <a:pt x="122" y="112"/>
                  </a:lnTo>
                  <a:lnTo>
                    <a:pt x="122" y="143"/>
                  </a:lnTo>
                  <a:lnTo>
                    <a:pt x="108" y="150"/>
                  </a:lnTo>
                  <a:lnTo>
                    <a:pt x="92" y="154"/>
                  </a:lnTo>
                  <a:lnTo>
                    <a:pt x="73" y="155"/>
                  </a:lnTo>
                  <a:lnTo>
                    <a:pt x="52" y="153"/>
                  </a:lnTo>
                  <a:lnTo>
                    <a:pt x="33" y="146"/>
                  </a:lnTo>
                  <a:lnTo>
                    <a:pt x="19" y="135"/>
                  </a:lnTo>
                  <a:lnTo>
                    <a:pt x="9" y="121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7" y="39"/>
                  </a:lnTo>
                  <a:lnTo>
                    <a:pt x="16" y="23"/>
                  </a:lnTo>
                  <a:lnTo>
                    <a:pt x="25" y="14"/>
                  </a:lnTo>
                  <a:lnTo>
                    <a:pt x="37" y="7"/>
                  </a:lnTo>
                  <a:lnTo>
                    <a:pt x="50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20" name="Freeform 198"/>
            <p:cNvSpPr>
              <a:spLocks/>
            </p:cNvSpPr>
            <p:nvPr userDrawn="1"/>
          </p:nvSpPr>
          <p:spPr bwMode="auto">
            <a:xfrm>
              <a:off x="5495" y="3618"/>
              <a:ext cx="16" cy="30"/>
            </a:xfrm>
            <a:custGeom>
              <a:avLst/>
              <a:gdLst>
                <a:gd name="T0" fmla="*/ 72 w 83"/>
                <a:gd name="T1" fmla="*/ 0 h 152"/>
                <a:gd name="T2" fmla="*/ 77 w 83"/>
                <a:gd name="T3" fmla="*/ 0 h 152"/>
                <a:gd name="T4" fmla="*/ 83 w 83"/>
                <a:gd name="T5" fmla="*/ 1 h 152"/>
                <a:gd name="T6" fmla="*/ 83 w 83"/>
                <a:gd name="T7" fmla="*/ 41 h 152"/>
                <a:gd name="T8" fmla="*/ 76 w 83"/>
                <a:gd name="T9" fmla="*/ 38 h 152"/>
                <a:gd name="T10" fmla="*/ 67 w 83"/>
                <a:gd name="T11" fmla="*/ 38 h 152"/>
                <a:gd name="T12" fmla="*/ 56 w 83"/>
                <a:gd name="T13" fmla="*/ 39 h 152"/>
                <a:gd name="T14" fmla="*/ 49 w 83"/>
                <a:gd name="T15" fmla="*/ 44 h 152"/>
                <a:gd name="T16" fmla="*/ 45 w 83"/>
                <a:gd name="T17" fmla="*/ 48 h 152"/>
                <a:gd name="T18" fmla="*/ 43 w 83"/>
                <a:gd name="T19" fmla="*/ 53 h 152"/>
                <a:gd name="T20" fmla="*/ 40 w 83"/>
                <a:gd name="T21" fmla="*/ 59 h 152"/>
                <a:gd name="T22" fmla="*/ 37 w 83"/>
                <a:gd name="T23" fmla="*/ 79 h 152"/>
                <a:gd name="T24" fmla="*/ 36 w 83"/>
                <a:gd name="T25" fmla="*/ 98 h 152"/>
                <a:gd name="T26" fmla="*/ 36 w 83"/>
                <a:gd name="T27" fmla="*/ 152 h 152"/>
                <a:gd name="T28" fmla="*/ 0 w 83"/>
                <a:gd name="T29" fmla="*/ 152 h 152"/>
                <a:gd name="T30" fmla="*/ 0 w 83"/>
                <a:gd name="T31" fmla="*/ 3 h 152"/>
                <a:gd name="T32" fmla="*/ 32 w 83"/>
                <a:gd name="T33" fmla="*/ 3 h 152"/>
                <a:gd name="T34" fmla="*/ 32 w 83"/>
                <a:gd name="T35" fmla="*/ 38 h 152"/>
                <a:gd name="T36" fmla="*/ 33 w 83"/>
                <a:gd name="T37" fmla="*/ 38 h 152"/>
                <a:gd name="T38" fmla="*/ 37 w 83"/>
                <a:gd name="T39" fmla="*/ 25 h 152"/>
                <a:gd name="T40" fmla="*/ 45 w 83"/>
                <a:gd name="T41" fmla="*/ 14 h 152"/>
                <a:gd name="T42" fmla="*/ 52 w 83"/>
                <a:gd name="T43" fmla="*/ 7 h 152"/>
                <a:gd name="T44" fmla="*/ 61 w 83"/>
                <a:gd name="T45" fmla="*/ 2 h 152"/>
                <a:gd name="T46" fmla="*/ 72 w 83"/>
                <a:gd name="T4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152">
                  <a:moveTo>
                    <a:pt x="72" y="0"/>
                  </a:moveTo>
                  <a:lnTo>
                    <a:pt x="77" y="0"/>
                  </a:lnTo>
                  <a:lnTo>
                    <a:pt x="83" y="1"/>
                  </a:lnTo>
                  <a:lnTo>
                    <a:pt x="83" y="41"/>
                  </a:lnTo>
                  <a:lnTo>
                    <a:pt x="76" y="38"/>
                  </a:lnTo>
                  <a:lnTo>
                    <a:pt x="67" y="38"/>
                  </a:lnTo>
                  <a:lnTo>
                    <a:pt x="56" y="39"/>
                  </a:lnTo>
                  <a:lnTo>
                    <a:pt x="49" y="44"/>
                  </a:lnTo>
                  <a:lnTo>
                    <a:pt x="45" y="48"/>
                  </a:lnTo>
                  <a:lnTo>
                    <a:pt x="43" y="53"/>
                  </a:lnTo>
                  <a:lnTo>
                    <a:pt x="40" y="59"/>
                  </a:lnTo>
                  <a:lnTo>
                    <a:pt x="37" y="79"/>
                  </a:lnTo>
                  <a:lnTo>
                    <a:pt x="36" y="98"/>
                  </a:lnTo>
                  <a:lnTo>
                    <a:pt x="36" y="152"/>
                  </a:lnTo>
                  <a:lnTo>
                    <a:pt x="0" y="152"/>
                  </a:lnTo>
                  <a:lnTo>
                    <a:pt x="0" y="3"/>
                  </a:lnTo>
                  <a:lnTo>
                    <a:pt x="32" y="3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7" y="25"/>
                  </a:lnTo>
                  <a:lnTo>
                    <a:pt x="45" y="14"/>
                  </a:lnTo>
                  <a:lnTo>
                    <a:pt x="52" y="7"/>
                  </a:lnTo>
                  <a:lnTo>
                    <a:pt x="61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sp>
        <p:nvSpPr>
          <p:cNvPr id="222" name="Textplatzhalter 221"/>
          <p:cNvSpPr>
            <a:spLocks noGrp="1"/>
          </p:cNvSpPr>
          <p:nvPr>
            <p:ph type="body" sz="quarter" idx="15" hasCustomPrompt="1"/>
          </p:nvPr>
        </p:nvSpPr>
        <p:spPr>
          <a:xfrm>
            <a:off x="393700" y="5484018"/>
            <a:ext cx="3335338" cy="1133475"/>
          </a:xfrm>
          <a:prstGeom prst="rect">
            <a:avLst/>
          </a:prstGeom>
        </p:spPr>
        <p:txBody>
          <a:bodyPr/>
          <a:lstStyle>
            <a:lvl1pPr>
              <a:defRPr lang="de-DE" sz="1600" b="0" i="0" u="none" strike="noStrike" baseline="0" smtClean="0"/>
            </a:lvl1pPr>
          </a:lstStyle>
          <a:p>
            <a:pPr lvl="0"/>
            <a:r>
              <a:rPr lang="de-DE" smtClean="0"/>
              <a:t>Vorname Nachname</a:t>
            </a:r>
          </a:p>
          <a:p>
            <a:pPr lvl="0"/>
            <a:r>
              <a:rPr lang="de-DE" smtClean="0"/>
              <a:t>Position – Abteilung</a:t>
            </a:r>
          </a:p>
          <a:p>
            <a:pPr lvl="0"/>
            <a:r>
              <a:rPr lang="de-DE" smtClean="0"/>
              <a:t>XX.XX.XXXX</a:t>
            </a:r>
          </a:p>
        </p:txBody>
      </p:sp>
    </p:spTree>
    <p:extLst>
      <p:ext uri="{BB962C8B-B14F-4D97-AF65-F5344CB8AC3E}">
        <p14:creationId xmlns:p14="http://schemas.microsoft.com/office/powerpoint/2010/main" val="318740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4000" cy="100869"/>
          </a:xfrm>
          <a:prstGeom prst="rect">
            <a:avLst/>
          </a:prstGeom>
          <a:solidFill>
            <a:srgbClr val="A2C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0"/>
          </p:nvPr>
        </p:nvSpPr>
        <p:spPr>
          <a:xfrm>
            <a:off x="393699" y="1762378"/>
            <a:ext cx="2401889" cy="2797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93699" y="1151100"/>
            <a:ext cx="3576722" cy="389018"/>
          </a:xfrm>
          <a:prstGeom prst="rect">
            <a:avLst/>
          </a:prstGeom>
        </p:spPr>
        <p:txBody>
          <a:bodyPr lIns="0" rIns="0"/>
          <a:lstStyle>
            <a:lvl1pPr>
              <a:defRPr sz="1800">
                <a:solidFill>
                  <a:srgbClr val="4078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smtClean="0"/>
              <a:t>Treten Sie mit uns in Kontakt!</a:t>
            </a:r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132138" y="1757363"/>
            <a:ext cx="5614821" cy="31511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de-DE" sz="1600" b="0" i="0" u="none" strike="noStrike" baseline="0" smtClean="0"/>
            </a:lvl1pPr>
          </a:lstStyle>
          <a:p>
            <a:r>
              <a:rPr lang="de-DE" sz="1600" b="0" i="0" u="none" strike="noStrike" baseline="0" smtClean="0">
                <a:solidFill>
                  <a:srgbClr val="333333"/>
                </a:solidFill>
                <a:latin typeface="Verdana" panose="020B0604030504040204" pitchFamily="34" charset="0"/>
              </a:rPr>
              <a:t>Monika Mustermann</a:t>
            </a:r>
          </a:p>
          <a:p>
            <a:r>
              <a:rPr lang="de-DE" sz="1600" b="0" i="0" u="none" strike="noStrike" baseline="0" smtClean="0">
                <a:solidFill>
                  <a:srgbClr val="333333"/>
                </a:solidFill>
                <a:latin typeface="Verdana" panose="020B0604030504040204" pitchFamily="34" charset="0"/>
              </a:rPr>
              <a:t>Dipl. Biologe und Wissenschaftsjournalist</a:t>
            </a:r>
          </a:p>
          <a:p>
            <a:r>
              <a:rPr lang="de-DE" sz="1600" b="0" i="0" u="none" strike="noStrike" baseline="0" smtClean="0">
                <a:solidFill>
                  <a:srgbClr val="333333"/>
                </a:solidFill>
                <a:latin typeface="Verdana" panose="020B0604030504040204" pitchFamily="34" charset="0"/>
              </a:rPr>
              <a:t>monika.mustermann@ufz.de</a:t>
            </a:r>
          </a:p>
          <a:p>
            <a:r>
              <a:rPr lang="de-DE" sz="1600" b="0" i="0" u="none" strike="noStrike" baseline="0" smtClean="0">
                <a:solidFill>
                  <a:srgbClr val="333333"/>
                </a:solidFill>
                <a:latin typeface="Verdana" panose="020B0604030504040204" pitchFamily="34" charset="0"/>
              </a:rPr>
              <a:t>Helmholtz-Zentrum für Umweltforschung</a:t>
            </a:r>
          </a:p>
          <a:p>
            <a:r>
              <a:rPr lang="de-DE" sz="1600" b="0" i="0" u="none" strike="noStrike" baseline="0" smtClean="0">
                <a:solidFill>
                  <a:srgbClr val="333333"/>
                </a:solidFill>
                <a:latin typeface="Verdana" panose="020B0604030504040204" pitchFamily="34" charset="0"/>
              </a:rPr>
              <a:t>Permoserstr. 15</a:t>
            </a:r>
          </a:p>
          <a:p>
            <a:r>
              <a:rPr lang="de-DE" sz="1600" b="0" i="0" u="none" strike="noStrike" baseline="0" smtClean="0">
                <a:solidFill>
                  <a:srgbClr val="333333"/>
                </a:solidFill>
                <a:latin typeface="Verdana" panose="020B0604030504040204" pitchFamily="34" charset="0"/>
              </a:rPr>
              <a:t>04318 Leipzig</a:t>
            </a:r>
          </a:p>
          <a:p>
            <a:r>
              <a:rPr lang="de-DE" sz="1600" b="0" i="0" u="none" strike="noStrike" baseline="0" smtClean="0">
                <a:solidFill>
                  <a:srgbClr val="333333"/>
                </a:solidFill>
                <a:latin typeface="Verdana" panose="020B0604030504040204" pitchFamily="34" charset="0"/>
              </a:rPr>
              <a:t>Tel.: (0341) 235-1062</a:t>
            </a:r>
          </a:p>
          <a:p>
            <a:r>
              <a:rPr lang="de-DE" sz="1600" b="0" i="0" u="none" strike="noStrike" baseline="0" smtClean="0">
                <a:solidFill>
                  <a:srgbClr val="333333"/>
                </a:solidFill>
                <a:latin typeface="Verdana" panose="020B0604030504040204" pitchFamily="34" charset="0"/>
              </a:rPr>
              <a:t>Fax: (0341) 235-1470</a:t>
            </a:r>
            <a:endParaRPr lang="de-DE"/>
          </a:p>
        </p:txBody>
      </p:sp>
      <p:grpSp>
        <p:nvGrpSpPr>
          <p:cNvPr id="25" name="Group 4"/>
          <p:cNvGrpSpPr>
            <a:grpSpLocks noChangeAspect="1"/>
          </p:cNvGrpSpPr>
          <p:nvPr userDrawn="1"/>
        </p:nvGrpSpPr>
        <p:grpSpPr bwMode="auto">
          <a:xfrm>
            <a:off x="393700" y="344488"/>
            <a:ext cx="3279775" cy="561975"/>
            <a:chOff x="248" y="217"/>
            <a:chExt cx="2066" cy="354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48" y="217"/>
              <a:ext cx="2066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7" name="Rectangle 5"/>
            <p:cNvSpPr>
              <a:spLocks noChangeArrowheads="1"/>
            </p:cNvSpPr>
            <p:nvPr userDrawn="1"/>
          </p:nvSpPr>
          <p:spPr bwMode="auto">
            <a:xfrm>
              <a:off x="248" y="217"/>
              <a:ext cx="2066" cy="353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248" y="219"/>
              <a:ext cx="245" cy="347"/>
            </a:xfrm>
            <a:custGeom>
              <a:avLst/>
              <a:gdLst>
                <a:gd name="T0" fmla="*/ 254 w 491"/>
                <a:gd name="T1" fmla="*/ 0 h 694"/>
                <a:gd name="T2" fmla="*/ 298 w 491"/>
                <a:gd name="T3" fmla="*/ 3 h 694"/>
                <a:gd name="T4" fmla="*/ 337 w 491"/>
                <a:gd name="T5" fmla="*/ 11 h 694"/>
                <a:gd name="T6" fmla="*/ 372 w 491"/>
                <a:gd name="T7" fmla="*/ 25 h 694"/>
                <a:gd name="T8" fmla="*/ 403 w 491"/>
                <a:gd name="T9" fmla="*/ 43 h 694"/>
                <a:gd name="T10" fmla="*/ 429 w 491"/>
                <a:gd name="T11" fmla="*/ 67 h 694"/>
                <a:gd name="T12" fmla="*/ 452 w 491"/>
                <a:gd name="T13" fmla="*/ 97 h 694"/>
                <a:gd name="T14" fmla="*/ 468 w 491"/>
                <a:gd name="T15" fmla="*/ 131 h 694"/>
                <a:gd name="T16" fmla="*/ 481 w 491"/>
                <a:gd name="T17" fmla="*/ 170 h 694"/>
                <a:gd name="T18" fmla="*/ 488 w 491"/>
                <a:gd name="T19" fmla="*/ 213 h 694"/>
                <a:gd name="T20" fmla="*/ 491 w 491"/>
                <a:gd name="T21" fmla="*/ 262 h 694"/>
                <a:gd name="T22" fmla="*/ 491 w 491"/>
                <a:gd name="T23" fmla="*/ 694 h 694"/>
                <a:gd name="T24" fmla="*/ 289 w 491"/>
                <a:gd name="T25" fmla="*/ 694 h 694"/>
                <a:gd name="T26" fmla="*/ 289 w 491"/>
                <a:gd name="T27" fmla="*/ 262 h 694"/>
                <a:gd name="T28" fmla="*/ 287 w 491"/>
                <a:gd name="T29" fmla="*/ 239 h 694"/>
                <a:gd name="T30" fmla="*/ 282 w 491"/>
                <a:gd name="T31" fmla="*/ 222 h 694"/>
                <a:gd name="T32" fmla="*/ 273 w 491"/>
                <a:gd name="T33" fmla="*/ 210 h 694"/>
                <a:gd name="T34" fmla="*/ 260 w 491"/>
                <a:gd name="T35" fmla="*/ 202 h 694"/>
                <a:gd name="T36" fmla="*/ 244 w 491"/>
                <a:gd name="T37" fmla="*/ 200 h 694"/>
                <a:gd name="T38" fmla="*/ 229 w 491"/>
                <a:gd name="T39" fmla="*/ 202 h 694"/>
                <a:gd name="T40" fmla="*/ 217 w 491"/>
                <a:gd name="T41" fmla="*/ 210 h 694"/>
                <a:gd name="T42" fmla="*/ 209 w 491"/>
                <a:gd name="T43" fmla="*/ 222 h 694"/>
                <a:gd name="T44" fmla="*/ 204 w 491"/>
                <a:gd name="T45" fmla="*/ 239 h 694"/>
                <a:gd name="T46" fmla="*/ 202 w 491"/>
                <a:gd name="T47" fmla="*/ 262 h 694"/>
                <a:gd name="T48" fmla="*/ 202 w 491"/>
                <a:gd name="T49" fmla="*/ 694 h 694"/>
                <a:gd name="T50" fmla="*/ 0 w 491"/>
                <a:gd name="T51" fmla="*/ 694 h 694"/>
                <a:gd name="T52" fmla="*/ 0 w 491"/>
                <a:gd name="T53" fmla="*/ 254 h 694"/>
                <a:gd name="T54" fmla="*/ 3 w 491"/>
                <a:gd name="T55" fmla="*/ 211 h 694"/>
                <a:gd name="T56" fmla="*/ 11 w 491"/>
                <a:gd name="T57" fmla="*/ 170 h 694"/>
                <a:gd name="T58" fmla="*/ 25 w 491"/>
                <a:gd name="T59" fmla="*/ 132 h 694"/>
                <a:gd name="T60" fmla="*/ 44 w 491"/>
                <a:gd name="T61" fmla="*/ 100 h 694"/>
                <a:gd name="T62" fmla="*/ 69 w 491"/>
                <a:gd name="T63" fmla="*/ 70 h 694"/>
                <a:gd name="T64" fmla="*/ 99 w 491"/>
                <a:gd name="T65" fmla="*/ 45 h 694"/>
                <a:gd name="T66" fmla="*/ 133 w 491"/>
                <a:gd name="T67" fmla="*/ 25 h 694"/>
                <a:gd name="T68" fmla="*/ 169 w 491"/>
                <a:gd name="T69" fmla="*/ 11 h 694"/>
                <a:gd name="T70" fmla="*/ 209 w 491"/>
                <a:gd name="T71" fmla="*/ 3 h 694"/>
                <a:gd name="T72" fmla="*/ 254 w 491"/>
                <a:gd name="T73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1" h="694">
                  <a:moveTo>
                    <a:pt x="254" y="0"/>
                  </a:moveTo>
                  <a:lnTo>
                    <a:pt x="298" y="3"/>
                  </a:lnTo>
                  <a:lnTo>
                    <a:pt x="337" y="11"/>
                  </a:lnTo>
                  <a:lnTo>
                    <a:pt x="372" y="25"/>
                  </a:lnTo>
                  <a:lnTo>
                    <a:pt x="403" y="43"/>
                  </a:lnTo>
                  <a:lnTo>
                    <a:pt x="429" y="67"/>
                  </a:lnTo>
                  <a:lnTo>
                    <a:pt x="452" y="97"/>
                  </a:lnTo>
                  <a:lnTo>
                    <a:pt x="468" y="131"/>
                  </a:lnTo>
                  <a:lnTo>
                    <a:pt x="481" y="170"/>
                  </a:lnTo>
                  <a:lnTo>
                    <a:pt x="488" y="213"/>
                  </a:lnTo>
                  <a:lnTo>
                    <a:pt x="491" y="262"/>
                  </a:lnTo>
                  <a:lnTo>
                    <a:pt x="491" y="694"/>
                  </a:lnTo>
                  <a:lnTo>
                    <a:pt x="289" y="694"/>
                  </a:lnTo>
                  <a:lnTo>
                    <a:pt x="289" y="262"/>
                  </a:lnTo>
                  <a:lnTo>
                    <a:pt x="287" y="239"/>
                  </a:lnTo>
                  <a:lnTo>
                    <a:pt x="282" y="222"/>
                  </a:lnTo>
                  <a:lnTo>
                    <a:pt x="273" y="210"/>
                  </a:lnTo>
                  <a:lnTo>
                    <a:pt x="260" y="202"/>
                  </a:lnTo>
                  <a:lnTo>
                    <a:pt x="244" y="200"/>
                  </a:lnTo>
                  <a:lnTo>
                    <a:pt x="229" y="202"/>
                  </a:lnTo>
                  <a:lnTo>
                    <a:pt x="217" y="210"/>
                  </a:lnTo>
                  <a:lnTo>
                    <a:pt x="209" y="222"/>
                  </a:lnTo>
                  <a:lnTo>
                    <a:pt x="204" y="239"/>
                  </a:lnTo>
                  <a:lnTo>
                    <a:pt x="202" y="262"/>
                  </a:lnTo>
                  <a:lnTo>
                    <a:pt x="202" y="694"/>
                  </a:lnTo>
                  <a:lnTo>
                    <a:pt x="0" y="694"/>
                  </a:lnTo>
                  <a:lnTo>
                    <a:pt x="0" y="254"/>
                  </a:lnTo>
                  <a:lnTo>
                    <a:pt x="3" y="211"/>
                  </a:lnTo>
                  <a:lnTo>
                    <a:pt x="11" y="170"/>
                  </a:lnTo>
                  <a:lnTo>
                    <a:pt x="25" y="132"/>
                  </a:lnTo>
                  <a:lnTo>
                    <a:pt x="44" y="100"/>
                  </a:lnTo>
                  <a:lnTo>
                    <a:pt x="69" y="70"/>
                  </a:lnTo>
                  <a:lnTo>
                    <a:pt x="99" y="45"/>
                  </a:lnTo>
                  <a:lnTo>
                    <a:pt x="133" y="25"/>
                  </a:lnTo>
                  <a:lnTo>
                    <a:pt x="169" y="11"/>
                  </a:lnTo>
                  <a:lnTo>
                    <a:pt x="209" y="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7EB24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534" y="313"/>
              <a:ext cx="258" cy="258"/>
            </a:xfrm>
            <a:custGeom>
              <a:avLst/>
              <a:gdLst>
                <a:gd name="T0" fmla="*/ 304 w 516"/>
                <a:gd name="T1" fmla="*/ 4 h 516"/>
                <a:gd name="T2" fmla="*/ 380 w 516"/>
                <a:gd name="T3" fmla="*/ 27 h 516"/>
                <a:gd name="T4" fmla="*/ 443 w 516"/>
                <a:gd name="T5" fmla="*/ 74 h 516"/>
                <a:gd name="T6" fmla="*/ 490 w 516"/>
                <a:gd name="T7" fmla="*/ 138 h 516"/>
                <a:gd name="T8" fmla="*/ 514 w 516"/>
                <a:gd name="T9" fmla="*/ 213 h 516"/>
                <a:gd name="T10" fmla="*/ 516 w 516"/>
                <a:gd name="T11" fmla="*/ 268 h 516"/>
                <a:gd name="T12" fmla="*/ 233 w 516"/>
                <a:gd name="T13" fmla="*/ 289 h 516"/>
                <a:gd name="T14" fmla="*/ 227 w 516"/>
                <a:gd name="T15" fmla="*/ 250 h 516"/>
                <a:gd name="T16" fmla="*/ 236 w 516"/>
                <a:gd name="T17" fmla="*/ 201 h 516"/>
                <a:gd name="T18" fmla="*/ 325 w 516"/>
                <a:gd name="T19" fmla="*/ 181 h 516"/>
                <a:gd name="T20" fmla="*/ 302 w 516"/>
                <a:gd name="T21" fmla="*/ 155 h 516"/>
                <a:gd name="T22" fmla="*/ 268 w 516"/>
                <a:gd name="T23" fmla="*/ 146 h 516"/>
                <a:gd name="T24" fmla="*/ 227 w 516"/>
                <a:gd name="T25" fmla="*/ 159 h 516"/>
                <a:gd name="T26" fmla="*/ 199 w 516"/>
                <a:gd name="T27" fmla="*/ 196 h 516"/>
                <a:gd name="T28" fmla="*/ 189 w 516"/>
                <a:gd name="T29" fmla="*/ 251 h 516"/>
                <a:gd name="T30" fmla="*/ 198 w 516"/>
                <a:gd name="T31" fmla="*/ 307 h 516"/>
                <a:gd name="T32" fmla="*/ 226 w 516"/>
                <a:gd name="T33" fmla="*/ 345 h 516"/>
                <a:gd name="T34" fmla="*/ 266 w 516"/>
                <a:gd name="T35" fmla="*/ 359 h 516"/>
                <a:gd name="T36" fmla="*/ 302 w 516"/>
                <a:gd name="T37" fmla="*/ 346 h 516"/>
                <a:gd name="T38" fmla="*/ 425 w 516"/>
                <a:gd name="T39" fmla="*/ 457 h 516"/>
                <a:gd name="T40" fmla="*/ 347 w 516"/>
                <a:gd name="T41" fmla="*/ 501 h 516"/>
                <a:gd name="T42" fmla="*/ 261 w 516"/>
                <a:gd name="T43" fmla="*/ 516 h 516"/>
                <a:gd name="T44" fmla="*/ 178 w 516"/>
                <a:gd name="T45" fmla="*/ 504 h 516"/>
                <a:gd name="T46" fmla="*/ 107 w 516"/>
                <a:gd name="T47" fmla="*/ 469 h 516"/>
                <a:gd name="T48" fmla="*/ 48 w 516"/>
                <a:gd name="T49" fmla="*/ 411 h 516"/>
                <a:gd name="T50" fmla="*/ 13 w 516"/>
                <a:gd name="T51" fmla="*/ 341 h 516"/>
                <a:gd name="T52" fmla="*/ 0 w 516"/>
                <a:gd name="T53" fmla="*/ 259 h 516"/>
                <a:gd name="T54" fmla="*/ 13 w 516"/>
                <a:gd name="T55" fmla="*/ 178 h 516"/>
                <a:gd name="T56" fmla="*/ 49 w 516"/>
                <a:gd name="T57" fmla="*/ 106 h 516"/>
                <a:gd name="T58" fmla="*/ 108 w 516"/>
                <a:gd name="T59" fmla="*/ 49 h 516"/>
                <a:gd name="T60" fmla="*/ 179 w 516"/>
                <a:gd name="T61" fmla="*/ 13 h 516"/>
                <a:gd name="T62" fmla="*/ 262 w 516"/>
                <a:gd name="T63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6" h="516">
                  <a:moveTo>
                    <a:pt x="262" y="0"/>
                  </a:moveTo>
                  <a:lnTo>
                    <a:pt x="304" y="4"/>
                  </a:lnTo>
                  <a:lnTo>
                    <a:pt x="343" y="13"/>
                  </a:lnTo>
                  <a:lnTo>
                    <a:pt x="380" y="27"/>
                  </a:lnTo>
                  <a:lnTo>
                    <a:pt x="412" y="48"/>
                  </a:lnTo>
                  <a:lnTo>
                    <a:pt x="443" y="74"/>
                  </a:lnTo>
                  <a:lnTo>
                    <a:pt x="470" y="104"/>
                  </a:lnTo>
                  <a:lnTo>
                    <a:pt x="490" y="138"/>
                  </a:lnTo>
                  <a:lnTo>
                    <a:pt x="505" y="174"/>
                  </a:lnTo>
                  <a:lnTo>
                    <a:pt x="514" y="213"/>
                  </a:lnTo>
                  <a:lnTo>
                    <a:pt x="516" y="254"/>
                  </a:lnTo>
                  <a:lnTo>
                    <a:pt x="516" y="268"/>
                  </a:lnTo>
                  <a:lnTo>
                    <a:pt x="515" y="289"/>
                  </a:lnTo>
                  <a:lnTo>
                    <a:pt x="233" y="289"/>
                  </a:lnTo>
                  <a:lnTo>
                    <a:pt x="228" y="269"/>
                  </a:lnTo>
                  <a:lnTo>
                    <a:pt x="227" y="250"/>
                  </a:lnTo>
                  <a:lnTo>
                    <a:pt x="228" y="225"/>
                  </a:lnTo>
                  <a:lnTo>
                    <a:pt x="236" y="201"/>
                  </a:lnTo>
                  <a:lnTo>
                    <a:pt x="330" y="201"/>
                  </a:lnTo>
                  <a:lnTo>
                    <a:pt x="325" y="181"/>
                  </a:lnTo>
                  <a:lnTo>
                    <a:pt x="315" y="165"/>
                  </a:lnTo>
                  <a:lnTo>
                    <a:pt x="302" y="155"/>
                  </a:lnTo>
                  <a:lnTo>
                    <a:pt x="287" y="148"/>
                  </a:lnTo>
                  <a:lnTo>
                    <a:pt x="268" y="146"/>
                  </a:lnTo>
                  <a:lnTo>
                    <a:pt x="246" y="149"/>
                  </a:lnTo>
                  <a:lnTo>
                    <a:pt x="227" y="159"/>
                  </a:lnTo>
                  <a:lnTo>
                    <a:pt x="211" y="175"/>
                  </a:lnTo>
                  <a:lnTo>
                    <a:pt x="199" y="196"/>
                  </a:lnTo>
                  <a:lnTo>
                    <a:pt x="192" y="223"/>
                  </a:lnTo>
                  <a:lnTo>
                    <a:pt x="189" y="251"/>
                  </a:lnTo>
                  <a:lnTo>
                    <a:pt x="192" y="281"/>
                  </a:lnTo>
                  <a:lnTo>
                    <a:pt x="198" y="307"/>
                  </a:lnTo>
                  <a:lnTo>
                    <a:pt x="211" y="329"/>
                  </a:lnTo>
                  <a:lnTo>
                    <a:pt x="226" y="345"/>
                  </a:lnTo>
                  <a:lnTo>
                    <a:pt x="244" y="355"/>
                  </a:lnTo>
                  <a:lnTo>
                    <a:pt x="266" y="359"/>
                  </a:lnTo>
                  <a:lnTo>
                    <a:pt x="284" y="355"/>
                  </a:lnTo>
                  <a:lnTo>
                    <a:pt x="302" y="346"/>
                  </a:lnTo>
                  <a:lnTo>
                    <a:pt x="320" y="331"/>
                  </a:lnTo>
                  <a:lnTo>
                    <a:pt x="425" y="457"/>
                  </a:lnTo>
                  <a:lnTo>
                    <a:pt x="387" y="484"/>
                  </a:lnTo>
                  <a:lnTo>
                    <a:pt x="347" y="501"/>
                  </a:lnTo>
                  <a:lnTo>
                    <a:pt x="304" y="512"/>
                  </a:lnTo>
                  <a:lnTo>
                    <a:pt x="261" y="516"/>
                  </a:lnTo>
                  <a:lnTo>
                    <a:pt x="218" y="512"/>
                  </a:lnTo>
                  <a:lnTo>
                    <a:pt x="178" y="504"/>
                  </a:lnTo>
                  <a:lnTo>
                    <a:pt x="140" y="489"/>
                  </a:lnTo>
                  <a:lnTo>
                    <a:pt x="107" y="469"/>
                  </a:lnTo>
                  <a:lnTo>
                    <a:pt x="75" y="442"/>
                  </a:lnTo>
                  <a:lnTo>
                    <a:pt x="48" y="411"/>
                  </a:lnTo>
                  <a:lnTo>
                    <a:pt x="28" y="377"/>
                  </a:lnTo>
                  <a:lnTo>
                    <a:pt x="13" y="341"/>
                  </a:lnTo>
                  <a:lnTo>
                    <a:pt x="3" y="301"/>
                  </a:lnTo>
                  <a:lnTo>
                    <a:pt x="0" y="259"/>
                  </a:lnTo>
                  <a:lnTo>
                    <a:pt x="3" y="216"/>
                  </a:lnTo>
                  <a:lnTo>
                    <a:pt x="13" y="178"/>
                  </a:lnTo>
                  <a:lnTo>
                    <a:pt x="28" y="141"/>
                  </a:lnTo>
                  <a:lnTo>
                    <a:pt x="49" y="106"/>
                  </a:lnTo>
                  <a:lnTo>
                    <a:pt x="75" y="75"/>
                  </a:lnTo>
                  <a:lnTo>
                    <a:pt x="108" y="49"/>
                  </a:lnTo>
                  <a:lnTo>
                    <a:pt x="142" y="28"/>
                  </a:lnTo>
                  <a:lnTo>
                    <a:pt x="179" y="13"/>
                  </a:lnTo>
                  <a:lnTo>
                    <a:pt x="219" y="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ACC5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830" y="219"/>
              <a:ext cx="231" cy="347"/>
            </a:xfrm>
            <a:custGeom>
              <a:avLst/>
              <a:gdLst>
                <a:gd name="T0" fmla="*/ 258 w 464"/>
                <a:gd name="T1" fmla="*/ 0 h 694"/>
                <a:gd name="T2" fmla="*/ 298 w 464"/>
                <a:gd name="T3" fmla="*/ 3 h 694"/>
                <a:gd name="T4" fmla="*/ 336 w 464"/>
                <a:gd name="T5" fmla="*/ 12 h 694"/>
                <a:gd name="T6" fmla="*/ 371 w 464"/>
                <a:gd name="T7" fmla="*/ 27 h 694"/>
                <a:gd name="T8" fmla="*/ 405 w 464"/>
                <a:gd name="T9" fmla="*/ 47 h 694"/>
                <a:gd name="T10" fmla="*/ 435 w 464"/>
                <a:gd name="T11" fmla="*/ 73 h 694"/>
                <a:gd name="T12" fmla="*/ 464 w 464"/>
                <a:gd name="T13" fmla="*/ 106 h 694"/>
                <a:gd name="T14" fmla="*/ 298 w 464"/>
                <a:gd name="T15" fmla="*/ 226 h 694"/>
                <a:gd name="T16" fmla="*/ 291 w 464"/>
                <a:gd name="T17" fmla="*/ 210 h 694"/>
                <a:gd name="T18" fmla="*/ 279 w 464"/>
                <a:gd name="T19" fmla="*/ 197 h 694"/>
                <a:gd name="T20" fmla="*/ 266 w 464"/>
                <a:gd name="T21" fmla="*/ 190 h 694"/>
                <a:gd name="T22" fmla="*/ 249 w 464"/>
                <a:gd name="T23" fmla="*/ 188 h 694"/>
                <a:gd name="T24" fmla="*/ 232 w 464"/>
                <a:gd name="T25" fmla="*/ 191 h 694"/>
                <a:gd name="T26" fmla="*/ 219 w 464"/>
                <a:gd name="T27" fmla="*/ 198 h 694"/>
                <a:gd name="T28" fmla="*/ 211 w 464"/>
                <a:gd name="T29" fmla="*/ 211 h 694"/>
                <a:gd name="T30" fmla="*/ 204 w 464"/>
                <a:gd name="T31" fmla="*/ 230 h 694"/>
                <a:gd name="T32" fmla="*/ 203 w 464"/>
                <a:gd name="T33" fmla="*/ 252 h 694"/>
                <a:gd name="T34" fmla="*/ 203 w 464"/>
                <a:gd name="T35" fmla="*/ 336 h 694"/>
                <a:gd name="T36" fmla="*/ 269 w 464"/>
                <a:gd name="T37" fmla="*/ 336 h 694"/>
                <a:gd name="T38" fmla="*/ 269 w 464"/>
                <a:gd name="T39" fmla="*/ 518 h 694"/>
                <a:gd name="T40" fmla="*/ 203 w 464"/>
                <a:gd name="T41" fmla="*/ 518 h 694"/>
                <a:gd name="T42" fmla="*/ 203 w 464"/>
                <a:gd name="T43" fmla="*/ 694 h 694"/>
                <a:gd name="T44" fmla="*/ 0 w 464"/>
                <a:gd name="T45" fmla="*/ 694 h 694"/>
                <a:gd name="T46" fmla="*/ 0 w 464"/>
                <a:gd name="T47" fmla="*/ 274 h 694"/>
                <a:gd name="T48" fmla="*/ 4 w 464"/>
                <a:gd name="T49" fmla="*/ 228 h 694"/>
                <a:gd name="T50" fmla="*/ 13 w 464"/>
                <a:gd name="T51" fmla="*/ 186 h 694"/>
                <a:gd name="T52" fmla="*/ 27 w 464"/>
                <a:gd name="T53" fmla="*/ 147 h 694"/>
                <a:gd name="T54" fmla="*/ 48 w 464"/>
                <a:gd name="T55" fmla="*/ 111 h 694"/>
                <a:gd name="T56" fmla="*/ 74 w 464"/>
                <a:gd name="T57" fmla="*/ 78 h 694"/>
                <a:gd name="T58" fmla="*/ 105 w 464"/>
                <a:gd name="T59" fmla="*/ 50 h 694"/>
                <a:gd name="T60" fmla="*/ 139 w 464"/>
                <a:gd name="T61" fmla="*/ 28 h 694"/>
                <a:gd name="T62" fmla="*/ 176 w 464"/>
                <a:gd name="T63" fmla="*/ 12 h 694"/>
                <a:gd name="T64" fmla="*/ 216 w 464"/>
                <a:gd name="T65" fmla="*/ 3 h 694"/>
                <a:gd name="T66" fmla="*/ 258 w 464"/>
                <a:gd name="T67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4" h="694">
                  <a:moveTo>
                    <a:pt x="258" y="0"/>
                  </a:moveTo>
                  <a:lnTo>
                    <a:pt x="298" y="3"/>
                  </a:lnTo>
                  <a:lnTo>
                    <a:pt x="336" y="12"/>
                  </a:lnTo>
                  <a:lnTo>
                    <a:pt x="371" y="27"/>
                  </a:lnTo>
                  <a:lnTo>
                    <a:pt x="405" y="47"/>
                  </a:lnTo>
                  <a:lnTo>
                    <a:pt x="435" y="73"/>
                  </a:lnTo>
                  <a:lnTo>
                    <a:pt x="464" y="106"/>
                  </a:lnTo>
                  <a:lnTo>
                    <a:pt x="298" y="226"/>
                  </a:lnTo>
                  <a:lnTo>
                    <a:pt x="291" y="210"/>
                  </a:lnTo>
                  <a:lnTo>
                    <a:pt x="279" y="197"/>
                  </a:lnTo>
                  <a:lnTo>
                    <a:pt x="266" y="190"/>
                  </a:lnTo>
                  <a:lnTo>
                    <a:pt x="249" y="188"/>
                  </a:lnTo>
                  <a:lnTo>
                    <a:pt x="232" y="191"/>
                  </a:lnTo>
                  <a:lnTo>
                    <a:pt x="219" y="198"/>
                  </a:lnTo>
                  <a:lnTo>
                    <a:pt x="211" y="211"/>
                  </a:lnTo>
                  <a:lnTo>
                    <a:pt x="204" y="230"/>
                  </a:lnTo>
                  <a:lnTo>
                    <a:pt x="203" y="252"/>
                  </a:lnTo>
                  <a:lnTo>
                    <a:pt x="203" y="336"/>
                  </a:lnTo>
                  <a:lnTo>
                    <a:pt x="269" y="336"/>
                  </a:lnTo>
                  <a:lnTo>
                    <a:pt x="269" y="518"/>
                  </a:lnTo>
                  <a:lnTo>
                    <a:pt x="203" y="518"/>
                  </a:lnTo>
                  <a:lnTo>
                    <a:pt x="203" y="694"/>
                  </a:lnTo>
                  <a:lnTo>
                    <a:pt x="0" y="694"/>
                  </a:lnTo>
                  <a:lnTo>
                    <a:pt x="0" y="274"/>
                  </a:lnTo>
                  <a:lnTo>
                    <a:pt x="4" y="228"/>
                  </a:lnTo>
                  <a:lnTo>
                    <a:pt x="13" y="186"/>
                  </a:lnTo>
                  <a:lnTo>
                    <a:pt x="27" y="147"/>
                  </a:lnTo>
                  <a:lnTo>
                    <a:pt x="48" y="111"/>
                  </a:lnTo>
                  <a:lnTo>
                    <a:pt x="74" y="78"/>
                  </a:lnTo>
                  <a:lnTo>
                    <a:pt x="105" y="50"/>
                  </a:lnTo>
                  <a:lnTo>
                    <a:pt x="139" y="28"/>
                  </a:lnTo>
                  <a:lnTo>
                    <a:pt x="176" y="12"/>
                  </a:lnTo>
                  <a:lnTo>
                    <a:pt x="216" y="3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" name="Freeform 9"/>
            <p:cNvSpPr>
              <a:spLocks noEditPoints="1"/>
            </p:cNvSpPr>
            <p:nvPr userDrawn="1"/>
          </p:nvSpPr>
          <p:spPr bwMode="auto">
            <a:xfrm>
              <a:off x="1022" y="314"/>
              <a:ext cx="260" cy="257"/>
            </a:xfrm>
            <a:custGeom>
              <a:avLst/>
              <a:gdLst>
                <a:gd name="T0" fmla="*/ 241 w 521"/>
                <a:gd name="T1" fmla="*/ 184 h 514"/>
                <a:gd name="T2" fmla="*/ 209 w 521"/>
                <a:gd name="T3" fmla="*/ 203 h 514"/>
                <a:gd name="T4" fmla="*/ 190 w 521"/>
                <a:gd name="T5" fmla="*/ 237 h 514"/>
                <a:gd name="T6" fmla="*/ 190 w 521"/>
                <a:gd name="T7" fmla="*/ 276 h 514"/>
                <a:gd name="T8" fmla="*/ 209 w 521"/>
                <a:gd name="T9" fmla="*/ 309 h 514"/>
                <a:gd name="T10" fmla="*/ 241 w 521"/>
                <a:gd name="T11" fmla="*/ 328 h 514"/>
                <a:gd name="T12" fmla="*/ 279 w 521"/>
                <a:gd name="T13" fmla="*/ 328 h 514"/>
                <a:gd name="T14" fmla="*/ 310 w 521"/>
                <a:gd name="T15" fmla="*/ 309 h 514"/>
                <a:gd name="T16" fmla="*/ 329 w 521"/>
                <a:gd name="T17" fmla="*/ 276 h 514"/>
                <a:gd name="T18" fmla="*/ 329 w 521"/>
                <a:gd name="T19" fmla="*/ 237 h 514"/>
                <a:gd name="T20" fmla="*/ 311 w 521"/>
                <a:gd name="T21" fmla="*/ 203 h 514"/>
                <a:gd name="T22" fmla="*/ 279 w 521"/>
                <a:gd name="T23" fmla="*/ 184 h 514"/>
                <a:gd name="T24" fmla="*/ 265 w 521"/>
                <a:gd name="T25" fmla="*/ 0 h 514"/>
                <a:gd name="T26" fmla="*/ 344 w 521"/>
                <a:gd name="T27" fmla="*/ 11 h 514"/>
                <a:gd name="T28" fmla="*/ 414 w 521"/>
                <a:gd name="T29" fmla="*/ 47 h 514"/>
                <a:gd name="T30" fmla="*/ 473 w 521"/>
                <a:gd name="T31" fmla="*/ 106 h 514"/>
                <a:gd name="T32" fmla="*/ 508 w 521"/>
                <a:gd name="T33" fmla="*/ 177 h 514"/>
                <a:gd name="T34" fmla="*/ 521 w 521"/>
                <a:gd name="T35" fmla="*/ 256 h 514"/>
                <a:gd name="T36" fmla="*/ 508 w 521"/>
                <a:gd name="T37" fmla="*/ 337 h 514"/>
                <a:gd name="T38" fmla="*/ 472 w 521"/>
                <a:gd name="T39" fmla="*/ 407 h 514"/>
                <a:gd name="T40" fmla="*/ 413 w 521"/>
                <a:gd name="T41" fmla="*/ 465 h 514"/>
                <a:gd name="T42" fmla="*/ 341 w 521"/>
                <a:gd name="T43" fmla="*/ 502 h 514"/>
                <a:gd name="T44" fmla="*/ 260 w 521"/>
                <a:gd name="T45" fmla="*/ 514 h 514"/>
                <a:gd name="T46" fmla="*/ 179 w 521"/>
                <a:gd name="T47" fmla="*/ 502 h 514"/>
                <a:gd name="T48" fmla="*/ 107 w 521"/>
                <a:gd name="T49" fmla="*/ 465 h 514"/>
                <a:gd name="T50" fmla="*/ 48 w 521"/>
                <a:gd name="T51" fmla="*/ 407 h 514"/>
                <a:gd name="T52" fmla="*/ 11 w 521"/>
                <a:gd name="T53" fmla="*/ 337 h 514"/>
                <a:gd name="T54" fmla="*/ 0 w 521"/>
                <a:gd name="T55" fmla="*/ 256 h 514"/>
                <a:gd name="T56" fmla="*/ 11 w 521"/>
                <a:gd name="T57" fmla="*/ 174 h 514"/>
                <a:gd name="T58" fmla="*/ 48 w 521"/>
                <a:gd name="T59" fmla="*/ 104 h 514"/>
                <a:gd name="T60" fmla="*/ 107 w 521"/>
                <a:gd name="T61" fmla="*/ 47 h 514"/>
                <a:gd name="T62" fmla="*/ 180 w 521"/>
                <a:gd name="T63" fmla="*/ 11 h 514"/>
                <a:gd name="T64" fmla="*/ 265 w 521"/>
                <a:gd name="T65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1" h="514">
                  <a:moveTo>
                    <a:pt x="260" y="182"/>
                  </a:moveTo>
                  <a:lnTo>
                    <a:pt x="241" y="184"/>
                  </a:lnTo>
                  <a:lnTo>
                    <a:pt x="224" y="192"/>
                  </a:lnTo>
                  <a:lnTo>
                    <a:pt x="209" y="203"/>
                  </a:lnTo>
                  <a:lnTo>
                    <a:pt x="197" y="219"/>
                  </a:lnTo>
                  <a:lnTo>
                    <a:pt x="190" y="237"/>
                  </a:lnTo>
                  <a:lnTo>
                    <a:pt x="187" y="257"/>
                  </a:lnTo>
                  <a:lnTo>
                    <a:pt x="190" y="276"/>
                  </a:lnTo>
                  <a:lnTo>
                    <a:pt x="197" y="293"/>
                  </a:lnTo>
                  <a:lnTo>
                    <a:pt x="209" y="309"/>
                  </a:lnTo>
                  <a:lnTo>
                    <a:pt x="224" y="322"/>
                  </a:lnTo>
                  <a:lnTo>
                    <a:pt x="241" y="328"/>
                  </a:lnTo>
                  <a:lnTo>
                    <a:pt x="260" y="330"/>
                  </a:lnTo>
                  <a:lnTo>
                    <a:pt x="279" y="328"/>
                  </a:lnTo>
                  <a:lnTo>
                    <a:pt x="295" y="322"/>
                  </a:lnTo>
                  <a:lnTo>
                    <a:pt x="310" y="309"/>
                  </a:lnTo>
                  <a:lnTo>
                    <a:pt x="323" y="293"/>
                  </a:lnTo>
                  <a:lnTo>
                    <a:pt x="329" y="276"/>
                  </a:lnTo>
                  <a:lnTo>
                    <a:pt x="331" y="257"/>
                  </a:lnTo>
                  <a:lnTo>
                    <a:pt x="329" y="237"/>
                  </a:lnTo>
                  <a:lnTo>
                    <a:pt x="323" y="219"/>
                  </a:lnTo>
                  <a:lnTo>
                    <a:pt x="311" y="203"/>
                  </a:lnTo>
                  <a:lnTo>
                    <a:pt x="296" y="192"/>
                  </a:lnTo>
                  <a:lnTo>
                    <a:pt x="279" y="184"/>
                  </a:lnTo>
                  <a:lnTo>
                    <a:pt x="260" y="182"/>
                  </a:lnTo>
                  <a:close/>
                  <a:moveTo>
                    <a:pt x="265" y="0"/>
                  </a:moveTo>
                  <a:lnTo>
                    <a:pt x="305" y="2"/>
                  </a:lnTo>
                  <a:lnTo>
                    <a:pt x="344" y="11"/>
                  </a:lnTo>
                  <a:lnTo>
                    <a:pt x="380" y="27"/>
                  </a:lnTo>
                  <a:lnTo>
                    <a:pt x="414" y="47"/>
                  </a:lnTo>
                  <a:lnTo>
                    <a:pt x="445" y="74"/>
                  </a:lnTo>
                  <a:lnTo>
                    <a:pt x="473" y="106"/>
                  </a:lnTo>
                  <a:lnTo>
                    <a:pt x="493" y="141"/>
                  </a:lnTo>
                  <a:lnTo>
                    <a:pt x="508" y="177"/>
                  </a:lnTo>
                  <a:lnTo>
                    <a:pt x="517" y="214"/>
                  </a:lnTo>
                  <a:lnTo>
                    <a:pt x="521" y="256"/>
                  </a:lnTo>
                  <a:lnTo>
                    <a:pt x="517" y="298"/>
                  </a:lnTo>
                  <a:lnTo>
                    <a:pt x="508" y="337"/>
                  </a:lnTo>
                  <a:lnTo>
                    <a:pt x="493" y="373"/>
                  </a:lnTo>
                  <a:lnTo>
                    <a:pt x="472" y="407"/>
                  </a:lnTo>
                  <a:lnTo>
                    <a:pt x="444" y="438"/>
                  </a:lnTo>
                  <a:lnTo>
                    <a:pt x="413" y="465"/>
                  </a:lnTo>
                  <a:lnTo>
                    <a:pt x="378" y="487"/>
                  </a:lnTo>
                  <a:lnTo>
                    <a:pt x="341" y="502"/>
                  </a:lnTo>
                  <a:lnTo>
                    <a:pt x="301" y="510"/>
                  </a:lnTo>
                  <a:lnTo>
                    <a:pt x="260" y="514"/>
                  </a:lnTo>
                  <a:lnTo>
                    <a:pt x="219" y="510"/>
                  </a:lnTo>
                  <a:lnTo>
                    <a:pt x="179" y="502"/>
                  </a:lnTo>
                  <a:lnTo>
                    <a:pt x="142" y="487"/>
                  </a:lnTo>
                  <a:lnTo>
                    <a:pt x="107" y="465"/>
                  </a:lnTo>
                  <a:lnTo>
                    <a:pt x="76" y="438"/>
                  </a:lnTo>
                  <a:lnTo>
                    <a:pt x="48" y="407"/>
                  </a:lnTo>
                  <a:lnTo>
                    <a:pt x="27" y="373"/>
                  </a:lnTo>
                  <a:lnTo>
                    <a:pt x="11" y="337"/>
                  </a:lnTo>
                  <a:lnTo>
                    <a:pt x="2" y="298"/>
                  </a:lnTo>
                  <a:lnTo>
                    <a:pt x="0" y="256"/>
                  </a:lnTo>
                  <a:lnTo>
                    <a:pt x="2" y="214"/>
                  </a:lnTo>
                  <a:lnTo>
                    <a:pt x="11" y="174"/>
                  </a:lnTo>
                  <a:lnTo>
                    <a:pt x="27" y="138"/>
                  </a:lnTo>
                  <a:lnTo>
                    <a:pt x="48" y="104"/>
                  </a:lnTo>
                  <a:lnTo>
                    <a:pt x="76" y="73"/>
                  </a:lnTo>
                  <a:lnTo>
                    <a:pt x="107" y="47"/>
                  </a:lnTo>
                  <a:lnTo>
                    <a:pt x="142" y="26"/>
                  </a:lnTo>
                  <a:lnTo>
                    <a:pt x="180" y="11"/>
                  </a:lnTo>
                  <a:lnTo>
                    <a:pt x="221" y="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5295C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1343" y="334"/>
              <a:ext cx="36" cy="42"/>
            </a:xfrm>
            <a:custGeom>
              <a:avLst/>
              <a:gdLst>
                <a:gd name="T0" fmla="*/ 41 w 71"/>
                <a:gd name="T1" fmla="*/ 0 h 83"/>
                <a:gd name="T2" fmla="*/ 48 w 71"/>
                <a:gd name="T3" fmla="*/ 0 h 83"/>
                <a:gd name="T4" fmla="*/ 53 w 71"/>
                <a:gd name="T5" fmla="*/ 2 h 83"/>
                <a:gd name="T6" fmla="*/ 58 w 71"/>
                <a:gd name="T7" fmla="*/ 4 h 83"/>
                <a:gd name="T8" fmla="*/ 63 w 71"/>
                <a:gd name="T9" fmla="*/ 8 h 83"/>
                <a:gd name="T10" fmla="*/ 66 w 71"/>
                <a:gd name="T11" fmla="*/ 12 h 83"/>
                <a:gd name="T12" fmla="*/ 69 w 71"/>
                <a:gd name="T13" fmla="*/ 17 h 83"/>
                <a:gd name="T14" fmla="*/ 70 w 71"/>
                <a:gd name="T15" fmla="*/ 27 h 83"/>
                <a:gd name="T16" fmla="*/ 71 w 71"/>
                <a:gd name="T17" fmla="*/ 41 h 83"/>
                <a:gd name="T18" fmla="*/ 71 w 71"/>
                <a:gd name="T19" fmla="*/ 83 h 83"/>
                <a:gd name="T20" fmla="*/ 61 w 71"/>
                <a:gd name="T21" fmla="*/ 83 h 83"/>
                <a:gd name="T22" fmla="*/ 61 w 71"/>
                <a:gd name="T23" fmla="*/ 44 h 83"/>
                <a:gd name="T24" fmla="*/ 61 w 71"/>
                <a:gd name="T25" fmla="*/ 36 h 83"/>
                <a:gd name="T26" fmla="*/ 60 w 71"/>
                <a:gd name="T27" fmla="*/ 29 h 83"/>
                <a:gd name="T28" fmla="*/ 60 w 71"/>
                <a:gd name="T29" fmla="*/ 24 h 83"/>
                <a:gd name="T30" fmla="*/ 58 w 71"/>
                <a:gd name="T31" fmla="*/ 21 h 83"/>
                <a:gd name="T32" fmla="*/ 55 w 71"/>
                <a:gd name="T33" fmla="*/ 16 h 83"/>
                <a:gd name="T34" fmla="*/ 53 w 71"/>
                <a:gd name="T35" fmla="*/ 13 h 83"/>
                <a:gd name="T36" fmla="*/ 49 w 71"/>
                <a:gd name="T37" fmla="*/ 11 h 83"/>
                <a:gd name="T38" fmla="*/ 44 w 71"/>
                <a:gd name="T39" fmla="*/ 9 h 83"/>
                <a:gd name="T40" fmla="*/ 39 w 71"/>
                <a:gd name="T41" fmla="*/ 9 h 83"/>
                <a:gd name="T42" fmla="*/ 33 w 71"/>
                <a:gd name="T43" fmla="*/ 9 h 83"/>
                <a:gd name="T44" fmla="*/ 26 w 71"/>
                <a:gd name="T45" fmla="*/ 12 h 83"/>
                <a:gd name="T46" fmla="*/ 21 w 71"/>
                <a:gd name="T47" fmla="*/ 16 h 83"/>
                <a:gd name="T48" fmla="*/ 17 w 71"/>
                <a:gd name="T49" fmla="*/ 19 h 83"/>
                <a:gd name="T50" fmla="*/ 14 w 71"/>
                <a:gd name="T51" fmla="*/ 26 h 83"/>
                <a:gd name="T52" fmla="*/ 11 w 71"/>
                <a:gd name="T53" fmla="*/ 31 h 83"/>
                <a:gd name="T54" fmla="*/ 11 w 71"/>
                <a:gd name="T55" fmla="*/ 39 h 83"/>
                <a:gd name="T56" fmla="*/ 10 w 71"/>
                <a:gd name="T57" fmla="*/ 53 h 83"/>
                <a:gd name="T58" fmla="*/ 10 w 71"/>
                <a:gd name="T59" fmla="*/ 83 h 83"/>
                <a:gd name="T60" fmla="*/ 0 w 71"/>
                <a:gd name="T61" fmla="*/ 83 h 83"/>
                <a:gd name="T62" fmla="*/ 0 w 71"/>
                <a:gd name="T63" fmla="*/ 1 h 83"/>
                <a:gd name="T64" fmla="*/ 10 w 71"/>
                <a:gd name="T65" fmla="*/ 1 h 83"/>
                <a:gd name="T66" fmla="*/ 10 w 71"/>
                <a:gd name="T67" fmla="*/ 16 h 83"/>
                <a:gd name="T68" fmla="*/ 19 w 71"/>
                <a:gd name="T69" fmla="*/ 7 h 83"/>
                <a:gd name="T70" fmla="*/ 30 w 71"/>
                <a:gd name="T71" fmla="*/ 1 h 83"/>
                <a:gd name="T72" fmla="*/ 41 w 71"/>
                <a:gd name="T7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" h="83">
                  <a:moveTo>
                    <a:pt x="41" y="0"/>
                  </a:moveTo>
                  <a:lnTo>
                    <a:pt x="48" y="0"/>
                  </a:lnTo>
                  <a:lnTo>
                    <a:pt x="53" y="2"/>
                  </a:lnTo>
                  <a:lnTo>
                    <a:pt x="58" y="4"/>
                  </a:lnTo>
                  <a:lnTo>
                    <a:pt x="63" y="8"/>
                  </a:lnTo>
                  <a:lnTo>
                    <a:pt x="66" y="12"/>
                  </a:lnTo>
                  <a:lnTo>
                    <a:pt x="69" y="17"/>
                  </a:lnTo>
                  <a:lnTo>
                    <a:pt x="70" y="27"/>
                  </a:lnTo>
                  <a:lnTo>
                    <a:pt x="71" y="41"/>
                  </a:lnTo>
                  <a:lnTo>
                    <a:pt x="71" y="83"/>
                  </a:lnTo>
                  <a:lnTo>
                    <a:pt x="61" y="83"/>
                  </a:lnTo>
                  <a:lnTo>
                    <a:pt x="61" y="44"/>
                  </a:lnTo>
                  <a:lnTo>
                    <a:pt x="61" y="36"/>
                  </a:lnTo>
                  <a:lnTo>
                    <a:pt x="60" y="29"/>
                  </a:lnTo>
                  <a:lnTo>
                    <a:pt x="60" y="24"/>
                  </a:lnTo>
                  <a:lnTo>
                    <a:pt x="58" y="21"/>
                  </a:lnTo>
                  <a:lnTo>
                    <a:pt x="55" y="16"/>
                  </a:lnTo>
                  <a:lnTo>
                    <a:pt x="53" y="13"/>
                  </a:lnTo>
                  <a:lnTo>
                    <a:pt x="49" y="11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21" y="16"/>
                  </a:lnTo>
                  <a:lnTo>
                    <a:pt x="17" y="19"/>
                  </a:lnTo>
                  <a:lnTo>
                    <a:pt x="14" y="26"/>
                  </a:lnTo>
                  <a:lnTo>
                    <a:pt x="11" y="31"/>
                  </a:lnTo>
                  <a:lnTo>
                    <a:pt x="11" y="39"/>
                  </a:lnTo>
                  <a:lnTo>
                    <a:pt x="10" y="53"/>
                  </a:lnTo>
                  <a:lnTo>
                    <a:pt x="10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16"/>
                  </a:lnTo>
                  <a:lnTo>
                    <a:pt x="19" y="7"/>
                  </a:lnTo>
                  <a:lnTo>
                    <a:pt x="30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3" name="Freeform 11"/>
            <p:cNvSpPr>
              <a:spLocks noEditPoints="1"/>
            </p:cNvSpPr>
            <p:nvPr userDrawn="1"/>
          </p:nvSpPr>
          <p:spPr bwMode="auto">
            <a:xfrm>
              <a:off x="1388" y="334"/>
              <a:ext cx="43" cy="43"/>
            </a:xfrm>
            <a:custGeom>
              <a:avLst/>
              <a:gdLst>
                <a:gd name="T0" fmla="*/ 43 w 85"/>
                <a:gd name="T1" fmla="*/ 9 h 86"/>
                <a:gd name="T2" fmla="*/ 29 w 85"/>
                <a:gd name="T3" fmla="*/ 12 h 86"/>
                <a:gd name="T4" fmla="*/ 19 w 85"/>
                <a:gd name="T5" fmla="*/ 21 h 86"/>
                <a:gd name="T6" fmla="*/ 13 w 85"/>
                <a:gd name="T7" fmla="*/ 34 h 86"/>
                <a:gd name="T8" fmla="*/ 73 w 85"/>
                <a:gd name="T9" fmla="*/ 34 h 86"/>
                <a:gd name="T10" fmla="*/ 71 w 85"/>
                <a:gd name="T11" fmla="*/ 29 h 86"/>
                <a:gd name="T12" fmla="*/ 69 w 85"/>
                <a:gd name="T13" fmla="*/ 24 h 86"/>
                <a:gd name="T14" fmla="*/ 66 w 85"/>
                <a:gd name="T15" fmla="*/ 19 h 86"/>
                <a:gd name="T16" fmla="*/ 63 w 85"/>
                <a:gd name="T17" fmla="*/ 16 h 86"/>
                <a:gd name="T18" fmla="*/ 56 w 85"/>
                <a:gd name="T19" fmla="*/ 12 h 86"/>
                <a:gd name="T20" fmla="*/ 50 w 85"/>
                <a:gd name="T21" fmla="*/ 11 h 86"/>
                <a:gd name="T22" fmla="*/ 43 w 85"/>
                <a:gd name="T23" fmla="*/ 9 h 86"/>
                <a:gd name="T24" fmla="*/ 43 w 85"/>
                <a:gd name="T25" fmla="*/ 0 h 86"/>
                <a:gd name="T26" fmla="*/ 59 w 85"/>
                <a:gd name="T27" fmla="*/ 2 h 86"/>
                <a:gd name="T28" fmla="*/ 73 w 85"/>
                <a:gd name="T29" fmla="*/ 11 h 86"/>
                <a:gd name="T30" fmla="*/ 79 w 85"/>
                <a:gd name="T31" fmla="*/ 19 h 86"/>
                <a:gd name="T32" fmla="*/ 83 w 85"/>
                <a:gd name="T33" fmla="*/ 31 h 86"/>
                <a:gd name="T34" fmla="*/ 85 w 85"/>
                <a:gd name="T35" fmla="*/ 43 h 86"/>
                <a:gd name="T36" fmla="*/ 11 w 85"/>
                <a:gd name="T37" fmla="*/ 43 h 86"/>
                <a:gd name="T38" fmla="*/ 14 w 85"/>
                <a:gd name="T39" fmla="*/ 57 h 86"/>
                <a:gd name="T40" fmla="*/ 20 w 85"/>
                <a:gd name="T41" fmla="*/ 67 h 86"/>
                <a:gd name="T42" fmla="*/ 30 w 85"/>
                <a:gd name="T43" fmla="*/ 74 h 86"/>
                <a:gd name="T44" fmla="*/ 41 w 85"/>
                <a:gd name="T45" fmla="*/ 77 h 86"/>
                <a:gd name="T46" fmla="*/ 55 w 85"/>
                <a:gd name="T47" fmla="*/ 74 h 86"/>
                <a:gd name="T48" fmla="*/ 65 w 85"/>
                <a:gd name="T49" fmla="*/ 68 h 86"/>
                <a:gd name="T50" fmla="*/ 73 w 85"/>
                <a:gd name="T51" fmla="*/ 57 h 86"/>
                <a:gd name="T52" fmla="*/ 83 w 85"/>
                <a:gd name="T53" fmla="*/ 62 h 86"/>
                <a:gd name="T54" fmla="*/ 71 w 85"/>
                <a:gd name="T55" fmla="*/ 76 h 86"/>
                <a:gd name="T56" fmla="*/ 59 w 85"/>
                <a:gd name="T57" fmla="*/ 83 h 86"/>
                <a:gd name="T58" fmla="*/ 43 w 85"/>
                <a:gd name="T59" fmla="*/ 86 h 86"/>
                <a:gd name="T60" fmla="*/ 26 w 85"/>
                <a:gd name="T61" fmla="*/ 83 h 86"/>
                <a:gd name="T62" fmla="*/ 13 w 85"/>
                <a:gd name="T63" fmla="*/ 73 h 86"/>
                <a:gd name="T64" fmla="*/ 3 w 85"/>
                <a:gd name="T65" fmla="*/ 59 h 86"/>
                <a:gd name="T66" fmla="*/ 0 w 85"/>
                <a:gd name="T67" fmla="*/ 43 h 86"/>
                <a:gd name="T68" fmla="*/ 3 w 85"/>
                <a:gd name="T69" fmla="*/ 26 h 86"/>
                <a:gd name="T70" fmla="*/ 13 w 85"/>
                <a:gd name="T71" fmla="*/ 12 h 86"/>
                <a:gd name="T72" fmla="*/ 26 w 85"/>
                <a:gd name="T73" fmla="*/ 2 h 86"/>
                <a:gd name="T74" fmla="*/ 43 w 85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9"/>
                  </a:moveTo>
                  <a:lnTo>
                    <a:pt x="29" y="12"/>
                  </a:lnTo>
                  <a:lnTo>
                    <a:pt x="19" y="21"/>
                  </a:lnTo>
                  <a:lnTo>
                    <a:pt x="13" y="34"/>
                  </a:lnTo>
                  <a:lnTo>
                    <a:pt x="73" y="34"/>
                  </a:lnTo>
                  <a:lnTo>
                    <a:pt x="71" y="29"/>
                  </a:lnTo>
                  <a:lnTo>
                    <a:pt x="69" y="24"/>
                  </a:lnTo>
                  <a:lnTo>
                    <a:pt x="66" y="19"/>
                  </a:lnTo>
                  <a:lnTo>
                    <a:pt x="63" y="16"/>
                  </a:lnTo>
                  <a:lnTo>
                    <a:pt x="56" y="12"/>
                  </a:lnTo>
                  <a:lnTo>
                    <a:pt x="50" y="11"/>
                  </a:lnTo>
                  <a:lnTo>
                    <a:pt x="43" y="9"/>
                  </a:lnTo>
                  <a:close/>
                  <a:moveTo>
                    <a:pt x="43" y="0"/>
                  </a:moveTo>
                  <a:lnTo>
                    <a:pt x="59" y="2"/>
                  </a:lnTo>
                  <a:lnTo>
                    <a:pt x="73" y="11"/>
                  </a:lnTo>
                  <a:lnTo>
                    <a:pt x="79" y="19"/>
                  </a:lnTo>
                  <a:lnTo>
                    <a:pt x="83" y="31"/>
                  </a:lnTo>
                  <a:lnTo>
                    <a:pt x="85" y="43"/>
                  </a:lnTo>
                  <a:lnTo>
                    <a:pt x="11" y="43"/>
                  </a:lnTo>
                  <a:lnTo>
                    <a:pt x="14" y="57"/>
                  </a:lnTo>
                  <a:lnTo>
                    <a:pt x="20" y="67"/>
                  </a:lnTo>
                  <a:lnTo>
                    <a:pt x="30" y="74"/>
                  </a:lnTo>
                  <a:lnTo>
                    <a:pt x="41" y="77"/>
                  </a:lnTo>
                  <a:lnTo>
                    <a:pt x="55" y="74"/>
                  </a:lnTo>
                  <a:lnTo>
                    <a:pt x="65" y="68"/>
                  </a:lnTo>
                  <a:lnTo>
                    <a:pt x="73" y="57"/>
                  </a:lnTo>
                  <a:lnTo>
                    <a:pt x="83" y="62"/>
                  </a:lnTo>
                  <a:lnTo>
                    <a:pt x="71" y="76"/>
                  </a:lnTo>
                  <a:lnTo>
                    <a:pt x="59" y="83"/>
                  </a:lnTo>
                  <a:lnTo>
                    <a:pt x="43" y="86"/>
                  </a:lnTo>
                  <a:lnTo>
                    <a:pt x="26" y="83"/>
                  </a:lnTo>
                  <a:lnTo>
                    <a:pt x="13" y="73"/>
                  </a:lnTo>
                  <a:lnTo>
                    <a:pt x="3" y="59"/>
                  </a:lnTo>
                  <a:lnTo>
                    <a:pt x="0" y="43"/>
                  </a:lnTo>
                  <a:lnTo>
                    <a:pt x="3" y="26"/>
                  </a:lnTo>
                  <a:lnTo>
                    <a:pt x="13" y="12"/>
                  </a:lnTo>
                  <a:lnTo>
                    <a:pt x="26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4" name="Freeform 12"/>
            <p:cNvSpPr>
              <a:spLocks/>
            </p:cNvSpPr>
            <p:nvPr userDrawn="1"/>
          </p:nvSpPr>
          <p:spPr bwMode="auto">
            <a:xfrm>
              <a:off x="1438" y="319"/>
              <a:ext cx="21" cy="58"/>
            </a:xfrm>
            <a:custGeom>
              <a:avLst/>
              <a:gdLst>
                <a:gd name="T0" fmla="*/ 15 w 43"/>
                <a:gd name="T1" fmla="*/ 0 h 116"/>
                <a:gd name="T2" fmla="*/ 25 w 43"/>
                <a:gd name="T3" fmla="*/ 0 h 116"/>
                <a:gd name="T4" fmla="*/ 25 w 43"/>
                <a:gd name="T5" fmla="*/ 31 h 116"/>
                <a:gd name="T6" fmla="*/ 43 w 43"/>
                <a:gd name="T7" fmla="*/ 31 h 116"/>
                <a:gd name="T8" fmla="*/ 43 w 43"/>
                <a:gd name="T9" fmla="*/ 41 h 116"/>
                <a:gd name="T10" fmla="*/ 25 w 43"/>
                <a:gd name="T11" fmla="*/ 41 h 116"/>
                <a:gd name="T12" fmla="*/ 25 w 43"/>
                <a:gd name="T13" fmla="*/ 101 h 116"/>
                <a:gd name="T14" fmla="*/ 26 w 43"/>
                <a:gd name="T15" fmla="*/ 103 h 116"/>
                <a:gd name="T16" fmla="*/ 26 w 43"/>
                <a:gd name="T17" fmla="*/ 106 h 116"/>
                <a:gd name="T18" fmla="*/ 29 w 43"/>
                <a:gd name="T19" fmla="*/ 106 h 116"/>
                <a:gd name="T20" fmla="*/ 33 w 43"/>
                <a:gd name="T21" fmla="*/ 106 h 116"/>
                <a:gd name="T22" fmla="*/ 39 w 43"/>
                <a:gd name="T23" fmla="*/ 106 h 116"/>
                <a:gd name="T24" fmla="*/ 39 w 43"/>
                <a:gd name="T25" fmla="*/ 114 h 116"/>
                <a:gd name="T26" fmla="*/ 33 w 43"/>
                <a:gd name="T27" fmla="*/ 116 h 116"/>
                <a:gd name="T28" fmla="*/ 29 w 43"/>
                <a:gd name="T29" fmla="*/ 116 h 116"/>
                <a:gd name="T30" fmla="*/ 24 w 43"/>
                <a:gd name="T31" fmla="*/ 116 h 116"/>
                <a:gd name="T32" fmla="*/ 21 w 43"/>
                <a:gd name="T33" fmla="*/ 114 h 116"/>
                <a:gd name="T34" fmla="*/ 18 w 43"/>
                <a:gd name="T35" fmla="*/ 113 h 116"/>
                <a:gd name="T36" fmla="*/ 16 w 43"/>
                <a:gd name="T37" fmla="*/ 109 h 116"/>
                <a:gd name="T38" fmla="*/ 15 w 43"/>
                <a:gd name="T39" fmla="*/ 107 h 116"/>
                <a:gd name="T40" fmla="*/ 15 w 43"/>
                <a:gd name="T41" fmla="*/ 102 h 116"/>
                <a:gd name="T42" fmla="*/ 15 w 43"/>
                <a:gd name="T43" fmla="*/ 41 h 116"/>
                <a:gd name="T44" fmla="*/ 0 w 43"/>
                <a:gd name="T45" fmla="*/ 41 h 116"/>
                <a:gd name="T46" fmla="*/ 0 w 43"/>
                <a:gd name="T47" fmla="*/ 31 h 116"/>
                <a:gd name="T48" fmla="*/ 15 w 43"/>
                <a:gd name="T49" fmla="*/ 31 h 116"/>
                <a:gd name="T50" fmla="*/ 15 w 43"/>
                <a:gd name="T5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116">
                  <a:moveTo>
                    <a:pt x="15" y="0"/>
                  </a:moveTo>
                  <a:lnTo>
                    <a:pt x="25" y="0"/>
                  </a:lnTo>
                  <a:lnTo>
                    <a:pt x="25" y="31"/>
                  </a:lnTo>
                  <a:lnTo>
                    <a:pt x="43" y="3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5" y="101"/>
                  </a:lnTo>
                  <a:lnTo>
                    <a:pt x="26" y="103"/>
                  </a:lnTo>
                  <a:lnTo>
                    <a:pt x="26" y="106"/>
                  </a:lnTo>
                  <a:lnTo>
                    <a:pt x="29" y="106"/>
                  </a:lnTo>
                  <a:lnTo>
                    <a:pt x="33" y="106"/>
                  </a:lnTo>
                  <a:lnTo>
                    <a:pt x="39" y="106"/>
                  </a:lnTo>
                  <a:lnTo>
                    <a:pt x="39" y="114"/>
                  </a:lnTo>
                  <a:lnTo>
                    <a:pt x="33" y="116"/>
                  </a:lnTo>
                  <a:lnTo>
                    <a:pt x="29" y="116"/>
                  </a:lnTo>
                  <a:lnTo>
                    <a:pt x="24" y="116"/>
                  </a:lnTo>
                  <a:lnTo>
                    <a:pt x="21" y="114"/>
                  </a:lnTo>
                  <a:lnTo>
                    <a:pt x="18" y="113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2"/>
                  </a:lnTo>
                  <a:lnTo>
                    <a:pt x="15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15" y="3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5" name="Freeform 13"/>
            <p:cNvSpPr>
              <a:spLocks/>
            </p:cNvSpPr>
            <p:nvPr userDrawn="1"/>
          </p:nvSpPr>
          <p:spPr bwMode="auto">
            <a:xfrm>
              <a:off x="1461" y="334"/>
              <a:ext cx="32" cy="42"/>
            </a:xfrm>
            <a:custGeom>
              <a:avLst/>
              <a:gdLst>
                <a:gd name="T0" fmla="*/ 5 w 65"/>
                <a:gd name="T1" fmla="*/ 0 h 82"/>
                <a:gd name="T2" fmla="*/ 65 w 65"/>
                <a:gd name="T3" fmla="*/ 0 h 82"/>
                <a:gd name="T4" fmla="*/ 19 w 65"/>
                <a:gd name="T5" fmla="*/ 73 h 82"/>
                <a:gd name="T6" fmla="*/ 64 w 65"/>
                <a:gd name="T7" fmla="*/ 73 h 82"/>
                <a:gd name="T8" fmla="*/ 64 w 65"/>
                <a:gd name="T9" fmla="*/ 82 h 82"/>
                <a:gd name="T10" fmla="*/ 0 w 65"/>
                <a:gd name="T11" fmla="*/ 82 h 82"/>
                <a:gd name="T12" fmla="*/ 48 w 65"/>
                <a:gd name="T13" fmla="*/ 10 h 82"/>
                <a:gd name="T14" fmla="*/ 5 w 65"/>
                <a:gd name="T15" fmla="*/ 10 h 82"/>
                <a:gd name="T16" fmla="*/ 5 w 65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5" y="0"/>
                  </a:moveTo>
                  <a:lnTo>
                    <a:pt x="65" y="0"/>
                  </a:lnTo>
                  <a:lnTo>
                    <a:pt x="19" y="73"/>
                  </a:lnTo>
                  <a:lnTo>
                    <a:pt x="64" y="73"/>
                  </a:lnTo>
                  <a:lnTo>
                    <a:pt x="64" y="82"/>
                  </a:lnTo>
                  <a:lnTo>
                    <a:pt x="0" y="82"/>
                  </a:lnTo>
                  <a:lnTo>
                    <a:pt x="48" y="10"/>
                  </a:lnTo>
                  <a:lnTo>
                    <a:pt x="5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6" name="Freeform 14"/>
            <p:cNvSpPr>
              <a:spLocks/>
            </p:cNvSpPr>
            <p:nvPr userDrawn="1"/>
          </p:nvSpPr>
          <p:spPr bwMode="auto">
            <a:xfrm>
              <a:off x="1494" y="334"/>
              <a:ext cx="64" cy="43"/>
            </a:xfrm>
            <a:custGeom>
              <a:avLst/>
              <a:gdLst>
                <a:gd name="T0" fmla="*/ 0 w 127"/>
                <a:gd name="T1" fmla="*/ 0 h 85"/>
                <a:gd name="T2" fmla="*/ 11 w 127"/>
                <a:gd name="T3" fmla="*/ 0 h 85"/>
                <a:gd name="T4" fmla="*/ 36 w 127"/>
                <a:gd name="T5" fmla="*/ 62 h 85"/>
                <a:gd name="T6" fmla="*/ 62 w 127"/>
                <a:gd name="T7" fmla="*/ 0 h 85"/>
                <a:gd name="T8" fmla="*/ 64 w 127"/>
                <a:gd name="T9" fmla="*/ 0 h 85"/>
                <a:gd name="T10" fmla="*/ 90 w 127"/>
                <a:gd name="T11" fmla="*/ 62 h 85"/>
                <a:gd name="T12" fmla="*/ 116 w 127"/>
                <a:gd name="T13" fmla="*/ 0 h 85"/>
                <a:gd name="T14" fmla="*/ 127 w 127"/>
                <a:gd name="T15" fmla="*/ 0 h 85"/>
                <a:gd name="T16" fmla="*/ 91 w 127"/>
                <a:gd name="T17" fmla="*/ 85 h 85"/>
                <a:gd name="T18" fmla="*/ 90 w 127"/>
                <a:gd name="T19" fmla="*/ 85 h 85"/>
                <a:gd name="T20" fmla="*/ 64 w 127"/>
                <a:gd name="T21" fmla="*/ 23 h 85"/>
                <a:gd name="T22" fmla="*/ 37 w 127"/>
                <a:gd name="T23" fmla="*/ 85 h 85"/>
                <a:gd name="T24" fmla="*/ 35 w 127"/>
                <a:gd name="T25" fmla="*/ 85 h 85"/>
                <a:gd name="T26" fmla="*/ 0 w 127"/>
                <a:gd name="T2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85">
                  <a:moveTo>
                    <a:pt x="0" y="0"/>
                  </a:moveTo>
                  <a:lnTo>
                    <a:pt x="11" y="0"/>
                  </a:lnTo>
                  <a:lnTo>
                    <a:pt x="36" y="62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90" y="62"/>
                  </a:lnTo>
                  <a:lnTo>
                    <a:pt x="116" y="0"/>
                  </a:lnTo>
                  <a:lnTo>
                    <a:pt x="127" y="0"/>
                  </a:lnTo>
                  <a:lnTo>
                    <a:pt x="91" y="85"/>
                  </a:lnTo>
                  <a:lnTo>
                    <a:pt x="90" y="85"/>
                  </a:lnTo>
                  <a:lnTo>
                    <a:pt x="64" y="23"/>
                  </a:lnTo>
                  <a:lnTo>
                    <a:pt x="37" y="85"/>
                  </a:lnTo>
                  <a:lnTo>
                    <a:pt x="35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7" name="Freeform 15"/>
            <p:cNvSpPr>
              <a:spLocks noEditPoints="1"/>
            </p:cNvSpPr>
            <p:nvPr userDrawn="1"/>
          </p:nvSpPr>
          <p:spPr bwMode="auto">
            <a:xfrm>
              <a:off x="1562" y="334"/>
              <a:ext cx="42" cy="43"/>
            </a:xfrm>
            <a:custGeom>
              <a:avLst/>
              <a:gdLst>
                <a:gd name="T0" fmla="*/ 42 w 84"/>
                <a:gd name="T1" fmla="*/ 9 h 86"/>
                <a:gd name="T2" fmla="*/ 28 w 84"/>
                <a:gd name="T3" fmla="*/ 12 h 86"/>
                <a:gd name="T4" fmla="*/ 18 w 84"/>
                <a:gd name="T5" fmla="*/ 21 h 86"/>
                <a:gd name="T6" fmla="*/ 11 w 84"/>
                <a:gd name="T7" fmla="*/ 34 h 86"/>
                <a:gd name="T8" fmla="*/ 73 w 84"/>
                <a:gd name="T9" fmla="*/ 34 h 86"/>
                <a:gd name="T10" fmla="*/ 72 w 84"/>
                <a:gd name="T11" fmla="*/ 29 h 86"/>
                <a:gd name="T12" fmla="*/ 69 w 84"/>
                <a:gd name="T13" fmla="*/ 24 h 86"/>
                <a:gd name="T14" fmla="*/ 65 w 84"/>
                <a:gd name="T15" fmla="*/ 19 h 86"/>
                <a:gd name="T16" fmla="*/ 62 w 84"/>
                <a:gd name="T17" fmla="*/ 16 h 86"/>
                <a:gd name="T18" fmla="*/ 55 w 84"/>
                <a:gd name="T19" fmla="*/ 12 h 86"/>
                <a:gd name="T20" fmla="*/ 49 w 84"/>
                <a:gd name="T21" fmla="*/ 11 h 86"/>
                <a:gd name="T22" fmla="*/ 42 w 84"/>
                <a:gd name="T23" fmla="*/ 9 h 86"/>
                <a:gd name="T24" fmla="*/ 42 w 84"/>
                <a:gd name="T25" fmla="*/ 0 h 86"/>
                <a:gd name="T26" fmla="*/ 58 w 84"/>
                <a:gd name="T27" fmla="*/ 2 h 86"/>
                <a:gd name="T28" fmla="*/ 72 w 84"/>
                <a:gd name="T29" fmla="*/ 11 h 86"/>
                <a:gd name="T30" fmla="*/ 79 w 84"/>
                <a:gd name="T31" fmla="*/ 19 h 86"/>
                <a:gd name="T32" fmla="*/ 83 w 84"/>
                <a:gd name="T33" fmla="*/ 31 h 86"/>
                <a:gd name="T34" fmla="*/ 84 w 84"/>
                <a:gd name="T35" fmla="*/ 43 h 86"/>
                <a:gd name="T36" fmla="*/ 10 w 84"/>
                <a:gd name="T37" fmla="*/ 43 h 86"/>
                <a:gd name="T38" fmla="*/ 13 w 84"/>
                <a:gd name="T39" fmla="*/ 57 h 86"/>
                <a:gd name="T40" fmla="*/ 20 w 84"/>
                <a:gd name="T41" fmla="*/ 67 h 86"/>
                <a:gd name="T42" fmla="*/ 30 w 84"/>
                <a:gd name="T43" fmla="*/ 74 h 86"/>
                <a:gd name="T44" fmla="*/ 42 w 84"/>
                <a:gd name="T45" fmla="*/ 77 h 86"/>
                <a:gd name="T46" fmla="*/ 54 w 84"/>
                <a:gd name="T47" fmla="*/ 74 h 86"/>
                <a:gd name="T48" fmla="*/ 64 w 84"/>
                <a:gd name="T49" fmla="*/ 68 h 86"/>
                <a:gd name="T50" fmla="*/ 73 w 84"/>
                <a:gd name="T51" fmla="*/ 57 h 86"/>
                <a:gd name="T52" fmla="*/ 82 w 84"/>
                <a:gd name="T53" fmla="*/ 62 h 86"/>
                <a:gd name="T54" fmla="*/ 72 w 84"/>
                <a:gd name="T55" fmla="*/ 76 h 86"/>
                <a:gd name="T56" fmla="*/ 58 w 84"/>
                <a:gd name="T57" fmla="*/ 83 h 86"/>
                <a:gd name="T58" fmla="*/ 43 w 84"/>
                <a:gd name="T59" fmla="*/ 86 h 86"/>
                <a:gd name="T60" fmla="*/ 25 w 84"/>
                <a:gd name="T61" fmla="*/ 83 h 86"/>
                <a:gd name="T62" fmla="*/ 11 w 84"/>
                <a:gd name="T63" fmla="*/ 73 h 86"/>
                <a:gd name="T64" fmla="*/ 3 w 84"/>
                <a:gd name="T65" fmla="*/ 59 h 86"/>
                <a:gd name="T66" fmla="*/ 0 w 84"/>
                <a:gd name="T67" fmla="*/ 43 h 86"/>
                <a:gd name="T68" fmla="*/ 3 w 84"/>
                <a:gd name="T69" fmla="*/ 26 h 86"/>
                <a:gd name="T70" fmla="*/ 11 w 84"/>
                <a:gd name="T71" fmla="*/ 12 h 86"/>
                <a:gd name="T72" fmla="*/ 25 w 84"/>
                <a:gd name="T73" fmla="*/ 2 h 86"/>
                <a:gd name="T74" fmla="*/ 42 w 84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6">
                  <a:moveTo>
                    <a:pt x="42" y="9"/>
                  </a:moveTo>
                  <a:lnTo>
                    <a:pt x="28" y="12"/>
                  </a:lnTo>
                  <a:lnTo>
                    <a:pt x="18" y="21"/>
                  </a:lnTo>
                  <a:lnTo>
                    <a:pt x="11" y="34"/>
                  </a:lnTo>
                  <a:lnTo>
                    <a:pt x="73" y="34"/>
                  </a:lnTo>
                  <a:lnTo>
                    <a:pt x="72" y="29"/>
                  </a:lnTo>
                  <a:lnTo>
                    <a:pt x="69" y="24"/>
                  </a:lnTo>
                  <a:lnTo>
                    <a:pt x="65" y="19"/>
                  </a:lnTo>
                  <a:lnTo>
                    <a:pt x="62" y="16"/>
                  </a:lnTo>
                  <a:lnTo>
                    <a:pt x="55" y="12"/>
                  </a:lnTo>
                  <a:lnTo>
                    <a:pt x="49" y="11"/>
                  </a:lnTo>
                  <a:lnTo>
                    <a:pt x="42" y="9"/>
                  </a:lnTo>
                  <a:close/>
                  <a:moveTo>
                    <a:pt x="42" y="0"/>
                  </a:moveTo>
                  <a:lnTo>
                    <a:pt x="58" y="2"/>
                  </a:lnTo>
                  <a:lnTo>
                    <a:pt x="72" y="11"/>
                  </a:lnTo>
                  <a:lnTo>
                    <a:pt x="79" y="19"/>
                  </a:lnTo>
                  <a:lnTo>
                    <a:pt x="83" y="31"/>
                  </a:lnTo>
                  <a:lnTo>
                    <a:pt x="84" y="43"/>
                  </a:lnTo>
                  <a:lnTo>
                    <a:pt x="10" y="43"/>
                  </a:lnTo>
                  <a:lnTo>
                    <a:pt x="13" y="57"/>
                  </a:lnTo>
                  <a:lnTo>
                    <a:pt x="20" y="67"/>
                  </a:lnTo>
                  <a:lnTo>
                    <a:pt x="30" y="74"/>
                  </a:lnTo>
                  <a:lnTo>
                    <a:pt x="42" y="77"/>
                  </a:lnTo>
                  <a:lnTo>
                    <a:pt x="54" y="74"/>
                  </a:lnTo>
                  <a:lnTo>
                    <a:pt x="64" y="68"/>
                  </a:lnTo>
                  <a:lnTo>
                    <a:pt x="73" y="57"/>
                  </a:lnTo>
                  <a:lnTo>
                    <a:pt x="82" y="62"/>
                  </a:lnTo>
                  <a:lnTo>
                    <a:pt x="72" y="76"/>
                  </a:lnTo>
                  <a:lnTo>
                    <a:pt x="58" y="83"/>
                  </a:lnTo>
                  <a:lnTo>
                    <a:pt x="43" y="86"/>
                  </a:lnTo>
                  <a:lnTo>
                    <a:pt x="25" y="83"/>
                  </a:lnTo>
                  <a:lnTo>
                    <a:pt x="11" y="73"/>
                  </a:lnTo>
                  <a:lnTo>
                    <a:pt x="3" y="59"/>
                  </a:lnTo>
                  <a:lnTo>
                    <a:pt x="0" y="43"/>
                  </a:lnTo>
                  <a:lnTo>
                    <a:pt x="3" y="26"/>
                  </a:lnTo>
                  <a:lnTo>
                    <a:pt x="11" y="12"/>
                  </a:lnTo>
                  <a:lnTo>
                    <a:pt x="25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8" name="Freeform 16"/>
            <p:cNvSpPr>
              <a:spLocks/>
            </p:cNvSpPr>
            <p:nvPr userDrawn="1"/>
          </p:nvSpPr>
          <p:spPr bwMode="auto">
            <a:xfrm>
              <a:off x="1612" y="334"/>
              <a:ext cx="20" cy="42"/>
            </a:xfrm>
            <a:custGeom>
              <a:avLst/>
              <a:gdLst>
                <a:gd name="T0" fmla="*/ 28 w 39"/>
                <a:gd name="T1" fmla="*/ 0 h 83"/>
                <a:gd name="T2" fmla="*/ 33 w 39"/>
                <a:gd name="T3" fmla="*/ 0 h 83"/>
                <a:gd name="T4" fmla="*/ 39 w 39"/>
                <a:gd name="T5" fmla="*/ 2 h 83"/>
                <a:gd name="T6" fmla="*/ 33 w 39"/>
                <a:gd name="T7" fmla="*/ 11 h 83"/>
                <a:gd name="T8" fmla="*/ 30 w 39"/>
                <a:gd name="T9" fmla="*/ 9 h 83"/>
                <a:gd name="T10" fmla="*/ 28 w 39"/>
                <a:gd name="T11" fmla="*/ 9 h 83"/>
                <a:gd name="T12" fmla="*/ 25 w 39"/>
                <a:gd name="T13" fmla="*/ 9 h 83"/>
                <a:gd name="T14" fmla="*/ 22 w 39"/>
                <a:gd name="T15" fmla="*/ 12 h 83"/>
                <a:gd name="T16" fmla="*/ 19 w 39"/>
                <a:gd name="T17" fmla="*/ 14 h 83"/>
                <a:gd name="T18" fmla="*/ 17 w 39"/>
                <a:gd name="T19" fmla="*/ 18 h 83"/>
                <a:gd name="T20" fmla="*/ 14 w 39"/>
                <a:gd name="T21" fmla="*/ 22 h 83"/>
                <a:gd name="T22" fmla="*/ 13 w 39"/>
                <a:gd name="T23" fmla="*/ 27 h 83"/>
                <a:gd name="T24" fmla="*/ 12 w 39"/>
                <a:gd name="T25" fmla="*/ 38 h 83"/>
                <a:gd name="T26" fmla="*/ 10 w 39"/>
                <a:gd name="T27" fmla="*/ 56 h 83"/>
                <a:gd name="T28" fmla="*/ 10 w 39"/>
                <a:gd name="T29" fmla="*/ 83 h 83"/>
                <a:gd name="T30" fmla="*/ 0 w 39"/>
                <a:gd name="T31" fmla="*/ 83 h 83"/>
                <a:gd name="T32" fmla="*/ 0 w 39"/>
                <a:gd name="T33" fmla="*/ 1 h 83"/>
                <a:gd name="T34" fmla="*/ 10 w 39"/>
                <a:gd name="T35" fmla="*/ 1 h 83"/>
                <a:gd name="T36" fmla="*/ 10 w 39"/>
                <a:gd name="T37" fmla="*/ 13 h 83"/>
                <a:gd name="T38" fmla="*/ 15 w 39"/>
                <a:gd name="T39" fmla="*/ 7 h 83"/>
                <a:gd name="T40" fmla="*/ 19 w 39"/>
                <a:gd name="T41" fmla="*/ 2 h 83"/>
                <a:gd name="T42" fmla="*/ 24 w 39"/>
                <a:gd name="T43" fmla="*/ 0 h 83"/>
                <a:gd name="T44" fmla="*/ 28 w 39"/>
                <a:gd name="T4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83">
                  <a:moveTo>
                    <a:pt x="28" y="0"/>
                  </a:moveTo>
                  <a:lnTo>
                    <a:pt x="33" y="0"/>
                  </a:lnTo>
                  <a:lnTo>
                    <a:pt x="39" y="2"/>
                  </a:lnTo>
                  <a:lnTo>
                    <a:pt x="33" y="11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8"/>
                  </a:lnTo>
                  <a:lnTo>
                    <a:pt x="14" y="22"/>
                  </a:lnTo>
                  <a:lnTo>
                    <a:pt x="13" y="27"/>
                  </a:lnTo>
                  <a:lnTo>
                    <a:pt x="12" y="38"/>
                  </a:lnTo>
                  <a:lnTo>
                    <a:pt x="10" y="56"/>
                  </a:lnTo>
                  <a:lnTo>
                    <a:pt x="10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13"/>
                  </a:lnTo>
                  <a:lnTo>
                    <a:pt x="15" y="7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9" name="Freeform 17"/>
            <p:cNvSpPr>
              <a:spLocks/>
            </p:cNvSpPr>
            <p:nvPr userDrawn="1"/>
          </p:nvSpPr>
          <p:spPr bwMode="auto">
            <a:xfrm>
              <a:off x="1637" y="319"/>
              <a:ext cx="33" cy="57"/>
            </a:xfrm>
            <a:custGeom>
              <a:avLst/>
              <a:gdLst>
                <a:gd name="T0" fmla="*/ 0 w 67"/>
                <a:gd name="T1" fmla="*/ 0 h 113"/>
                <a:gd name="T2" fmla="*/ 10 w 67"/>
                <a:gd name="T3" fmla="*/ 0 h 113"/>
                <a:gd name="T4" fmla="*/ 10 w 67"/>
                <a:gd name="T5" fmla="*/ 64 h 113"/>
                <a:gd name="T6" fmla="*/ 49 w 67"/>
                <a:gd name="T7" fmla="*/ 31 h 113"/>
                <a:gd name="T8" fmla="*/ 64 w 67"/>
                <a:gd name="T9" fmla="*/ 31 h 113"/>
                <a:gd name="T10" fmla="*/ 19 w 67"/>
                <a:gd name="T11" fmla="*/ 71 h 113"/>
                <a:gd name="T12" fmla="*/ 67 w 67"/>
                <a:gd name="T13" fmla="*/ 113 h 113"/>
                <a:gd name="T14" fmla="*/ 52 w 67"/>
                <a:gd name="T15" fmla="*/ 113 h 113"/>
                <a:gd name="T16" fmla="*/ 10 w 67"/>
                <a:gd name="T17" fmla="*/ 77 h 113"/>
                <a:gd name="T18" fmla="*/ 10 w 67"/>
                <a:gd name="T19" fmla="*/ 113 h 113"/>
                <a:gd name="T20" fmla="*/ 0 w 67"/>
                <a:gd name="T21" fmla="*/ 113 h 113"/>
                <a:gd name="T22" fmla="*/ 0 w 67"/>
                <a:gd name="T2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113">
                  <a:moveTo>
                    <a:pt x="0" y="0"/>
                  </a:moveTo>
                  <a:lnTo>
                    <a:pt x="10" y="0"/>
                  </a:lnTo>
                  <a:lnTo>
                    <a:pt x="10" y="64"/>
                  </a:lnTo>
                  <a:lnTo>
                    <a:pt x="49" y="31"/>
                  </a:lnTo>
                  <a:lnTo>
                    <a:pt x="64" y="31"/>
                  </a:lnTo>
                  <a:lnTo>
                    <a:pt x="19" y="71"/>
                  </a:lnTo>
                  <a:lnTo>
                    <a:pt x="67" y="113"/>
                  </a:lnTo>
                  <a:lnTo>
                    <a:pt x="52" y="113"/>
                  </a:lnTo>
                  <a:lnTo>
                    <a:pt x="10" y="77"/>
                  </a:lnTo>
                  <a:lnTo>
                    <a:pt x="10" y="113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0" name="Rectangle 18"/>
            <p:cNvSpPr>
              <a:spLocks noChangeArrowheads="1"/>
            </p:cNvSpPr>
            <p:nvPr userDrawn="1"/>
          </p:nvSpPr>
          <p:spPr bwMode="auto">
            <a:xfrm>
              <a:off x="1673" y="352"/>
              <a:ext cx="21" cy="5"/>
            </a:xfrm>
            <a:prstGeom prst="rect">
              <a:avLst/>
            </a:prstGeom>
            <a:solidFill>
              <a:srgbClr val="4278A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1" name="Freeform 19"/>
            <p:cNvSpPr>
              <a:spLocks/>
            </p:cNvSpPr>
            <p:nvPr userDrawn="1"/>
          </p:nvSpPr>
          <p:spPr bwMode="auto">
            <a:xfrm>
              <a:off x="1699" y="319"/>
              <a:ext cx="20" cy="57"/>
            </a:xfrm>
            <a:custGeom>
              <a:avLst/>
              <a:gdLst>
                <a:gd name="T0" fmla="*/ 27 w 39"/>
                <a:gd name="T1" fmla="*/ 0 h 113"/>
                <a:gd name="T2" fmla="*/ 33 w 39"/>
                <a:gd name="T3" fmla="*/ 1 h 113"/>
                <a:gd name="T4" fmla="*/ 39 w 39"/>
                <a:gd name="T5" fmla="*/ 2 h 113"/>
                <a:gd name="T6" fmla="*/ 39 w 39"/>
                <a:gd name="T7" fmla="*/ 12 h 113"/>
                <a:gd name="T8" fmla="*/ 34 w 39"/>
                <a:gd name="T9" fmla="*/ 11 h 113"/>
                <a:gd name="T10" fmla="*/ 29 w 39"/>
                <a:gd name="T11" fmla="*/ 10 h 113"/>
                <a:gd name="T12" fmla="*/ 27 w 39"/>
                <a:gd name="T13" fmla="*/ 10 h 113"/>
                <a:gd name="T14" fmla="*/ 24 w 39"/>
                <a:gd name="T15" fmla="*/ 11 h 113"/>
                <a:gd name="T16" fmla="*/ 23 w 39"/>
                <a:gd name="T17" fmla="*/ 12 h 113"/>
                <a:gd name="T18" fmla="*/ 22 w 39"/>
                <a:gd name="T19" fmla="*/ 15 h 113"/>
                <a:gd name="T20" fmla="*/ 22 w 39"/>
                <a:gd name="T21" fmla="*/ 18 h 113"/>
                <a:gd name="T22" fmla="*/ 22 w 39"/>
                <a:gd name="T23" fmla="*/ 22 h 113"/>
                <a:gd name="T24" fmla="*/ 22 w 39"/>
                <a:gd name="T25" fmla="*/ 31 h 113"/>
                <a:gd name="T26" fmla="*/ 38 w 39"/>
                <a:gd name="T27" fmla="*/ 31 h 113"/>
                <a:gd name="T28" fmla="*/ 38 w 39"/>
                <a:gd name="T29" fmla="*/ 41 h 113"/>
                <a:gd name="T30" fmla="*/ 22 w 39"/>
                <a:gd name="T31" fmla="*/ 41 h 113"/>
                <a:gd name="T32" fmla="*/ 22 w 39"/>
                <a:gd name="T33" fmla="*/ 113 h 113"/>
                <a:gd name="T34" fmla="*/ 10 w 39"/>
                <a:gd name="T35" fmla="*/ 113 h 113"/>
                <a:gd name="T36" fmla="*/ 10 w 39"/>
                <a:gd name="T37" fmla="*/ 41 h 113"/>
                <a:gd name="T38" fmla="*/ 0 w 39"/>
                <a:gd name="T39" fmla="*/ 41 h 113"/>
                <a:gd name="T40" fmla="*/ 0 w 39"/>
                <a:gd name="T41" fmla="*/ 31 h 113"/>
                <a:gd name="T42" fmla="*/ 10 w 39"/>
                <a:gd name="T43" fmla="*/ 31 h 113"/>
                <a:gd name="T44" fmla="*/ 10 w 39"/>
                <a:gd name="T45" fmla="*/ 21 h 113"/>
                <a:gd name="T46" fmla="*/ 12 w 39"/>
                <a:gd name="T47" fmla="*/ 15 h 113"/>
                <a:gd name="T48" fmla="*/ 13 w 39"/>
                <a:gd name="T49" fmla="*/ 8 h 113"/>
                <a:gd name="T50" fmla="*/ 14 w 39"/>
                <a:gd name="T51" fmla="*/ 5 h 113"/>
                <a:gd name="T52" fmla="*/ 18 w 39"/>
                <a:gd name="T53" fmla="*/ 2 h 113"/>
                <a:gd name="T54" fmla="*/ 22 w 39"/>
                <a:gd name="T55" fmla="*/ 1 h 113"/>
                <a:gd name="T56" fmla="*/ 27 w 39"/>
                <a:gd name="T5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" h="113">
                  <a:moveTo>
                    <a:pt x="27" y="0"/>
                  </a:moveTo>
                  <a:lnTo>
                    <a:pt x="33" y="1"/>
                  </a:lnTo>
                  <a:lnTo>
                    <a:pt x="39" y="2"/>
                  </a:lnTo>
                  <a:lnTo>
                    <a:pt x="39" y="12"/>
                  </a:lnTo>
                  <a:lnTo>
                    <a:pt x="34" y="11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2" y="15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31"/>
                  </a:lnTo>
                  <a:lnTo>
                    <a:pt x="38" y="31"/>
                  </a:lnTo>
                  <a:lnTo>
                    <a:pt x="38" y="41"/>
                  </a:lnTo>
                  <a:lnTo>
                    <a:pt x="22" y="41"/>
                  </a:lnTo>
                  <a:lnTo>
                    <a:pt x="22" y="113"/>
                  </a:lnTo>
                  <a:lnTo>
                    <a:pt x="10" y="113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12" y="15"/>
                  </a:lnTo>
                  <a:lnTo>
                    <a:pt x="13" y="8"/>
                  </a:lnTo>
                  <a:lnTo>
                    <a:pt x="14" y="5"/>
                  </a:lnTo>
                  <a:lnTo>
                    <a:pt x="18" y="2"/>
                  </a:lnTo>
                  <a:lnTo>
                    <a:pt x="22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2" name="Freeform 20"/>
            <p:cNvSpPr>
              <a:spLocks noEditPoints="1"/>
            </p:cNvSpPr>
            <p:nvPr userDrawn="1"/>
          </p:nvSpPr>
          <p:spPr bwMode="auto">
            <a:xfrm>
              <a:off x="1724" y="334"/>
              <a:ext cx="43" cy="43"/>
            </a:xfrm>
            <a:custGeom>
              <a:avLst/>
              <a:gdLst>
                <a:gd name="T0" fmla="*/ 42 w 85"/>
                <a:gd name="T1" fmla="*/ 9 h 86"/>
                <a:gd name="T2" fmla="*/ 30 w 85"/>
                <a:gd name="T3" fmla="*/ 12 h 86"/>
                <a:gd name="T4" fmla="*/ 20 w 85"/>
                <a:gd name="T5" fmla="*/ 19 h 86"/>
                <a:gd name="T6" fmla="*/ 13 w 85"/>
                <a:gd name="T7" fmla="*/ 31 h 86"/>
                <a:gd name="T8" fmla="*/ 11 w 85"/>
                <a:gd name="T9" fmla="*/ 43 h 86"/>
                <a:gd name="T10" fmla="*/ 12 w 85"/>
                <a:gd name="T11" fmla="*/ 56 h 86"/>
                <a:gd name="T12" fmla="*/ 20 w 85"/>
                <a:gd name="T13" fmla="*/ 67 h 86"/>
                <a:gd name="T14" fmla="*/ 30 w 85"/>
                <a:gd name="T15" fmla="*/ 73 h 86"/>
                <a:gd name="T16" fmla="*/ 42 w 85"/>
                <a:gd name="T17" fmla="*/ 76 h 86"/>
                <a:gd name="T18" fmla="*/ 55 w 85"/>
                <a:gd name="T19" fmla="*/ 73 h 86"/>
                <a:gd name="T20" fmla="*/ 65 w 85"/>
                <a:gd name="T21" fmla="*/ 67 h 86"/>
                <a:gd name="T22" fmla="*/ 72 w 85"/>
                <a:gd name="T23" fmla="*/ 56 h 86"/>
                <a:gd name="T24" fmla="*/ 75 w 85"/>
                <a:gd name="T25" fmla="*/ 43 h 86"/>
                <a:gd name="T26" fmla="*/ 72 w 85"/>
                <a:gd name="T27" fmla="*/ 31 h 86"/>
                <a:gd name="T28" fmla="*/ 65 w 85"/>
                <a:gd name="T29" fmla="*/ 19 h 86"/>
                <a:gd name="T30" fmla="*/ 55 w 85"/>
                <a:gd name="T31" fmla="*/ 12 h 86"/>
                <a:gd name="T32" fmla="*/ 42 w 85"/>
                <a:gd name="T33" fmla="*/ 9 h 86"/>
                <a:gd name="T34" fmla="*/ 42 w 85"/>
                <a:gd name="T35" fmla="*/ 0 h 86"/>
                <a:gd name="T36" fmla="*/ 58 w 85"/>
                <a:gd name="T37" fmla="*/ 2 h 86"/>
                <a:gd name="T38" fmla="*/ 72 w 85"/>
                <a:gd name="T39" fmla="*/ 12 h 86"/>
                <a:gd name="T40" fmla="*/ 82 w 85"/>
                <a:gd name="T41" fmla="*/ 26 h 86"/>
                <a:gd name="T42" fmla="*/ 85 w 85"/>
                <a:gd name="T43" fmla="*/ 43 h 86"/>
                <a:gd name="T44" fmla="*/ 82 w 85"/>
                <a:gd name="T45" fmla="*/ 59 h 86"/>
                <a:gd name="T46" fmla="*/ 73 w 85"/>
                <a:gd name="T47" fmla="*/ 73 h 86"/>
                <a:gd name="T48" fmla="*/ 60 w 85"/>
                <a:gd name="T49" fmla="*/ 83 h 86"/>
                <a:gd name="T50" fmla="*/ 42 w 85"/>
                <a:gd name="T51" fmla="*/ 86 h 86"/>
                <a:gd name="T52" fmla="*/ 26 w 85"/>
                <a:gd name="T53" fmla="*/ 83 h 86"/>
                <a:gd name="T54" fmla="*/ 12 w 85"/>
                <a:gd name="T55" fmla="*/ 73 h 86"/>
                <a:gd name="T56" fmla="*/ 2 w 85"/>
                <a:gd name="T57" fmla="*/ 59 h 86"/>
                <a:gd name="T58" fmla="*/ 0 w 85"/>
                <a:gd name="T59" fmla="*/ 43 h 86"/>
                <a:gd name="T60" fmla="*/ 2 w 85"/>
                <a:gd name="T61" fmla="*/ 26 h 86"/>
                <a:gd name="T62" fmla="*/ 12 w 85"/>
                <a:gd name="T63" fmla="*/ 12 h 86"/>
                <a:gd name="T64" fmla="*/ 26 w 85"/>
                <a:gd name="T65" fmla="*/ 2 h 86"/>
                <a:gd name="T66" fmla="*/ 42 w 85"/>
                <a:gd name="T6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86">
                  <a:moveTo>
                    <a:pt x="42" y="9"/>
                  </a:moveTo>
                  <a:lnTo>
                    <a:pt x="30" y="12"/>
                  </a:lnTo>
                  <a:lnTo>
                    <a:pt x="20" y="19"/>
                  </a:lnTo>
                  <a:lnTo>
                    <a:pt x="13" y="31"/>
                  </a:lnTo>
                  <a:lnTo>
                    <a:pt x="11" y="43"/>
                  </a:lnTo>
                  <a:lnTo>
                    <a:pt x="12" y="56"/>
                  </a:lnTo>
                  <a:lnTo>
                    <a:pt x="20" y="67"/>
                  </a:lnTo>
                  <a:lnTo>
                    <a:pt x="30" y="73"/>
                  </a:lnTo>
                  <a:lnTo>
                    <a:pt x="42" y="76"/>
                  </a:lnTo>
                  <a:lnTo>
                    <a:pt x="55" y="73"/>
                  </a:lnTo>
                  <a:lnTo>
                    <a:pt x="65" y="67"/>
                  </a:lnTo>
                  <a:lnTo>
                    <a:pt x="72" y="56"/>
                  </a:lnTo>
                  <a:lnTo>
                    <a:pt x="75" y="43"/>
                  </a:lnTo>
                  <a:lnTo>
                    <a:pt x="72" y="31"/>
                  </a:lnTo>
                  <a:lnTo>
                    <a:pt x="65" y="19"/>
                  </a:lnTo>
                  <a:lnTo>
                    <a:pt x="55" y="12"/>
                  </a:lnTo>
                  <a:lnTo>
                    <a:pt x="42" y="9"/>
                  </a:lnTo>
                  <a:close/>
                  <a:moveTo>
                    <a:pt x="42" y="0"/>
                  </a:moveTo>
                  <a:lnTo>
                    <a:pt x="58" y="2"/>
                  </a:lnTo>
                  <a:lnTo>
                    <a:pt x="72" y="12"/>
                  </a:lnTo>
                  <a:lnTo>
                    <a:pt x="82" y="26"/>
                  </a:lnTo>
                  <a:lnTo>
                    <a:pt x="85" y="43"/>
                  </a:lnTo>
                  <a:lnTo>
                    <a:pt x="82" y="59"/>
                  </a:lnTo>
                  <a:lnTo>
                    <a:pt x="73" y="73"/>
                  </a:lnTo>
                  <a:lnTo>
                    <a:pt x="60" y="83"/>
                  </a:lnTo>
                  <a:lnTo>
                    <a:pt x="42" y="86"/>
                  </a:lnTo>
                  <a:lnTo>
                    <a:pt x="26" y="83"/>
                  </a:lnTo>
                  <a:lnTo>
                    <a:pt x="12" y="73"/>
                  </a:lnTo>
                  <a:lnTo>
                    <a:pt x="2" y="59"/>
                  </a:lnTo>
                  <a:lnTo>
                    <a:pt x="0" y="43"/>
                  </a:lnTo>
                  <a:lnTo>
                    <a:pt x="2" y="26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3" name="Freeform 21"/>
            <p:cNvSpPr>
              <a:spLocks/>
            </p:cNvSpPr>
            <p:nvPr userDrawn="1"/>
          </p:nvSpPr>
          <p:spPr bwMode="auto">
            <a:xfrm>
              <a:off x="1775" y="334"/>
              <a:ext cx="19" cy="42"/>
            </a:xfrm>
            <a:custGeom>
              <a:avLst/>
              <a:gdLst>
                <a:gd name="T0" fmla="*/ 29 w 39"/>
                <a:gd name="T1" fmla="*/ 0 h 83"/>
                <a:gd name="T2" fmla="*/ 34 w 39"/>
                <a:gd name="T3" fmla="*/ 0 h 83"/>
                <a:gd name="T4" fmla="*/ 39 w 39"/>
                <a:gd name="T5" fmla="*/ 2 h 83"/>
                <a:gd name="T6" fmla="*/ 32 w 39"/>
                <a:gd name="T7" fmla="*/ 11 h 83"/>
                <a:gd name="T8" fmla="*/ 30 w 39"/>
                <a:gd name="T9" fmla="*/ 9 h 83"/>
                <a:gd name="T10" fmla="*/ 27 w 39"/>
                <a:gd name="T11" fmla="*/ 9 h 83"/>
                <a:gd name="T12" fmla="*/ 25 w 39"/>
                <a:gd name="T13" fmla="*/ 9 h 83"/>
                <a:gd name="T14" fmla="*/ 21 w 39"/>
                <a:gd name="T15" fmla="*/ 12 h 83"/>
                <a:gd name="T16" fmla="*/ 19 w 39"/>
                <a:gd name="T17" fmla="*/ 14 h 83"/>
                <a:gd name="T18" fmla="*/ 16 w 39"/>
                <a:gd name="T19" fmla="*/ 18 h 83"/>
                <a:gd name="T20" fmla="*/ 14 w 39"/>
                <a:gd name="T21" fmla="*/ 22 h 83"/>
                <a:gd name="T22" fmla="*/ 12 w 39"/>
                <a:gd name="T23" fmla="*/ 27 h 83"/>
                <a:gd name="T24" fmla="*/ 11 w 39"/>
                <a:gd name="T25" fmla="*/ 38 h 83"/>
                <a:gd name="T26" fmla="*/ 10 w 39"/>
                <a:gd name="T27" fmla="*/ 56 h 83"/>
                <a:gd name="T28" fmla="*/ 10 w 39"/>
                <a:gd name="T29" fmla="*/ 83 h 83"/>
                <a:gd name="T30" fmla="*/ 0 w 39"/>
                <a:gd name="T31" fmla="*/ 83 h 83"/>
                <a:gd name="T32" fmla="*/ 0 w 39"/>
                <a:gd name="T33" fmla="*/ 1 h 83"/>
                <a:gd name="T34" fmla="*/ 10 w 39"/>
                <a:gd name="T35" fmla="*/ 1 h 83"/>
                <a:gd name="T36" fmla="*/ 10 w 39"/>
                <a:gd name="T37" fmla="*/ 13 h 83"/>
                <a:gd name="T38" fmla="*/ 15 w 39"/>
                <a:gd name="T39" fmla="*/ 7 h 83"/>
                <a:gd name="T40" fmla="*/ 19 w 39"/>
                <a:gd name="T41" fmla="*/ 2 h 83"/>
                <a:gd name="T42" fmla="*/ 24 w 39"/>
                <a:gd name="T43" fmla="*/ 0 h 83"/>
                <a:gd name="T44" fmla="*/ 29 w 39"/>
                <a:gd name="T4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83">
                  <a:moveTo>
                    <a:pt x="29" y="0"/>
                  </a:moveTo>
                  <a:lnTo>
                    <a:pt x="34" y="0"/>
                  </a:lnTo>
                  <a:lnTo>
                    <a:pt x="39" y="2"/>
                  </a:lnTo>
                  <a:lnTo>
                    <a:pt x="32" y="11"/>
                  </a:lnTo>
                  <a:lnTo>
                    <a:pt x="30" y="9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8"/>
                  </a:lnTo>
                  <a:lnTo>
                    <a:pt x="14" y="22"/>
                  </a:lnTo>
                  <a:lnTo>
                    <a:pt x="12" y="27"/>
                  </a:lnTo>
                  <a:lnTo>
                    <a:pt x="11" y="38"/>
                  </a:lnTo>
                  <a:lnTo>
                    <a:pt x="10" y="56"/>
                  </a:lnTo>
                  <a:lnTo>
                    <a:pt x="10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13"/>
                  </a:lnTo>
                  <a:lnTo>
                    <a:pt x="15" y="7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4" name="Freeform 22"/>
            <p:cNvSpPr>
              <a:spLocks/>
            </p:cNvSpPr>
            <p:nvPr userDrawn="1"/>
          </p:nvSpPr>
          <p:spPr bwMode="auto">
            <a:xfrm>
              <a:off x="1799" y="334"/>
              <a:ext cx="37" cy="43"/>
            </a:xfrm>
            <a:custGeom>
              <a:avLst/>
              <a:gdLst>
                <a:gd name="T0" fmla="*/ 0 w 72"/>
                <a:gd name="T1" fmla="*/ 0 h 85"/>
                <a:gd name="T2" fmla="*/ 11 w 72"/>
                <a:gd name="T3" fmla="*/ 0 h 85"/>
                <a:gd name="T4" fmla="*/ 11 w 72"/>
                <a:gd name="T5" fmla="*/ 40 h 85"/>
                <a:gd name="T6" fmla="*/ 11 w 72"/>
                <a:gd name="T7" fmla="*/ 48 h 85"/>
                <a:gd name="T8" fmla="*/ 11 w 72"/>
                <a:gd name="T9" fmla="*/ 55 h 85"/>
                <a:gd name="T10" fmla="*/ 12 w 72"/>
                <a:gd name="T11" fmla="*/ 58 h 85"/>
                <a:gd name="T12" fmla="*/ 14 w 72"/>
                <a:gd name="T13" fmla="*/ 63 h 85"/>
                <a:gd name="T14" fmla="*/ 16 w 72"/>
                <a:gd name="T15" fmla="*/ 67 h 85"/>
                <a:gd name="T16" fmla="*/ 19 w 72"/>
                <a:gd name="T17" fmla="*/ 71 h 85"/>
                <a:gd name="T18" fmla="*/ 22 w 72"/>
                <a:gd name="T19" fmla="*/ 73 h 85"/>
                <a:gd name="T20" fmla="*/ 27 w 72"/>
                <a:gd name="T21" fmla="*/ 75 h 85"/>
                <a:gd name="T22" fmla="*/ 34 w 72"/>
                <a:gd name="T23" fmla="*/ 75 h 85"/>
                <a:gd name="T24" fmla="*/ 39 w 72"/>
                <a:gd name="T25" fmla="*/ 73 h 85"/>
                <a:gd name="T26" fmla="*/ 45 w 72"/>
                <a:gd name="T27" fmla="*/ 72 h 85"/>
                <a:gd name="T28" fmla="*/ 50 w 72"/>
                <a:gd name="T29" fmla="*/ 68 h 85"/>
                <a:gd name="T30" fmla="*/ 55 w 72"/>
                <a:gd name="T31" fmla="*/ 63 h 85"/>
                <a:gd name="T32" fmla="*/ 57 w 72"/>
                <a:gd name="T33" fmla="*/ 58 h 85"/>
                <a:gd name="T34" fmla="*/ 60 w 72"/>
                <a:gd name="T35" fmla="*/ 53 h 85"/>
                <a:gd name="T36" fmla="*/ 61 w 72"/>
                <a:gd name="T37" fmla="*/ 45 h 85"/>
                <a:gd name="T38" fmla="*/ 61 w 72"/>
                <a:gd name="T39" fmla="*/ 31 h 85"/>
                <a:gd name="T40" fmla="*/ 61 w 72"/>
                <a:gd name="T41" fmla="*/ 0 h 85"/>
                <a:gd name="T42" fmla="*/ 72 w 72"/>
                <a:gd name="T43" fmla="*/ 0 h 85"/>
                <a:gd name="T44" fmla="*/ 72 w 72"/>
                <a:gd name="T45" fmla="*/ 82 h 85"/>
                <a:gd name="T46" fmla="*/ 61 w 72"/>
                <a:gd name="T47" fmla="*/ 82 h 85"/>
                <a:gd name="T48" fmla="*/ 61 w 72"/>
                <a:gd name="T49" fmla="*/ 67 h 85"/>
                <a:gd name="T50" fmla="*/ 52 w 72"/>
                <a:gd name="T51" fmla="*/ 77 h 85"/>
                <a:gd name="T52" fmla="*/ 42 w 72"/>
                <a:gd name="T53" fmla="*/ 82 h 85"/>
                <a:gd name="T54" fmla="*/ 30 w 72"/>
                <a:gd name="T55" fmla="*/ 85 h 85"/>
                <a:gd name="T56" fmla="*/ 25 w 72"/>
                <a:gd name="T57" fmla="*/ 83 h 85"/>
                <a:gd name="T58" fmla="*/ 19 w 72"/>
                <a:gd name="T59" fmla="*/ 82 h 85"/>
                <a:gd name="T60" fmla="*/ 14 w 72"/>
                <a:gd name="T61" fmla="*/ 80 h 85"/>
                <a:gd name="T62" fmla="*/ 10 w 72"/>
                <a:gd name="T63" fmla="*/ 76 h 85"/>
                <a:gd name="T64" fmla="*/ 6 w 72"/>
                <a:gd name="T65" fmla="*/ 71 h 85"/>
                <a:gd name="T66" fmla="*/ 4 w 72"/>
                <a:gd name="T67" fmla="*/ 66 h 85"/>
                <a:gd name="T68" fmla="*/ 1 w 72"/>
                <a:gd name="T69" fmla="*/ 56 h 85"/>
                <a:gd name="T70" fmla="*/ 0 w 72"/>
                <a:gd name="T71" fmla="*/ 42 h 85"/>
                <a:gd name="T72" fmla="*/ 0 w 72"/>
                <a:gd name="T7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85">
                  <a:moveTo>
                    <a:pt x="0" y="0"/>
                  </a:moveTo>
                  <a:lnTo>
                    <a:pt x="11" y="0"/>
                  </a:lnTo>
                  <a:lnTo>
                    <a:pt x="11" y="40"/>
                  </a:lnTo>
                  <a:lnTo>
                    <a:pt x="11" y="48"/>
                  </a:lnTo>
                  <a:lnTo>
                    <a:pt x="11" y="55"/>
                  </a:lnTo>
                  <a:lnTo>
                    <a:pt x="12" y="58"/>
                  </a:lnTo>
                  <a:lnTo>
                    <a:pt x="14" y="63"/>
                  </a:lnTo>
                  <a:lnTo>
                    <a:pt x="16" y="67"/>
                  </a:lnTo>
                  <a:lnTo>
                    <a:pt x="19" y="71"/>
                  </a:lnTo>
                  <a:lnTo>
                    <a:pt x="22" y="73"/>
                  </a:lnTo>
                  <a:lnTo>
                    <a:pt x="27" y="75"/>
                  </a:lnTo>
                  <a:lnTo>
                    <a:pt x="34" y="75"/>
                  </a:lnTo>
                  <a:lnTo>
                    <a:pt x="39" y="73"/>
                  </a:lnTo>
                  <a:lnTo>
                    <a:pt x="45" y="72"/>
                  </a:lnTo>
                  <a:lnTo>
                    <a:pt x="50" y="68"/>
                  </a:lnTo>
                  <a:lnTo>
                    <a:pt x="55" y="63"/>
                  </a:lnTo>
                  <a:lnTo>
                    <a:pt x="57" y="58"/>
                  </a:lnTo>
                  <a:lnTo>
                    <a:pt x="60" y="53"/>
                  </a:lnTo>
                  <a:lnTo>
                    <a:pt x="61" y="45"/>
                  </a:lnTo>
                  <a:lnTo>
                    <a:pt x="61" y="31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72" y="82"/>
                  </a:lnTo>
                  <a:lnTo>
                    <a:pt x="61" y="82"/>
                  </a:lnTo>
                  <a:lnTo>
                    <a:pt x="61" y="67"/>
                  </a:lnTo>
                  <a:lnTo>
                    <a:pt x="52" y="77"/>
                  </a:lnTo>
                  <a:lnTo>
                    <a:pt x="42" y="82"/>
                  </a:lnTo>
                  <a:lnTo>
                    <a:pt x="30" y="85"/>
                  </a:lnTo>
                  <a:lnTo>
                    <a:pt x="25" y="83"/>
                  </a:lnTo>
                  <a:lnTo>
                    <a:pt x="19" y="82"/>
                  </a:lnTo>
                  <a:lnTo>
                    <a:pt x="14" y="80"/>
                  </a:lnTo>
                  <a:lnTo>
                    <a:pt x="10" y="76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1" y="56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5" name="Freeform 23"/>
            <p:cNvSpPr>
              <a:spLocks/>
            </p:cNvSpPr>
            <p:nvPr userDrawn="1"/>
          </p:nvSpPr>
          <p:spPr bwMode="auto">
            <a:xfrm>
              <a:off x="1847" y="334"/>
              <a:ext cx="62" cy="42"/>
            </a:xfrm>
            <a:custGeom>
              <a:avLst/>
              <a:gdLst>
                <a:gd name="T0" fmla="*/ 45 w 124"/>
                <a:gd name="T1" fmla="*/ 0 h 83"/>
                <a:gd name="T2" fmla="*/ 55 w 124"/>
                <a:gd name="T3" fmla="*/ 4 h 83"/>
                <a:gd name="T4" fmla="*/ 63 w 124"/>
                <a:gd name="T5" fmla="*/ 13 h 83"/>
                <a:gd name="T6" fmla="*/ 69 w 124"/>
                <a:gd name="T7" fmla="*/ 13 h 83"/>
                <a:gd name="T8" fmla="*/ 78 w 124"/>
                <a:gd name="T9" fmla="*/ 4 h 83"/>
                <a:gd name="T10" fmla="*/ 90 w 124"/>
                <a:gd name="T11" fmla="*/ 0 h 83"/>
                <a:gd name="T12" fmla="*/ 103 w 124"/>
                <a:gd name="T13" fmla="*/ 0 h 83"/>
                <a:gd name="T14" fmla="*/ 115 w 124"/>
                <a:gd name="T15" fmla="*/ 7 h 83"/>
                <a:gd name="T16" fmla="*/ 123 w 124"/>
                <a:gd name="T17" fmla="*/ 24 h 83"/>
                <a:gd name="T18" fmla="*/ 124 w 124"/>
                <a:gd name="T19" fmla="*/ 83 h 83"/>
                <a:gd name="T20" fmla="*/ 113 w 124"/>
                <a:gd name="T21" fmla="*/ 38 h 83"/>
                <a:gd name="T22" fmla="*/ 111 w 124"/>
                <a:gd name="T23" fmla="*/ 26 h 83"/>
                <a:gd name="T24" fmla="*/ 110 w 124"/>
                <a:gd name="T25" fmla="*/ 18 h 83"/>
                <a:gd name="T26" fmla="*/ 105 w 124"/>
                <a:gd name="T27" fmla="*/ 13 h 83"/>
                <a:gd name="T28" fmla="*/ 98 w 124"/>
                <a:gd name="T29" fmla="*/ 9 h 83"/>
                <a:gd name="T30" fmla="*/ 88 w 124"/>
                <a:gd name="T31" fmla="*/ 9 h 83"/>
                <a:gd name="T32" fmla="*/ 79 w 124"/>
                <a:gd name="T33" fmla="*/ 14 h 83"/>
                <a:gd name="T34" fmla="*/ 71 w 124"/>
                <a:gd name="T35" fmla="*/ 22 h 83"/>
                <a:gd name="T36" fmla="*/ 68 w 124"/>
                <a:gd name="T37" fmla="*/ 37 h 83"/>
                <a:gd name="T38" fmla="*/ 66 w 124"/>
                <a:gd name="T39" fmla="*/ 83 h 83"/>
                <a:gd name="T40" fmla="*/ 56 w 124"/>
                <a:gd name="T41" fmla="*/ 42 h 83"/>
                <a:gd name="T42" fmla="*/ 56 w 124"/>
                <a:gd name="T43" fmla="*/ 27 h 83"/>
                <a:gd name="T44" fmla="*/ 54 w 124"/>
                <a:gd name="T45" fmla="*/ 19 h 83"/>
                <a:gd name="T46" fmla="*/ 49 w 124"/>
                <a:gd name="T47" fmla="*/ 13 h 83"/>
                <a:gd name="T48" fmla="*/ 41 w 124"/>
                <a:gd name="T49" fmla="*/ 9 h 83"/>
                <a:gd name="T50" fmla="*/ 30 w 124"/>
                <a:gd name="T51" fmla="*/ 11 h 83"/>
                <a:gd name="T52" fmla="*/ 20 w 124"/>
                <a:gd name="T53" fmla="*/ 17 h 83"/>
                <a:gd name="T54" fmla="*/ 15 w 124"/>
                <a:gd name="T55" fmla="*/ 24 h 83"/>
                <a:gd name="T56" fmla="*/ 11 w 124"/>
                <a:gd name="T57" fmla="*/ 48 h 83"/>
                <a:gd name="T58" fmla="*/ 0 w 124"/>
                <a:gd name="T59" fmla="*/ 83 h 83"/>
                <a:gd name="T60" fmla="*/ 11 w 124"/>
                <a:gd name="T61" fmla="*/ 1 h 83"/>
                <a:gd name="T62" fmla="*/ 19 w 124"/>
                <a:gd name="T63" fmla="*/ 7 h 83"/>
                <a:gd name="T64" fmla="*/ 39 w 124"/>
                <a:gd name="T6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83">
                  <a:moveTo>
                    <a:pt x="39" y="0"/>
                  </a:moveTo>
                  <a:lnTo>
                    <a:pt x="45" y="0"/>
                  </a:lnTo>
                  <a:lnTo>
                    <a:pt x="50" y="2"/>
                  </a:lnTo>
                  <a:lnTo>
                    <a:pt x="55" y="4"/>
                  </a:lnTo>
                  <a:lnTo>
                    <a:pt x="60" y="8"/>
                  </a:lnTo>
                  <a:lnTo>
                    <a:pt x="63" y="13"/>
                  </a:lnTo>
                  <a:lnTo>
                    <a:pt x="65" y="19"/>
                  </a:lnTo>
                  <a:lnTo>
                    <a:pt x="69" y="13"/>
                  </a:lnTo>
                  <a:lnTo>
                    <a:pt x="73" y="8"/>
                  </a:lnTo>
                  <a:lnTo>
                    <a:pt x="78" y="4"/>
                  </a:lnTo>
                  <a:lnTo>
                    <a:pt x="84" y="2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9" y="3"/>
                  </a:lnTo>
                  <a:lnTo>
                    <a:pt x="115" y="7"/>
                  </a:lnTo>
                  <a:lnTo>
                    <a:pt x="120" y="14"/>
                  </a:lnTo>
                  <a:lnTo>
                    <a:pt x="123" y="24"/>
                  </a:lnTo>
                  <a:lnTo>
                    <a:pt x="124" y="38"/>
                  </a:lnTo>
                  <a:lnTo>
                    <a:pt x="124" y="83"/>
                  </a:lnTo>
                  <a:lnTo>
                    <a:pt x="113" y="83"/>
                  </a:lnTo>
                  <a:lnTo>
                    <a:pt x="113" y="38"/>
                  </a:lnTo>
                  <a:lnTo>
                    <a:pt x="113" y="32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0" y="18"/>
                  </a:lnTo>
                  <a:lnTo>
                    <a:pt x="108" y="16"/>
                  </a:lnTo>
                  <a:lnTo>
                    <a:pt x="105" y="13"/>
                  </a:lnTo>
                  <a:lnTo>
                    <a:pt x="101" y="11"/>
                  </a:lnTo>
                  <a:lnTo>
                    <a:pt x="98" y="9"/>
                  </a:lnTo>
                  <a:lnTo>
                    <a:pt x="93" y="9"/>
                  </a:lnTo>
                  <a:lnTo>
                    <a:pt x="88" y="9"/>
                  </a:lnTo>
                  <a:lnTo>
                    <a:pt x="83" y="12"/>
                  </a:lnTo>
                  <a:lnTo>
                    <a:pt x="79" y="14"/>
                  </a:lnTo>
                  <a:lnTo>
                    <a:pt x="75" y="18"/>
                  </a:lnTo>
                  <a:lnTo>
                    <a:pt x="71" y="22"/>
                  </a:lnTo>
                  <a:lnTo>
                    <a:pt x="69" y="27"/>
                  </a:lnTo>
                  <a:lnTo>
                    <a:pt x="68" y="37"/>
                  </a:lnTo>
                  <a:lnTo>
                    <a:pt x="66" y="51"/>
                  </a:lnTo>
                  <a:lnTo>
                    <a:pt x="66" y="83"/>
                  </a:lnTo>
                  <a:lnTo>
                    <a:pt x="56" y="83"/>
                  </a:lnTo>
                  <a:lnTo>
                    <a:pt x="56" y="42"/>
                  </a:lnTo>
                  <a:lnTo>
                    <a:pt x="56" y="33"/>
                  </a:lnTo>
                  <a:lnTo>
                    <a:pt x="56" y="27"/>
                  </a:lnTo>
                  <a:lnTo>
                    <a:pt x="55" y="22"/>
                  </a:lnTo>
                  <a:lnTo>
                    <a:pt x="54" y="19"/>
                  </a:lnTo>
                  <a:lnTo>
                    <a:pt x="51" y="16"/>
                  </a:lnTo>
                  <a:lnTo>
                    <a:pt x="49" y="13"/>
                  </a:lnTo>
                  <a:lnTo>
                    <a:pt x="45" y="11"/>
                  </a:lnTo>
                  <a:lnTo>
                    <a:pt x="41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4" y="13"/>
                  </a:lnTo>
                  <a:lnTo>
                    <a:pt x="20" y="17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1" y="34"/>
                  </a:lnTo>
                  <a:lnTo>
                    <a:pt x="11" y="48"/>
                  </a:lnTo>
                  <a:lnTo>
                    <a:pt x="11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11" y="1"/>
                  </a:lnTo>
                  <a:lnTo>
                    <a:pt x="11" y="16"/>
                  </a:lnTo>
                  <a:lnTo>
                    <a:pt x="19" y="7"/>
                  </a:lnTo>
                  <a:lnTo>
                    <a:pt x="2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6" name="Freeform 24"/>
            <p:cNvSpPr>
              <a:spLocks/>
            </p:cNvSpPr>
            <p:nvPr userDrawn="1"/>
          </p:nvSpPr>
          <p:spPr bwMode="auto">
            <a:xfrm>
              <a:off x="1337" y="427"/>
              <a:ext cx="33" cy="41"/>
            </a:xfrm>
            <a:custGeom>
              <a:avLst/>
              <a:gdLst>
                <a:gd name="T0" fmla="*/ 3 w 65"/>
                <a:gd name="T1" fmla="*/ 0 h 81"/>
                <a:gd name="T2" fmla="*/ 65 w 65"/>
                <a:gd name="T3" fmla="*/ 0 h 81"/>
                <a:gd name="T4" fmla="*/ 17 w 65"/>
                <a:gd name="T5" fmla="*/ 72 h 81"/>
                <a:gd name="T6" fmla="*/ 62 w 65"/>
                <a:gd name="T7" fmla="*/ 72 h 81"/>
                <a:gd name="T8" fmla="*/ 62 w 65"/>
                <a:gd name="T9" fmla="*/ 81 h 81"/>
                <a:gd name="T10" fmla="*/ 0 w 65"/>
                <a:gd name="T11" fmla="*/ 81 h 81"/>
                <a:gd name="T12" fmla="*/ 46 w 65"/>
                <a:gd name="T13" fmla="*/ 9 h 81"/>
                <a:gd name="T14" fmla="*/ 3 w 65"/>
                <a:gd name="T15" fmla="*/ 9 h 81"/>
                <a:gd name="T16" fmla="*/ 3 w 65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1">
                  <a:moveTo>
                    <a:pt x="3" y="0"/>
                  </a:moveTo>
                  <a:lnTo>
                    <a:pt x="65" y="0"/>
                  </a:lnTo>
                  <a:lnTo>
                    <a:pt x="17" y="72"/>
                  </a:lnTo>
                  <a:lnTo>
                    <a:pt x="62" y="72"/>
                  </a:lnTo>
                  <a:lnTo>
                    <a:pt x="62" y="81"/>
                  </a:lnTo>
                  <a:lnTo>
                    <a:pt x="0" y="81"/>
                  </a:lnTo>
                  <a:lnTo>
                    <a:pt x="46" y="9"/>
                  </a:lnTo>
                  <a:lnTo>
                    <a:pt x="3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7" name="Freeform 25"/>
            <p:cNvSpPr>
              <a:spLocks/>
            </p:cNvSpPr>
            <p:nvPr userDrawn="1"/>
          </p:nvSpPr>
          <p:spPr bwMode="auto">
            <a:xfrm>
              <a:off x="1375" y="427"/>
              <a:ext cx="36" cy="42"/>
            </a:xfrm>
            <a:custGeom>
              <a:avLst/>
              <a:gdLst>
                <a:gd name="T0" fmla="*/ 0 w 72"/>
                <a:gd name="T1" fmla="*/ 0 h 83"/>
                <a:gd name="T2" fmla="*/ 11 w 72"/>
                <a:gd name="T3" fmla="*/ 0 h 83"/>
                <a:gd name="T4" fmla="*/ 11 w 72"/>
                <a:gd name="T5" fmla="*/ 39 h 83"/>
                <a:gd name="T6" fmla="*/ 11 w 72"/>
                <a:gd name="T7" fmla="*/ 47 h 83"/>
                <a:gd name="T8" fmla="*/ 11 w 72"/>
                <a:gd name="T9" fmla="*/ 53 h 83"/>
                <a:gd name="T10" fmla="*/ 12 w 72"/>
                <a:gd name="T11" fmla="*/ 58 h 83"/>
                <a:gd name="T12" fmla="*/ 14 w 72"/>
                <a:gd name="T13" fmla="*/ 62 h 83"/>
                <a:gd name="T14" fmla="*/ 16 w 72"/>
                <a:gd name="T15" fmla="*/ 67 h 83"/>
                <a:gd name="T16" fmla="*/ 19 w 72"/>
                <a:gd name="T17" fmla="*/ 70 h 83"/>
                <a:gd name="T18" fmla="*/ 22 w 72"/>
                <a:gd name="T19" fmla="*/ 72 h 83"/>
                <a:gd name="T20" fmla="*/ 27 w 72"/>
                <a:gd name="T21" fmla="*/ 73 h 83"/>
                <a:gd name="T22" fmla="*/ 34 w 72"/>
                <a:gd name="T23" fmla="*/ 73 h 83"/>
                <a:gd name="T24" fmla="*/ 39 w 72"/>
                <a:gd name="T25" fmla="*/ 73 h 83"/>
                <a:gd name="T26" fmla="*/ 45 w 72"/>
                <a:gd name="T27" fmla="*/ 71 h 83"/>
                <a:gd name="T28" fmla="*/ 50 w 72"/>
                <a:gd name="T29" fmla="*/ 67 h 83"/>
                <a:gd name="T30" fmla="*/ 55 w 72"/>
                <a:gd name="T31" fmla="*/ 63 h 83"/>
                <a:gd name="T32" fmla="*/ 57 w 72"/>
                <a:gd name="T33" fmla="*/ 57 h 83"/>
                <a:gd name="T34" fmla="*/ 60 w 72"/>
                <a:gd name="T35" fmla="*/ 52 h 83"/>
                <a:gd name="T36" fmla="*/ 61 w 72"/>
                <a:gd name="T37" fmla="*/ 44 h 83"/>
                <a:gd name="T38" fmla="*/ 61 w 72"/>
                <a:gd name="T39" fmla="*/ 30 h 83"/>
                <a:gd name="T40" fmla="*/ 61 w 72"/>
                <a:gd name="T41" fmla="*/ 0 h 83"/>
                <a:gd name="T42" fmla="*/ 72 w 72"/>
                <a:gd name="T43" fmla="*/ 0 h 83"/>
                <a:gd name="T44" fmla="*/ 72 w 72"/>
                <a:gd name="T45" fmla="*/ 81 h 83"/>
                <a:gd name="T46" fmla="*/ 61 w 72"/>
                <a:gd name="T47" fmla="*/ 81 h 83"/>
                <a:gd name="T48" fmla="*/ 61 w 72"/>
                <a:gd name="T49" fmla="*/ 67 h 83"/>
                <a:gd name="T50" fmla="*/ 52 w 72"/>
                <a:gd name="T51" fmla="*/ 76 h 83"/>
                <a:gd name="T52" fmla="*/ 42 w 72"/>
                <a:gd name="T53" fmla="*/ 82 h 83"/>
                <a:gd name="T54" fmla="*/ 30 w 72"/>
                <a:gd name="T55" fmla="*/ 83 h 83"/>
                <a:gd name="T56" fmla="*/ 25 w 72"/>
                <a:gd name="T57" fmla="*/ 83 h 83"/>
                <a:gd name="T58" fmla="*/ 19 w 72"/>
                <a:gd name="T59" fmla="*/ 81 h 83"/>
                <a:gd name="T60" fmla="*/ 14 w 72"/>
                <a:gd name="T61" fmla="*/ 78 h 83"/>
                <a:gd name="T62" fmla="*/ 10 w 72"/>
                <a:gd name="T63" fmla="*/ 75 h 83"/>
                <a:gd name="T64" fmla="*/ 6 w 72"/>
                <a:gd name="T65" fmla="*/ 71 h 83"/>
                <a:gd name="T66" fmla="*/ 4 w 72"/>
                <a:gd name="T67" fmla="*/ 66 h 83"/>
                <a:gd name="T68" fmla="*/ 1 w 72"/>
                <a:gd name="T69" fmla="*/ 56 h 83"/>
                <a:gd name="T70" fmla="*/ 0 w 72"/>
                <a:gd name="T71" fmla="*/ 42 h 83"/>
                <a:gd name="T72" fmla="*/ 0 w 72"/>
                <a:gd name="T7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83">
                  <a:moveTo>
                    <a:pt x="0" y="0"/>
                  </a:moveTo>
                  <a:lnTo>
                    <a:pt x="11" y="0"/>
                  </a:lnTo>
                  <a:lnTo>
                    <a:pt x="11" y="39"/>
                  </a:lnTo>
                  <a:lnTo>
                    <a:pt x="11" y="47"/>
                  </a:lnTo>
                  <a:lnTo>
                    <a:pt x="11" y="53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7"/>
                  </a:lnTo>
                  <a:lnTo>
                    <a:pt x="19" y="70"/>
                  </a:lnTo>
                  <a:lnTo>
                    <a:pt x="22" y="72"/>
                  </a:lnTo>
                  <a:lnTo>
                    <a:pt x="27" y="73"/>
                  </a:lnTo>
                  <a:lnTo>
                    <a:pt x="34" y="73"/>
                  </a:lnTo>
                  <a:lnTo>
                    <a:pt x="39" y="73"/>
                  </a:lnTo>
                  <a:lnTo>
                    <a:pt x="45" y="71"/>
                  </a:lnTo>
                  <a:lnTo>
                    <a:pt x="50" y="67"/>
                  </a:lnTo>
                  <a:lnTo>
                    <a:pt x="55" y="63"/>
                  </a:lnTo>
                  <a:lnTo>
                    <a:pt x="57" y="57"/>
                  </a:lnTo>
                  <a:lnTo>
                    <a:pt x="60" y="52"/>
                  </a:lnTo>
                  <a:lnTo>
                    <a:pt x="61" y="44"/>
                  </a:lnTo>
                  <a:lnTo>
                    <a:pt x="61" y="30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72" y="81"/>
                  </a:lnTo>
                  <a:lnTo>
                    <a:pt x="61" y="81"/>
                  </a:lnTo>
                  <a:lnTo>
                    <a:pt x="61" y="67"/>
                  </a:lnTo>
                  <a:lnTo>
                    <a:pt x="52" y="76"/>
                  </a:lnTo>
                  <a:lnTo>
                    <a:pt x="42" y="82"/>
                  </a:lnTo>
                  <a:lnTo>
                    <a:pt x="30" y="83"/>
                  </a:lnTo>
                  <a:lnTo>
                    <a:pt x="25" y="83"/>
                  </a:lnTo>
                  <a:lnTo>
                    <a:pt x="19" y="81"/>
                  </a:lnTo>
                  <a:lnTo>
                    <a:pt x="14" y="78"/>
                  </a:lnTo>
                  <a:lnTo>
                    <a:pt x="10" y="75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1" y="56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8" name="Freeform 26"/>
            <p:cNvSpPr>
              <a:spLocks/>
            </p:cNvSpPr>
            <p:nvPr userDrawn="1"/>
          </p:nvSpPr>
          <p:spPr bwMode="auto">
            <a:xfrm>
              <a:off x="1421" y="426"/>
              <a:ext cx="19" cy="42"/>
            </a:xfrm>
            <a:custGeom>
              <a:avLst/>
              <a:gdLst>
                <a:gd name="T0" fmla="*/ 29 w 39"/>
                <a:gd name="T1" fmla="*/ 0 h 84"/>
                <a:gd name="T2" fmla="*/ 34 w 39"/>
                <a:gd name="T3" fmla="*/ 2 h 84"/>
                <a:gd name="T4" fmla="*/ 39 w 39"/>
                <a:gd name="T5" fmla="*/ 3 h 84"/>
                <a:gd name="T6" fmla="*/ 34 w 39"/>
                <a:gd name="T7" fmla="*/ 12 h 84"/>
                <a:gd name="T8" fmla="*/ 32 w 39"/>
                <a:gd name="T9" fmla="*/ 12 h 84"/>
                <a:gd name="T10" fmla="*/ 29 w 39"/>
                <a:gd name="T11" fmla="*/ 10 h 84"/>
                <a:gd name="T12" fmla="*/ 25 w 39"/>
                <a:gd name="T13" fmla="*/ 12 h 84"/>
                <a:gd name="T14" fmla="*/ 23 w 39"/>
                <a:gd name="T15" fmla="*/ 13 h 84"/>
                <a:gd name="T16" fmla="*/ 19 w 39"/>
                <a:gd name="T17" fmla="*/ 15 h 84"/>
                <a:gd name="T18" fmla="*/ 17 w 39"/>
                <a:gd name="T19" fmla="*/ 19 h 84"/>
                <a:gd name="T20" fmla="*/ 15 w 39"/>
                <a:gd name="T21" fmla="*/ 24 h 84"/>
                <a:gd name="T22" fmla="*/ 13 w 39"/>
                <a:gd name="T23" fmla="*/ 29 h 84"/>
                <a:gd name="T24" fmla="*/ 11 w 39"/>
                <a:gd name="T25" fmla="*/ 39 h 84"/>
                <a:gd name="T26" fmla="*/ 11 w 39"/>
                <a:gd name="T27" fmla="*/ 56 h 84"/>
                <a:gd name="T28" fmla="*/ 11 w 39"/>
                <a:gd name="T29" fmla="*/ 84 h 84"/>
                <a:gd name="T30" fmla="*/ 0 w 39"/>
                <a:gd name="T31" fmla="*/ 84 h 84"/>
                <a:gd name="T32" fmla="*/ 0 w 39"/>
                <a:gd name="T33" fmla="*/ 3 h 84"/>
                <a:gd name="T34" fmla="*/ 11 w 39"/>
                <a:gd name="T35" fmla="*/ 3 h 84"/>
                <a:gd name="T36" fmla="*/ 11 w 39"/>
                <a:gd name="T37" fmla="*/ 14 h 84"/>
                <a:gd name="T38" fmla="*/ 15 w 39"/>
                <a:gd name="T39" fmla="*/ 8 h 84"/>
                <a:gd name="T40" fmla="*/ 20 w 39"/>
                <a:gd name="T41" fmla="*/ 4 h 84"/>
                <a:gd name="T42" fmla="*/ 24 w 39"/>
                <a:gd name="T43" fmla="*/ 2 h 84"/>
                <a:gd name="T44" fmla="*/ 29 w 39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84">
                  <a:moveTo>
                    <a:pt x="29" y="0"/>
                  </a:moveTo>
                  <a:lnTo>
                    <a:pt x="34" y="2"/>
                  </a:lnTo>
                  <a:lnTo>
                    <a:pt x="39" y="3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29" y="10"/>
                  </a:lnTo>
                  <a:lnTo>
                    <a:pt x="25" y="12"/>
                  </a:lnTo>
                  <a:lnTo>
                    <a:pt x="23" y="13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1" y="39"/>
                  </a:lnTo>
                  <a:lnTo>
                    <a:pt x="11" y="5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3"/>
                  </a:lnTo>
                  <a:lnTo>
                    <a:pt x="11" y="3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9" name="Freeform 27"/>
            <p:cNvSpPr>
              <a:spLocks noEditPoints="1"/>
            </p:cNvSpPr>
            <p:nvPr userDrawn="1"/>
          </p:nvSpPr>
          <p:spPr bwMode="auto">
            <a:xfrm>
              <a:off x="1466" y="411"/>
              <a:ext cx="42" cy="59"/>
            </a:xfrm>
            <a:custGeom>
              <a:avLst/>
              <a:gdLst>
                <a:gd name="T0" fmla="*/ 43 w 86"/>
                <a:gd name="T1" fmla="*/ 40 h 118"/>
                <a:gd name="T2" fmla="*/ 30 w 86"/>
                <a:gd name="T3" fmla="*/ 43 h 118"/>
                <a:gd name="T4" fmla="*/ 19 w 86"/>
                <a:gd name="T5" fmla="*/ 49 h 118"/>
                <a:gd name="T6" fmla="*/ 13 w 86"/>
                <a:gd name="T7" fmla="*/ 60 h 118"/>
                <a:gd name="T8" fmla="*/ 10 w 86"/>
                <a:gd name="T9" fmla="*/ 73 h 118"/>
                <a:gd name="T10" fmla="*/ 13 w 86"/>
                <a:gd name="T11" fmla="*/ 86 h 118"/>
                <a:gd name="T12" fmla="*/ 19 w 86"/>
                <a:gd name="T13" fmla="*/ 98 h 118"/>
                <a:gd name="T14" fmla="*/ 30 w 86"/>
                <a:gd name="T15" fmla="*/ 105 h 118"/>
                <a:gd name="T16" fmla="*/ 43 w 86"/>
                <a:gd name="T17" fmla="*/ 108 h 118"/>
                <a:gd name="T18" fmla="*/ 55 w 86"/>
                <a:gd name="T19" fmla="*/ 105 h 118"/>
                <a:gd name="T20" fmla="*/ 65 w 86"/>
                <a:gd name="T21" fmla="*/ 96 h 118"/>
                <a:gd name="T22" fmla="*/ 73 w 86"/>
                <a:gd name="T23" fmla="*/ 86 h 118"/>
                <a:gd name="T24" fmla="*/ 76 w 86"/>
                <a:gd name="T25" fmla="*/ 74 h 118"/>
                <a:gd name="T26" fmla="*/ 73 w 86"/>
                <a:gd name="T27" fmla="*/ 62 h 118"/>
                <a:gd name="T28" fmla="*/ 67 w 86"/>
                <a:gd name="T29" fmla="*/ 50 h 118"/>
                <a:gd name="T30" fmla="*/ 55 w 86"/>
                <a:gd name="T31" fmla="*/ 43 h 118"/>
                <a:gd name="T32" fmla="*/ 43 w 86"/>
                <a:gd name="T33" fmla="*/ 40 h 118"/>
                <a:gd name="T34" fmla="*/ 0 w 86"/>
                <a:gd name="T35" fmla="*/ 0 h 118"/>
                <a:gd name="T36" fmla="*/ 10 w 86"/>
                <a:gd name="T37" fmla="*/ 0 h 118"/>
                <a:gd name="T38" fmla="*/ 10 w 86"/>
                <a:gd name="T39" fmla="*/ 47 h 118"/>
                <a:gd name="T40" fmla="*/ 20 w 86"/>
                <a:gd name="T41" fmla="*/ 38 h 118"/>
                <a:gd name="T42" fmla="*/ 32 w 86"/>
                <a:gd name="T43" fmla="*/ 33 h 118"/>
                <a:gd name="T44" fmla="*/ 44 w 86"/>
                <a:gd name="T45" fmla="*/ 30 h 118"/>
                <a:gd name="T46" fmla="*/ 60 w 86"/>
                <a:gd name="T47" fmla="*/ 34 h 118"/>
                <a:gd name="T48" fmla="*/ 74 w 86"/>
                <a:gd name="T49" fmla="*/ 43 h 118"/>
                <a:gd name="T50" fmla="*/ 83 w 86"/>
                <a:gd name="T51" fmla="*/ 58 h 118"/>
                <a:gd name="T52" fmla="*/ 86 w 86"/>
                <a:gd name="T53" fmla="*/ 74 h 118"/>
                <a:gd name="T54" fmla="*/ 83 w 86"/>
                <a:gd name="T55" fmla="*/ 90 h 118"/>
                <a:gd name="T56" fmla="*/ 73 w 86"/>
                <a:gd name="T57" fmla="*/ 104 h 118"/>
                <a:gd name="T58" fmla="*/ 59 w 86"/>
                <a:gd name="T59" fmla="*/ 114 h 118"/>
                <a:gd name="T60" fmla="*/ 43 w 86"/>
                <a:gd name="T61" fmla="*/ 118 h 118"/>
                <a:gd name="T62" fmla="*/ 32 w 86"/>
                <a:gd name="T63" fmla="*/ 115 h 118"/>
                <a:gd name="T64" fmla="*/ 20 w 86"/>
                <a:gd name="T65" fmla="*/ 109 h 118"/>
                <a:gd name="T66" fmla="*/ 10 w 86"/>
                <a:gd name="T67" fmla="*/ 99 h 118"/>
                <a:gd name="T68" fmla="*/ 10 w 86"/>
                <a:gd name="T69" fmla="*/ 114 h 118"/>
                <a:gd name="T70" fmla="*/ 0 w 86"/>
                <a:gd name="T71" fmla="*/ 114 h 118"/>
                <a:gd name="T72" fmla="*/ 0 w 86"/>
                <a:gd name="T7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118">
                  <a:moveTo>
                    <a:pt x="43" y="40"/>
                  </a:moveTo>
                  <a:lnTo>
                    <a:pt x="30" y="43"/>
                  </a:lnTo>
                  <a:lnTo>
                    <a:pt x="19" y="49"/>
                  </a:lnTo>
                  <a:lnTo>
                    <a:pt x="13" y="60"/>
                  </a:lnTo>
                  <a:lnTo>
                    <a:pt x="10" y="73"/>
                  </a:lnTo>
                  <a:lnTo>
                    <a:pt x="13" y="86"/>
                  </a:lnTo>
                  <a:lnTo>
                    <a:pt x="19" y="98"/>
                  </a:lnTo>
                  <a:lnTo>
                    <a:pt x="30" y="105"/>
                  </a:lnTo>
                  <a:lnTo>
                    <a:pt x="43" y="108"/>
                  </a:lnTo>
                  <a:lnTo>
                    <a:pt x="55" y="105"/>
                  </a:lnTo>
                  <a:lnTo>
                    <a:pt x="65" y="96"/>
                  </a:lnTo>
                  <a:lnTo>
                    <a:pt x="73" y="86"/>
                  </a:lnTo>
                  <a:lnTo>
                    <a:pt x="76" y="74"/>
                  </a:lnTo>
                  <a:lnTo>
                    <a:pt x="73" y="62"/>
                  </a:lnTo>
                  <a:lnTo>
                    <a:pt x="67" y="50"/>
                  </a:lnTo>
                  <a:lnTo>
                    <a:pt x="55" y="43"/>
                  </a:lnTo>
                  <a:lnTo>
                    <a:pt x="43" y="40"/>
                  </a:lnTo>
                  <a:close/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20" y="38"/>
                  </a:lnTo>
                  <a:lnTo>
                    <a:pt x="32" y="33"/>
                  </a:lnTo>
                  <a:lnTo>
                    <a:pt x="44" y="30"/>
                  </a:lnTo>
                  <a:lnTo>
                    <a:pt x="60" y="34"/>
                  </a:lnTo>
                  <a:lnTo>
                    <a:pt x="74" y="43"/>
                  </a:lnTo>
                  <a:lnTo>
                    <a:pt x="83" y="58"/>
                  </a:lnTo>
                  <a:lnTo>
                    <a:pt x="86" y="74"/>
                  </a:lnTo>
                  <a:lnTo>
                    <a:pt x="83" y="90"/>
                  </a:lnTo>
                  <a:lnTo>
                    <a:pt x="73" y="104"/>
                  </a:lnTo>
                  <a:lnTo>
                    <a:pt x="59" y="114"/>
                  </a:lnTo>
                  <a:lnTo>
                    <a:pt x="43" y="118"/>
                  </a:lnTo>
                  <a:lnTo>
                    <a:pt x="32" y="115"/>
                  </a:lnTo>
                  <a:lnTo>
                    <a:pt x="20" y="109"/>
                  </a:lnTo>
                  <a:lnTo>
                    <a:pt x="10" y="9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0" name="Freeform 28"/>
            <p:cNvSpPr>
              <a:spLocks noEditPoints="1"/>
            </p:cNvSpPr>
            <p:nvPr userDrawn="1"/>
          </p:nvSpPr>
          <p:spPr bwMode="auto">
            <a:xfrm>
              <a:off x="1516" y="411"/>
              <a:ext cx="9" cy="57"/>
            </a:xfrm>
            <a:custGeom>
              <a:avLst/>
              <a:gdLst>
                <a:gd name="T0" fmla="*/ 3 w 17"/>
                <a:gd name="T1" fmla="*/ 33 h 114"/>
                <a:gd name="T2" fmla="*/ 13 w 17"/>
                <a:gd name="T3" fmla="*/ 33 h 114"/>
                <a:gd name="T4" fmla="*/ 13 w 17"/>
                <a:gd name="T5" fmla="*/ 114 h 114"/>
                <a:gd name="T6" fmla="*/ 3 w 17"/>
                <a:gd name="T7" fmla="*/ 114 h 114"/>
                <a:gd name="T8" fmla="*/ 3 w 17"/>
                <a:gd name="T9" fmla="*/ 33 h 114"/>
                <a:gd name="T10" fmla="*/ 8 w 17"/>
                <a:gd name="T11" fmla="*/ 0 h 114"/>
                <a:gd name="T12" fmla="*/ 12 w 17"/>
                <a:gd name="T13" fmla="*/ 2 h 114"/>
                <a:gd name="T14" fmla="*/ 15 w 17"/>
                <a:gd name="T15" fmla="*/ 4 h 114"/>
                <a:gd name="T16" fmla="*/ 16 w 17"/>
                <a:gd name="T17" fmla="*/ 7 h 114"/>
                <a:gd name="T18" fmla="*/ 17 w 17"/>
                <a:gd name="T19" fmla="*/ 9 h 114"/>
                <a:gd name="T20" fmla="*/ 16 w 17"/>
                <a:gd name="T21" fmla="*/ 13 h 114"/>
                <a:gd name="T22" fmla="*/ 15 w 17"/>
                <a:gd name="T23" fmla="*/ 15 h 114"/>
                <a:gd name="T24" fmla="*/ 12 w 17"/>
                <a:gd name="T25" fmla="*/ 18 h 114"/>
                <a:gd name="T26" fmla="*/ 8 w 17"/>
                <a:gd name="T27" fmla="*/ 18 h 114"/>
                <a:gd name="T28" fmla="*/ 5 w 17"/>
                <a:gd name="T29" fmla="*/ 18 h 114"/>
                <a:gd name="T30" fmla="*/ 2 w 17"/>
                <a:gd name="T31" fmla="*/ 15 h 114"/>
                <a:gd name="T32" fmla="*/ 0 w 17"/>
                <a:gd name="T33" fmla="*/ 13 h 114"/>
                <a:gd name="T34" fmla="*/ 0 w 17"/>
                <a:gd name="T35" fmla="*/ 10 h 114"/>
                <a:gd name="T36" fmla="*/ 0 w 17"/>
                <a:gd name="T37" fmla="*/ 7 h 114"/>
                <a:gd name="T38" fmla="*/ 2 w 17"/>
                <a:gd name="T39" fmla="*/ 4 h 114"/>
                <a:gd name="T40" fmla="*/ 5 w 17"/>
                <a:gd name="T41" fmla="*/ 2 h 114"/>
                <a:gd name="T42" fmla="*/ 8 w 17"/>
                <a:gd name="T4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14">
                  <a:moveTo>
                    <a:pt x="3" y="33"/>
                  </a:moveTo>
                  <a:lnTo>
                    <a:pt x="13" y="33"/>
                  </a:lnTo>
                  <a:lnTo>
                    <a:pt x="13" y="114"/>
                  </a:lnTo>
                  <a:lnTo>
                    <a:pt x="3" y="114"/>
                  </a:lnTo>
                  <a:lnTo>
                    <a:pt x="3" y="33"/>
                  </a:lnTo>
                  <a:close/>
                  <a:moveTo>
                    <a:pt x="8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1531" y="426"/>
              <a:ext cx="44" cy="44"/>
            </a:xfrm>
            <a:custGeom>
              <a:avLst/>
              <a:gdLst>
                <a:gd name="T0" fmla="*/ 44 w 86"/>
                <a:gd name="T1" fmla="*/ 10 h 88"/>
                <a:gd name="T2" fmla="*/ 31 w 86"/>
                <a:gd name="T3" fmla="*/ 13 h 88"/>
                <a:gd name="T4" fmla="*/ 21 w 86"/>
                <a:gd name="T5" fmla="*/ 20 h 88"/>
                <a:gd name="T6" fmla="*/ 14 w 86"/>
                <a:gd name="T7" fmla="*/ 32 h 88"/>
                <a:gd name="T8" fmla="*/ 11 w 86"/>
                <a:gd name="T9" fmla="*/ 44 h 88"/>
                <a:gd name="T10" fmla="*/ 14 w 86"/>
                <a:gd name="T11" fmla="*/ 56 h 88"/>
                <a:gd name="T12" fmla="*/ 20 w 86"/>
                <a:gd name="T13" fmla="*/ 68 h 88"/>
                <a:gd name="T14" fmla="*/ 31 w 86"/>
                <a:gd name="T15" fmla="*/ 75 h 88"/>
                <a:gd name="T16" fmla="*/ 44 w 86"/>
                <a:gd name="T17" fmla="*/ 78 h 88"/>
                <a:gd name="T18" fmla="*/ 55 w 86"/>
                <a:gd name="T19" fmla="*/ 75 h 88"/>
                <a:gd name="T20" fmla="*/ 66 w 86"/>
                <a:gd name="T21" fmla="*/ 68 h 88"/>
                <a:gd name="T22" fmla="*/ 72 w 86"/>
                <a:gd name="T23" fmla="*/ 56 h 88"/>
                <a:gd name="T24" fmla="*/ 75 w 86"/>
                <a:gd name="T25" fmla="*/ 44 h 88"/>
                <a:gd name="T26" fmla="*/ 72 w 86"/>
                <a:gd name="T27" fmla="*/ 32 h 88"/>
                <a:gd name="T28" fmla="*/ 66 w 86"/>
                <a:gd name="T29" fmla="*/ 20 h 88"/>
                <a:gd name="T30" fmla="*/ 55 w 86"/>
                <a:gd name="T31" fmla="*/ 13 h 88"/>
                <a:gd name="T32" fmla="*/ 44 w 86"/>
                <a:gd name="T33" fmla="*/ 10 h 88"/>
                <a:gd name="T34" fmla="*/ 44 w 86"/>
                <a:gd name="T35" fmla="*/ 0 h 88"/>
                <a:gd name="T36" fmla="*/ 60 w 86"/>
                <a:gd name="T37" fmla="*/ 4 h 88"/>
                <a:gd name="T38" fmla="*/ 74 w 86"/>
                <a:gd name="T39" fmla="*/ 13 h 88"/>
                <a:gd name="T40" fmla="*/ 82 w 86"/>
                <a:gd name="T41" fmla="*/ 28 h 88"/>
                <a:gd name="T42" fmla="*/ 86 w 86"/>
                <a:gd name="T43" fmla="*/ 44 h 88"/>
                <a:gd name="T44" fmla="*/ 82 w 86"/>
                <a:gd name="T45" fmla="*/ 60 h 88"/>
                <a:gd name="T46" fmla="*/ 74 w 86"/>
                <a:gd name="T47" fmla="*/ 74 h 88"/>
                <a:gd name="T48" fmla="*/ 60 w 86"/>
                <a:gd name="T49" fmla="*/ 84 h 88"/>
                <a:gd name="T50" fmla="*/ 44 w 86"/>
                <a:gd name="T51" fmla="*/ 88 h 88"/>
                <a:gd name="T52" fmla="*/ 26 w 86"/>
                <a:gd name="T53" fmla="*/ 84 h 88"/>
                <a:gd name="T54" fmla="*/ 12 w 86"/>
                <a:gd name="T55" fmla="*/ 74 h 88"/>
                <a:gd name="T56" fmla="*/ 4 w 86"/>
                <a:gd name="T57" fmla="*/ 60 h 88"/>
                <a:gd name="T58" fmla="*/ 0 w 86"/>
                <a:gd name="T59" fmla="*/ 44 h 88"/>
                <a:gd name="T60" fmla="*/ 4 w 86"/>
                <a:gd name="T61" fmla="*/ 28 h 88"/>
                <a:gd name="T62" fmla="*/ 12 w 86"/>
                <a:gd name="T63" fmla="*/ 13 h 88"/>
                <a:gd name="T64" fmla="*/ 26 w 86"/>
                <a:gd name="T65" fmla="*/ 4 h 88"/>
                <a:gd name="T66" fmla="*/ 44 w 86"/>
                <a:gd name="T6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6" h="88">
                  <a:moveTo>
                    <a:pt x="44" y="10"/>
                  </a:moveTo>
                  <a:lnTo>
                    <a:pt x="31" y="13"/>
                  </a:lnTo>
                  <a:lnTo>
                    <a:pt x="21" y="20"/>
                  </a:lnTo>
                  <a:lnTo>
                    <a:pt x="14" y="32"/>
                  </a:lnTo>
                  <a:lnTo>
                    <a:pt x="11" y="44"/>
                  </a:lnTo>
                  <a:lnTo>
                    <a:pt x="14" y="56"/>
                  </a:lnTo>
                  <a:lnTo>
                    <a:pt x="20" y="68"/>
                  </a:lnTo>
                  <a:lnTo>
                    <a:pt x="31" y="75"/>
                  </a:lnTo>
                  <a:lnTo>
                    <a:pt x="44" y="78"/>
                  </a:lnTo>
                  <a:lnTo>
                    <a:pt x="55" y="75"/>
                  </a:lnTo>
                  <a:lnTo>
                    <a:pt x="66" y="68"/>
                  </a:lnTo>
                  <a:lnTo>
                    <a:pt x="72" y="56"/>
                  </a:lnTo>
                  <a:lnTo>
                    <a:pt x="75" y="44"/>
                  </a:lnTo>
                  <a:lnTo>
                    <a:pt x="72" y="32"/>
                  </a:lnTo>
                  <a:lnTo>
                    <a:pt x="66" y="20"/>
                  </a:lnTo>
                  <a:lnTo>
                    <a:pt x="55" y="13"/>
                  </a:lnTo>
                  <a:lnTo>
                    <a:pt x="44" y="10"/>
                  </a:lnTo>
                  <a:close/>
                  <a:moveTo>
                    <a:pt x="44" y="0"/>
                  </a:moveTo>
                  <a:lnTo>
                    <a:pt x="60" y="4"/>
                  </a:lnTo>
                  <a:lnTo>
                    <a:pt x="74" y="13"/>
                  </a:lnTo>
                  <a:lnTo>
                    <a:pt x="82" y="28"/>
                  </a:lnTo>
                  <a:lnTo>
                    <a:pt x="86" y="44"/>
                  </a:lnTo>
                  <a:lnTo>
                    <a:pt x="82" y="60"/>
                  </a:lnTo>
                  <a:lnTo>
                    <a:pt x="74" y="74"/>
                  </a:lnTo>
                  <a:lnTo>
                    <a:pt x="60" y="84"/>
                  </a:lnTo>
                  <a:lnTo>
                    <a:pt x="44" y="88"/>
                  </a:lnTo>
                  <a:lnTo>
                    <a:pt x="26" y="84"/>
                  </a:lnTo>
                  <a:lnTo>
                    <a:pt x="12" y="74"/>
                  </a:lnTo>
                  <a:lnTo>
                    <a:pt x="4" y="60"/>
                  </a:lnTo>
                  <a:lnTo>
                    <a:pt x="0" y="44"/>
                  </a:lnTo>
                  <a:lnTo>
                    <a:pt x="4" y="28"/>
                  </a:lnTo>
                  <a:lnTo>
                    <a:pt x="12" y="13"/>
                  </a:lnTo>
                  <a:lnTo>
                    <a:pt x="2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2" name="Freeform 30"/>
            <p:cNvSpPr>
              <a:spLocks noEditPoints="1"/>
            </p:cNvSpPr>
            <p:nvPr userDrawn="1"/>
          </p:nvSpPr>
          <p:spPr bwMode="auto">
            <a:xfrm>
              <a:off x="1583" y="411"/>
              <a:ext cx="42" cy="59"/>
            </a:xfrm>
            <a:custGeom>
              <a:avLst/>
              <a:gdLst>
                <a:gd name="T0" fmla="*/ 42 w 85"/>
                <a:gd name="T1" fmla="*/ 40 h 118"/>
                <a:gd name="T2" fmla="*/ 30 w 85"/>
                <a:gd name="T3" fmla="*/ 43 h 118"/>
                <a:gd name="T4" fmla="*/ 20 w 85"/>
                <a:gd name="T5" fmla="*/ 50 h 118"/>
                <a:gd name="T6" fmla="*/ 12 w 85"/>
                <a:gd name="T7" fmla="*/ 62 h 118"/>
                <a:gd name="T8" fmla="*/ 10 w 85"/>
                <a:gd name="T9" fmla="*/ 74 h 118"/>
                <a:gd name="T10" fmla="*/ 12 w 85"/>
                <a:gd name="T11" fmla="*/ 86 h 118"/>
                <a:gd name="T12" fmla="*/ 20 w 85"/>
                <a:gd name="T13" fmla="*/ 98 h 118"/>
                <a:gd name="T14" fmla="*/ 30 w 85"/>
                <a:gd name="T15" fmla="*/ 105 h 118"/>
                <a:gd name="T16" fmla="*/ 42 w 85"/>
                <a:gd name="T17" fmla="*/ 108 h 118"/>
                <a:gd name="T18" fmla="*/ 55 w 85"/>
                <a:gd name="T19" fmla="*/ 105 h 118"/>
                <a:gd name="T20" fmla="*/ 65 w 85"/>
                <a:gd name="T21" fmla="*/ 98 h 118"/>
                <a:gd name="T22" fmla="*/ 72 w 85"/>
                <a:gd name="T23" fmla="*/ 88 h 118"/>
                <a:gd name="T24" fmla="*/ 75 w 85"/>
                <a:gd name="T25" fmla="*/ 74 h 118"/>
                <a:gd name="T26" fmla="*/ 72 w 85"/>
                <a:gd name="T27" fmla="*/ 62 h 118"/>
                <a:gd name="T28" fmla="*/ 66 w 85"/>
                <a:gd name="T29" fmla="*/ 50 h 118"/>
                <a:gd name="T30" fmla="*/ 55 w 85"/>
                <a:gd name="T31" fmla="*/ 43 h 118"/>
                <a:gd name="T32" fmla="*/ 42 w 85"/>
                <a:gd name="T33" fmla="*/ 40 h 118"/>
                <a:gd name="T34" fmla="*/ 75 w 85"/>
                <a:gd name="T35" fmla="*/ 0 h 118"/>
                <a:gd name="T36" fmla="*/ 85 w 85"/>
                <a:gd name="T37" fmla="*/ 0 h 118"/>
                <a:gd name="T38" fmla="*/ 85 w 85"/>
                <a:gd name="T39" fmla="*/ 114 h 118"/>
                <a:gd name="T40" fmla="*/ 75 w 85"/>
                <a:gd name="T41" fmla="*/ 114 h 118"/>
                <a:gd name="T42" fmla="*/ 75 w 85"/>
                <a:gd name="T43" fmla="*/ 100 h 118"/>
                <a:gd name="T44" fmla="*/ 65 w 85"/>
                <a:gd name="T45" fmla="*/ 110 h 118"/>
                <a:gd name="T46" fmla="*/ 53 w 85"/>
                <a:gd name="T47" fmla="*/ 115 h 118"/>
                <a:gd name="T48" fmla="*/ 42 w 85"/>
                <a:gd name="T49" fmla="*/ 118 h 118"/>
                <a:gd name="T50" fmla="*/ 26 w 85"/>
                <a:gd name="T51" fmla="*/ 114 h 118"/>
                <a:gd name="T52" fmla="*/ 12 w 85"/>
                <a:gd name="T53" fmla="*/ 104 h 118"/>
                <a:gd name="T54" fmla="*/ 2 w 85"/>
                <a:gd name="T55" fmla="*/ 90 h 118"/>
                <a:gd name="T56" fmla="*/ 0 w 85"/>
                <a:gd name="T57" fmla="*/ 74 h 118"/>
                <a:gd name="T58" fmla="*/ 2 w 85"/>
                <a:gd name="T59" fmla="*/ 58 h 118"/>
                <a:gd name="T60" fmla="*/ 12 w 85"/>
                <a:gd name="T61" fmla="*/ 43 h 118"/>
                <a:gd name="T62" fmla="*/ 26 w 85"/>
                <a:gd name="T63" fmla="*/ 34 h 118"/>
                <a:gd name="T64" fmla="*/ 42 w 85"/>
                <a:gd name="T65" fmla="*/ 30 h 118"/>
                <a:gd name="T66" fmla="*/ 55 w 85"/>
                <a:gd name="T67" fmla="*/ 33 h 118"/>
                <a:gd name="T68" fmla="*/ 65 w 85"/>
                <a:gd name="T69" fmla="*/ 38 h 118"/>
                <a:gd name="T70" fmla="*/ 75 w 85"/>
                <a:gd name="T71" fmla="*/ 48 h 118"/>
                <a:gd name="T72" fmla="*/ 75 w 85"/>
                <a:gd name="T7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118">
                  <a:moveTo>
                    <a:pt x="42" y="40"/>
                  </a:moveTo>
                  <a:lnTo>
                    <a:pt x="30" y="43"/>
                  </a:lnTo>
                  <a:lnTo>
                    <a:pt x="20" y="50"/>
                  </a:lnTo>
                  <a:lnTo>
                    <a:pt x="12" y="62"/>
                  </a:lnTo>
                  <a:lnTo>
                    <a:pt x="10" y="74"/>
                  </a:lnTo>
                  <a:lnTo>
                    <a:pt x="12" y="86"/>
                  </a:lnTo>
                  <a:lnTo>
                    <a:pt x="20" y="98"/>
                  </a:lnTo>
                  <a:lnTo>
                    <a:pt x="30" y="105"/>
                  </a:lnTo>
                  <a:lnTo>
                    <a:pt x="42" y="108"/>
                  </a:lnTo>
                  <a:lnTo>
                    <a:pt x="55" y="105"/>
                  </a:lnTo>
                  <a:lnTo>
                    <a:pt x="65" y="98"/>
                  </a:lnTo>
                  <a:lnTo>
                    <a:pt x="72" y="88"/>
                  </a:lnTo>
                  <a:lnTo>
                    <a:pt x="75" y="74"/>
                  </a:lnTo>
                  <a:lnTo>
                    <a:pt x="72" y="62"/>
                  </a:lnTo>
                  <a:lnTo>
                    <a:pt x="66" y="50"/>
                  </a:lnTo>
                  <a:lnTo>
                    <a:pt x="55" y="43"/>
                  </a:lnTo>
                  <a:lnTo>
                    <a:pt x="42" y="40"/>
                  </a:lnTo>
                  <a:close/>
                  <a:moveTo>
                    <a:pt x="75" y="0"/>
                  </a:moveTo>
                  <a:lnTo>
                    <a:pt x="85" y="0"/>
                  </a:lnTo>
                  <a:lnTo>
                    <a:pt x="85" y="114"/>
                  </a:lnTo>
                  <a:lnTo>
                    <a:pt x="75" y="114"/>
                  </a:lnTo>
                  <a:lnTo>
                    <a:pt x="75" y="100"/>
                  </a:lnTo>
                  <a:lnTo>
                    <a:pt x="65" y="110"/>
                  </a:lnTo>
                  <a:lnTo>
                    <a:pt x="53" y="115"/>
                  </a:lnTo>
                  <a:lnTo>
                    <a:pt x="42" y="118"/>
                  </a:lnTo>
                  <a:lnTo>
                    <a:pt x="26" y="114"/>
                  </a:lnTo>
                  <a:lnTo>
                    <a:pt x="12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12" y="43"/>
                  </a:lnTo>
                  <a:lnTo>
                    <a:pt x="26" y="34"/>
                  </a:lnTo>
                  <a:lnTo>
                    <a:pt x="42" y="30"/>
                  </a:lnTo>
                  <a:lnTo>
                    <a:pt x="55" y="33"/>
                  </a:lnTo>
                  <a:lnTo>
                    <a:pt x="65" y="38"/>
                  </a:lnTo>
                  <a:lnTo>
                    <a:pt x="75" y="4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3" name="Freeform 31"/>
            <p:cNvSpPr>
              <a:spLocks noEditPoints="1"/>
            </p:cNvSpPr>
            <p:nvPr userDrawn="1"/>
          </p:nvSpPr>
          <p:spPr bwMode="auto">
            <a:xfrm>
              <a:off x="1635" y="411"/>
              <a:ext cx="8" cy="57"/>
            </a:xfrm>
            <a:custGeom>
              <a:avLst/>
              <a:gdLst>
                <a:gd name="T0" fmla="*/ 4 w 18"/>
                <a:gd name="T1" fmla="*/ 33 h 114"/>
                <a:gd name="T2" fmla="*/ 14 w 18"/>
                <a:gd name="T3" fmla="*/ 33 h 114"/>
                <a:gd name="T4" fmla="*/ 14 w 18"/>
                <a:gd name="T5" fmla="*/ 114 h 114"/>
                <a:gd name="T6" fmla="*/ 4 w 18"/>
                <a:gd name="T7" fmla="*/ 114 h 114"/>
                <a:gd name="T8" fmla="*/ 4 w 18"/>
                <a:gd name="T9" fmla="*/ 33 h 114"/>
                <a:gd name="T10" fmla="*/ 9 w 18"/>
                <a:gd name="T11" fmla="*/ 0 h 114"/>
                <a:gd name="T12" fmla="*/ 13 w 18"/>
                <a:gd name="T13" fmla="*/ 2 h 114"/>
                <a:gd name="T14" fmla="*/ 15 w 18"/>
                <a:gd name="T15" fmla="*/ 4 h 114"/>
                <a:gd name="T16" fmla="*/ 18 w 18"/>
                <a:gd name="T17" fmla="*/ 7 h 114"/>
                <a:gd name="T18" fmla="*/ 18 w 18"/>
                <a:gd name="T19" fmla="*/ 9 h 114"/>
                <a:gd name="T20" fmla="*/ 18 w 18"/>
                <a:gd name="T21" fmla="*/ 13 h 114"/>
                <a:gd name="T22" fmla="*/ 15 w 18"/>
                <a:gd name="T23" fmla="*/ 15 h 114"/>
                <a:gd name="T24" fmla="*/ 13 w 18"/>
                <a:gd name="T25" fmla="*/ 18 h 114"/>
                <a:gd name="T26" fmla="*/ 9 w 18"/>
                <a:gd name="T27" fmla="*/ 18 h 114"/>
                <a:gd name="T28" fmla="*/ 7 w 18"/>
                <a:gd name="T29" fmla="*/ 18 h 114"/>
                <a:gd name="T30" fmla="*/ 3 w 18"/>
                <a:gd name="T31" fmla="*/ 15 h 114"/>
                <a:gd name="T32" fmla="*/ 2 w 18"/>
                <a:gd name="T33" fmla="*/ 13 h 114"/>
                <a:gd name="T34" fmla="*/ 0 w 18"/>
                <a:gd name="T35" fmla="*/ 10 h 114"/>
                <a:gd name="T36" fmla="*/ 2 w 18"/>
                <a:gd name="T37" fmla="*/ 7 h 114"/>
                <a:gd name="T38" fmla="*/ 3 w 18"/>
                <a:gd name="T39" fmla="*/ 4 h 114"/>
                <a:gd name="T40" fmla="*/ 7 w 18"/>
                <a:gd name="T41" fmla="*/ 2 h 114"/>
                <a:gd name="T42" fmla="*/ 9 w 18"/>
                <a:gd name="T4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14">
                  <a:moveTo>
                    <a:pt x="4" y="33"/>
                  </a:moveTo>
                  <a:lnTo>
                    <a:pt x="14" y="33"/>
                  </a:lnTo>
                  <a:lnTo>
                    <a:pt x="14" y="114"/>
                  </a:lnTo>
                  <a:lnTo>
                    <a:pt x="4" y="114"/>
                  </a:lnTo>
                  <a:lnTo>
                    <a:pt x="4" y="33"/>
                  </a:lnTo>
                  <a:close/>
                  <a:moveTo>
                    <a:pt x="9" y="0"/>
                  </a:moveTo>
                  <a:lnTo>
                    <a:pt x="13" y="2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5" y="15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1649" y="427"/>
              <a:ext cx="39" cy="43"/>
            </a:xfrm>
            <a:custGeom>
              <a:avLst/>
              <a:gdLst>
                <a:gd name="T0" fmla="*/ 0 w 78"/>
                <a:gd name="T1" fmla="*/ 0 h 85"/>
                <a:gd name="T2" fmla="*/ 12 w 78"/>
                <a:gd name="T3" fmla="*/ 0 h 85"/>
                <a:gd name="T4" fmla="*/ 39 w 78"/>
                <a:gd name="T5" fmla="*/ 62 h 85"/>
                <a:gd name="T6" fmla="*/ 65 w 78"/>
                <a:gd name="T7" fmla="*/ 0 h 85"/>
                <a:gd name="T8" fmla="*/ 78 w 78"/>
                <a:gd name="T9" fmla="*/ 0 h 85"/>
                <a:gd name="T10" fmla="*/ 39 w 78"/>
                <a:gd name="T11" fmla="*/ 85 h 85"/>
                <a:gd name="T12" fmla="*/ 38 w 78"/>
                <a:gd name="T13" fmla="*/ 85 h 85"/>
                <a:gd name="T14" fmla="*/ 0 w 78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5">
                  <a:moveTo>
                    <a:pt x="0" y="0"/>
                  </a:moveTo>
                  <a:lnTo>
                    <a:pt x="12" y="0"/>
                  </a:lnTo>
                  <a:lnTo>
                    <a:pt x="39" y="62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39" y="85"/>
                  </a:lnTo>
                  <a:lnTo>
                    <a:pt x="38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5" name="Freeform 33"/>
            <p:cNvSpPr>
              <a:spLocks noEditPoints="1"/>
            </p:cNvSpPr>
            <p:nvPr userDrawn="1"/>
          </p:nvSpPr>
          <p:spPr bwMode="auto">
            <a:xfrm>
              <a:off x="1694" y="426"/>
              <a:ext cx="42" cy="44"/>
            </a:xfrm>
            <a:custGeom>
              <a:avLst/>
              <a:gdLst>
                <a:gd name="T0" fmla="*/ 43 w 85"/>
                <a:gd name="T1" fmla="*/ 10 h 88"/>
                <a:gd name="T2" fmla="*/ 29 w 85"/>
                <a:gd name="T3" fmla="*/ 13 h 88"/>
                <a:gd name="T4" fmla="*/ 19 w 85"/>
                <a:gd name="T5" fmla="*/ 22 h 88"/>
                <a:gd name="T6" fmla="*/ 13 w 85"/>
                <a:gd name="T7" fmla="*/ 35 h 88"/>
                <a:gd name="T8" fmla="*/ 74 w 85"/>
                <a:gd name="T9" fmla="*/ 35 h 88"/>
                <a:gd name="T10" fmla="*/ 72 w 85"/>
                <a:gd name="T11" fmla="*/ 30 h 88"/>
                <a:gd name="T12" fmla="*/ 70 w 85"/>
                <a:gd name="T13" fmla="*/ 25 h 88"/>
                <a:gd name="T14" fmla="*/ 67 w 85"/>
                <a:gd name="T15" fmla="*/ 20 h 88"/>
                <a:gd name="T16" fmla="*/ 63 w 85"/>
                <a:gd name="T17" fmla="*/ 18 h 88"/>
                <a:gd name="T18" fmla="*/ 56 w 85"/>
                <a:gd name="T19" fmla="*/ 14 h 88"/>
                <a:gd name="T20" fmla="*/ 50 w 85"/>
                <a:gd name="T21" fmla="*/ 12 h 88"/>
                <a:gd name="T22" fmla="*/ 43 w 85"/>
                <a:gd name="T23" fmla="*/ 10 h 88"/>
                <a:gd name="T24" fmla="*/ 43 w 85"/>
                <a:gd name="T25" fmla="*/ 0 h 88"/>
                <a:gd name="T26" fmla="*/ 59 w 85"/>
                <a:gd name="T27" fmla="*/ 3 h 88"/>
                <a:gd name="T28" fmla="*/ 73 w 85"/>
                <a:gd name="T29" fmla="*/ 13 h 88"/>
                <a:gd name="T30" fmla="*/ 79 w 85"/>
                <a:gd name="T31" fmla="*/ 22 h 88"/>
                <a:gd name="T32" fmla="*/ 84 w 85"/>
                <a:gd name="T33" fmla="*/ 32 h 88"/>
                <a:gd name="T34" fmla="*/ 85 w 85"/>
                <a:gd name="T35" fmla="*/ 45 h 88"/>
                <a:gd name="T36" fmla="*/ 11 w 85"/>
                <a:gd name="T37" fmla="*/ 45 h 88"/>
                <a:gd name="T38" fmla="*/ 14 w 85"/>
                <a:gd name="T39" fmla="*/ 58 h 88"/>
                <a:gd name="T40" fmla="*/ 20 w 85"/>
                <a:gd name="T41" fmla="*/ 69 h 88"/>
                <a:gd name="T42" fmla="*/ 30 w 85"/>
                <a:gd name="T43" fmla="*/ 75 h 88"/>
                <a:gd name="T44" fmla="*/ 43 w 85"/>
                <a:gd name="T45" fmla="*/ 78 h 88"/>
                <a:gd name="T46" fmla="*/ 55 w 85"/>
                <a:gd name="T47" fmla="*/ 75 h 88"/>
                <a:gd name="T48" fmla="*/ 65 w 85"/>
                <a:gd name="T49" fmla="*/ 69 h 88"/>
                <a:gd name="T50" fmla="*/ 74 w 85"/>
                <a:gd name="T51" fmla="*/ 58 h 88"/>
                <a:gd name="T52" fmla="*/ 83 w 85"/>
                <a:gd name="T53" fmla="*/ 63 h 88"/>
                <a:gd name="T54" fmla="*/ 73 w 85"/>
                <a:gd name="T55" fmla="*/ 76 h 88"/>
                <a:gd name="T56" fmla="*/ 59 w 85"/>
                <a:gd name="T57" fmla="*/ 84 h 88"/>
                <a:gd name="T58" fmla="*/ 43 w 85"/>
                <a:gd name="T59" fmla="*/ 88 h 88"/>
                <a:gd name="T60" fmla="*/ 26 w 85"/>
                <a:gd name="T61" fmla="*/ 84 h 88"/>
                <a:gd name="T62" fmla="*/ 13 w 85"/>
                <a:gd name="T63" fmla="*/ 74 h 88"/>
                <a:gd name="T64" fmla="*/ 4 w 85"/>
                <a:gd name="T65" fmla="*/ 60 h 88"/>
                <a:gd name="T66" fmla="*/ 0 w 85"/>
                <a:gd name="T67" fmla="*/ 44 h 88"/>
                <a:gd name="T68" fmla="*/ 4 w 85"/>
                <a:gd name="T69" fmla="*/ 28 h 88"/>
                <a:gd name="T70" fmla="*/ 13 w 85"/>
                <a:gd name="T71" fmla="*/ 13 h 88"/>
                <a:gd name="T72" fmla="*/ 26 w 85"/>
                <a:gd name="T73" fmla="*/ 4 h 88"/>
                <a:gd name="T74" fmla="*/ 43 w 85"/>
                <a:gd name="T7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8">
                  <a:moveTo>
                    <a:pt x="43" y="10"/>
                  </a:moveTo>
                  <a:lnTo>
                    <a:pt x="29" y="13"/>
                  </a:lnTo>
                  <a:lnTo>
                    <a:pt x="19" y="22"/>
                  </a:lnTo>
                  <a:lnTo>
                    <a:pt x="13" y="35"/>
                  </a:lnTo>
                  <a:lnTo>
                    <a:pt x="74" y="35"/>
                  </a:lnTo>
                  <a:lnTo>
                    <a:pt x="72" y="30"/>
                  </a:lnTo>
                  <a:lnTo>
                    <a:pt x="70" y="25"/>
                  </a:lnTo>
                  <a:lnTo>
                    <a:pt x="67" y="20"/>
                  </a:lnTo>
                  <a:lnTo>
                    <a:pt x="63" y="18"/>
                  </a:lnTo>
                  <a:lnTo>
                    <a:pt x="56" y="14"/>
                  </a:lnTo>
                  <a:lnTo>
                    <a:pt x="50" y="12"/>
                  </a:lnTo>
                  <a:lnTo>
                    <a:pt x="43" y="10"/>
                  </a:lnTo>
                  <a:close/>
                  <a:moveTo>
                    <a:pt x="43" y="0"/>
                  </a:moveTo>
                  <a:lnTo>
                    <a:pt x="59" y="3"/>
                  </a:lnTo>
                  <a:lnTo>
                    <a:pt x="73" y="13"/>
                  </a:lnTo>
                  <a:lnTo>
                    <a:pt x="79" y="22"/>
                  </a:lnTo>
                  <a:lnTo>
                    <a:pt x="84" y="32"/>
                  </a:lnTo>
                  <a:lnTo>
                    <a:pt x="85" y="45"/>
                  </a:lnTo>
                  <a:lnTo>
                    <a:pt x="11" y="45"/>
                  </a:lnTo>
                  <a:lnTo>
                    <a:pt x="14" y="58"/>
                  </a:lnTo>
                  <a:lnTo>
                    <a:pt x="20" y="69"/>
                  </a:lnTo>
                  <a:lnTo>
                    <a:pt x="30" y="75"/>
                  </a:lnTo>
                  <a:lnTo>
                    <a:pt x="43" y="78"/>
                  </a:lnTo>
                  <a:lnTo>
                    <a:pt x="55" y="75"/>
                  </a:lnTo>
                  <a:lnTo>
                    <a:pt x="65" y="69"/>
                  </a:lnTo>
                  <a:lnTo>
                    <a:pt x="74" y="58"/>
                  </a:lnTo>
                  <a:lnTo>
                    <a:pt x="83" y="63"/>
                  </a:lnTo>
                  <a:lnTo>
                    <a:pt x="73" y="76"/>
                  </a:lnTo>
                  <a:lnTo>
                    <a:pt x="59" y="84"/>
                  </a:lnTo>
                  <a:lnTo>
                    <a:pt x="43" y="88"/>
                  </a:lnTo>
                  <a:lnTo>
                    <a:pt x="26" y="84"/>
                  </a:lnTo>
                  <a:lnTo>
                    <a:pt x="13" y="74"/>
                  </a:lnTo>
                  <a:lnTo>
                    <a:pt x="4" y="60"/>
                  </a:lnTo>
                  <a:lnTo>
                    <a:pt x="0" y="44"/>
                  </a:lnTo>
                  <a:lnTo>
                    <a:pt x="4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6" name="Freeform 34"/>
            <p:cNvSpPr>
              <a:spLocks/>
            </p:cNvSpPr>
            <p:nvPr userDrawn="1"/>
          </p:nvSpPr>
          <p:spPr bwMode="auto">
            <a:xfrm>
              <a:off x="1744" y="426"/>
              <a:ext cx="19" cy="42"/>
            </a:xfrm>
            <a:custGeom>
              <a:avLst/>
              <a:gdLst>
                <a:gd name="T0" fmla="*/ 29 w 39"/>
                <a:gd name="T1" fmla="*/ 0 h 84"/>
                <a:gd name="T2" fmla="*/ 34 w 39"/>
                <a:gd name="T3" fmla="*/ 2 h 84"/>
                <a:gd name="T4" fmla="*/ 39 w 39"/>
                <a:gd name="T5" fmla="*/ 3 h 84"/>
                <a:gd name="T6" fmla="*/ 34 w 39"/>
                <a:gd name="T7" fmla="*/ 12 h 84"/>
                <a:gd name="T8" fmla="*/ 32 w 39"/>
                <a:gd name="T9" fmla="*/ 12 h 84"/>
                <a:gd name="T10" fmla="*/ 29 w 39"/>
                <a:gd name="T11" fmla="*/ 10 h 84"/>
                <a:gd name="T12" fmla="*/ 25 w 39"/>
                <a:gd name="T13" fmla="*/ 12 h 84"/>
                <a:gd name="T14" fmla="*/ 23 w 39"/>
                <a:gd name="T15" fmla="*/ 13 h 84"/>
                <a:gd name="T16" fmla="*/ 20 w 39"/>
                <a:gd name="T17" fmla="*/ 15 h 84"/>
                <a:gd name="T18" fmla="*/ 18 w 39"/>
                <a:gd name="T19" fmla="*/ 19 h 84"/>
                <a:gd name="T20" fmla="*/ 15 w 39"/>
                <a:gd name="T21" fmla="*/ 24 h 84"/>
                <a:gd name="T22" fmla="*/ 14 w 39"/>
                <a:gd name="T23" fmla="*/ 29 h 84"/>
                <a:gd name="T24" fmla="*/ 13 w 39"/>
                <a:gd name="T25" fmla="*/ 39 h 84"/>
                <a:gd name="T26" fmla="*/ 12 w 39"/>
                <a:gd name="T27" fmla="*/ 56 h 84"/>
                <a:gd name="T28" fmla="*/ 12 w 39"/>
                <a:gd name="T29" fmla="*/ 84 h 84"/>
                <a:gd name="T30" fmla="*/ 0 w 39"/>
                <a:gd name="T31" fmla="*/ 84 h 84"/>
                <a:gd name="T32" fmla="*/ 0 w 39"/>
                <a:gd name="T33" fmla="*/ 3 h 84"/>
                <a:gd name="T34" fmla="*/ 12 w 39"/>
                <a:gd name="T35" fmla="*/ 3 h 84"/>
                <a:gd name="T36" fmla="*/ 12 w 39"/>
                <a:gd name="T37" fmla="*/ 14 h 84"/>
                <a:gd name="T38" fmla="*/ 17 w 39"/>
                <a:gd name="T39" fmla="*/ 8 h 84"/>
                <a:gd name="T40" fmla="*/ 20 w 39"/>
                <a:gd name="T41" fmla="*/ 4 h 84"/>
                <a:gd name="T42" fmla="*/ 24 w 39"/>
                <a:gd name="T43" fmla="*/ 2 h 84"/>
                <a:gd name="T44" fmla="*/ 29 w 39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84">
                  <a:moveTo>
                    <a:pt x="29" y="0"/>
                  </a:moveTo>
                  <a:lnTo>
                    <a:pt x="34" y="2"/>
                  </a:lnTo>
                  <a:lnTo>
                    <a:pt x="39" y="3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29" y="10"/>
                  </a:lnTo>
                  <a:lnTo>
                    <a:pt x="25" y="12"/>
                  </a:lnTo>
                  <a:lnTo>
                    <a:pt x="23" y="13"/>
                  </a:lnTo>
                  <a:lnTo>
                    <a:pt x="20" y="15"/>
                  </a:lnTo>
                  <a:lnTo>
                    <a:pt x="18" y="19"/>
                  </a:lnTo>
                  <a:lnTo>
                    <a:pt x="15" y="24"/>
                  </a:lnTo>
                  <a:lnTo>
                    <a:pt x="14" y="29"/>
                  </a:lnTo>
                  <a:lnTo>
                    <a:pt x="13" y="39"/>
                  </a:lnTo>
                  <a:lnTo>
                    <a:pt x="12" y="56"/>
                  </a:lnTo>
                  <a:lnTo>
                    <a:pt x="12" y="84"/>
                  </a:lnTo>
                  <a:lnTo>
                    <a:pt x="0" y="84"/>
                  </a:lnTo>
                  <a:lnTo>
                    <a:pt x="0" y="3"/>
                  </a:lnTo>
                  <a:lnTo>
                    <a:pt x="12" y="3"/>
                  </a:lnTo>
                  <a:lnTo>
                    <a:pt x="12" y="14"/>
                  </a:lnTo>
                  <a:lnTo>
                    <a:pt x="17" y="8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7" name="Freeform 35"/>
            <p:cNvSpPr>
              <a:spLocks/>
            </p:cNvSpPr>
            <p:nvPr userDrawn="1"/>
          </p:nvSpPr>
          <p:spPr bwMode="auto">
            <a:xfrm>
              <a:off x="1766" y="426"/>
              <a:ext cx="24" cy="44"/>
            </a:xfrm>
            <a:custGeom>
              <a:avLst/>
              <a:gdLst>
                <a:gd name="T0" fmla="*/ 26 w 49"/>
                <a:gd name="T1" fmla="*/ 0 h 88"/>
                <a:gd name="T2" fmla="*/ 38 w 49"/>
                <a:gd name="T3" fmla="*/ 3 h 88"/>
                <a:gd name="T4" fmla="*/ 49 w 49"/>
                <a:gd name="T5" fmla="*/ 12 h 88"/>
                <a:gd name="T6" fmla="*/ 41 w 49"/>
                <a:gd name="T7" fmla="*/ 19 h 88"/>
                <a:gd name="T8" fmla="*/ 36 w 49"/>
                <a:gd name="T9" fmla="*/ 14 h 88"/>
                <a:gd name="T10" fmla="*/ 31 w 49"/>
                <a:gd name="T11" fmla="*/ 12 h 88"/>
                <a:gd name="T12" fmla="*/ 25 w 49"/>
                <a:gd name="T13" fmla="*/ 10 h 88"/>
                <a:gd name="T14" fmla="*/ 23 w 49"/>
                <a:gd name="T15" fmla="*/ 10 h 88"/>
                <a:gd name="T16" fmla="*/ 19 w 49"/>
                <a:gd name="T17" fmla="*/ 12 h 88"/>
                <a:gd name="T18" fmla="*/ 16 w 49"/>
                <a:gd name="T19" fmla="*/ 14 h 88"/>
                <a:gd name="T20" fmla="*/ 15 w 49"/>
                <a:gd name="T21" fmla="*/ 17 h 88"/>
                <a:gd name="T22" fmla="*/ 14 w 49"/>
                <a:gd name="T23" fmla="*/ 19 h 88"/>
                <a:gd name="T24" fmla="*/ 13 w 49"/>
                <a:gd name="T25" fmla="*/ 22 h 88"/>
                <a:gd name="T26" fmla="*/ 14 w 49"/>
                <a:gd name="T27" fmla="*/ 25 h 88"/>
                <a:gd name="T28" fmla="*/ 15 w 49"/>
                <a:gd name="T29" fmla="*/ 28 h 88"/>
                <a:gd name="T30" fmla="*/ 16 w 49"/>
                <a:gd name="T31" fmla="*/ 30 h 88"/>
                <a:gd name="T32" fmla="*/ 20 w 49"/>
                <a:gd name="T33" fmla="*/ 33 h 88"/>
                <a:gd name="T34" fmla="*/ 24 w 49"/>
                <a:gd name="T35" fmla="*/ 35 h 88"/>
                <a:gd name="T36" fmla="*/ 30 w 49"/>
                <a:gd name="T37" fmla="*/ 39 h 88"/>
                <a:gd name="T38" fmla="*/ 35 w 49"/>
                <a:gd name="T39" fmla="*/ 42 h 88"/>
                <a:gd name="T40" fmla="*/ 40 w 49"/>
                <a:gd name="T41" fmla="*/ 45 h 88"/>
                <a:gd name="T42" fmla="*/ 44 w 49"/>
                <a:gd name="T43" fmla="*/ 49 h 88"/>
                <a:gd name="T44" fmla="*/ 46 w 49"/>
                <a:gd name="T45" fmla="*/ 53 h 88"/>
                <a:gd name="T46" fmla="*/ 49 w 49"/>
                <a:gd name="T47" fmla="*/ 58 h 88"/>
                <a:gd name="T48" fmla="*/ 49 w 49"/>
                <a:gd name="T49" fmla="*/ 63 h 88"/>
                <a:gd name="T50" fmla="*/ 48 w 49"/>
                <a:gd name="T51" fmla="*/ 69 h 88"/>
                <a:gd name="T52" fmla="*/ 45 w 49"/>
                <a:gd name="T53" fmla="*/ 75 h 88"/>
                <a:gd name="T54" fmla="*/ 41 w 49"/>
                <a:gd name="T55" fmla="*/ 80 h 88"/>
                <a:gd name="T56" fmla="*/ 36 w 49"/>
                <a:gd name="T57" fmla="*/ 84 h 88"/>
                <a:gd name="T58" fmla="*/ 30 w 49"/>
                <a:gd name="T59" fmla="*/ 86 h 88"/>
                <a:gd name="T60" fmla="*/ 24 w 49"/>
                <a:gd name="T61" fmla="*/ 88 h 88"/>
                <a:gd name="T62" fmla="*/ 18 w 49"/>
                <a:gd name="T63" fmla="*/ 86 h 88"/>
                <a:gd name="T64" fmla="*/ 10 w 49"/>
                <a:gd name="T65" fmla="*/ 84 h 88"/>
                <a:gd name="T66" fmla="*/ 5 w 49"/>
                <a:gd name="T67" fmla="*/ 80 h 88"/>
                <a:gd name="T68" fmla="*/ 0 w 49"/>
                <a:gd name="T69" fmla="*/ 75 h 88"/>
                <a:gd name="T70" fmla="*/ 6 w 49"/>
                <a:gd name="T71" fmla="*/ 68 h 88"/>
                <a:gd name="T72" fmla="*/ 11 w 49"/>
                <a:gd name="T73" fmla="*/ 73 h 88"/>
                <a:gd name="T74" fmla="*/ 18 w 49"/>
                <a:gd name="T75" fmla="*/ 76 h 88"/>
                <a:gd name="T76" fmla="*/ 24 w 49"/>
                <a:gd name="T77" fmla="*/ 78 h 88"/>
                <a:gd name="T78" fmla="*/ 28 w 49"/>
                <a:gd name="T79" fmla="*/ 76 h 88"/>
                <a:gd name="T80" fmla="*/ 31 w 49"/>
                <a:gd name="T81" fmla="*/ 75 h 88"/>
                <a:gd name="T82" fmla="*/ 34 w 49"/>
                <a:gd name="T83" fmla="*/ 73 h 88"/>
                <a:gd name="T84" fmla="*/ 36 w 49"/>
                <a:gd name="T85" fmla="*/ 70 h 88"/>
                <a:gd name="T86" fmla="*/ 39 w 49"/>
                <a:gd name="T87" fmla="*/ 66 h 88"/>
                <a:gd name="T88" fmla="*/ 39 w 49"/>
                <a:gd name="T89" fmla="*/ 63 h 88"/>
                <a:gd name="T90" fmla="*/ 39 w 49"/>
                <a:gd name="T91" fmla="*/ 60 h 88"/>
                <a:gd name="T92" fmla="*/ 38 w 49"/>
                <a:gd name="T93" fmla="*/ 56 h 88"/>
                <a:gd name="T94" fmla="*/ 35 w 49"/>
                <a:gd name="T95" fmla="*/ 54 h 88"/>
                <a:gd name="T96" fmla="*/ 31 w 49"/>
                <a:gd name="T97" fmla="*/ 52 h 88"/>
                <a:gd name="T98" fmla="*/ 28 w 49"/>
                <a:gd name="T99" fmla="*/ 49 h 88"/>
                <a:gd name="T100" fmla="*/ 21 w 49"/>
                <a:gd name="T101" fmla="*/ 45 h 88"/>
                <a:gd name="T102" fmla="*/ 16 w 49"/>
                <a:gd name="T103" fmla="*/ 43 h 88"/>
                <a:gd name="T104" fmla="*/ 11 w 49"/>
                <a:gd name="T105" fmla="*/ 39 h 88"/>
                <a:gd name="T106" fmla="*/ 8 w 49"/>
                <a:gd name="T107" fmla="*/ 35 h 88"/>
                <a:gd name="T108" fmla="*/ 5 w 49"/>
                <a:gd name="T109" fmla="*/ 32 h 88"/>
                <a:gd name="T110" fmla="*/ 4 w 49"/>
                <a:gd name="T111" fmla="*/ 27 h 88"/>
                <a:gd name="T112" fmla="*/ 4 w 49"/>
                <a:gd name="T113" fmla="*/ 22 h 88"/>
                <a:gd name="T114" fmla="*/ 4 w 49"/>
                <a:gd name="T115" fmla="*/ 17 h 88"/>
                <a:gd name="T116" fmla="*/ 6 w 49"/>
                <a:gd name="T117" fmla="*/ 12 h 88"/>
                <a:gd name="T118" fmla="*/ 10 w 49"/>
                <a:gd name="T119" fmla="*/ 7 h 88"/>
                <a:gd name="T120" fmla="*/ 15 w 49"/>
                <a:gd name="T121" fmla="*/ 3 h 88"/>
                <a:gd name="T122" fmla="*/ 20 w 49"/>
                <a:gd name="T123" fmla="*/ 2 h 88"/>
                <a:gd name="T124" fmla="*/ 26 w 49"/>
                <a:gd name="T12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" h="88">
                  <a:moveTo>
                    <a:pt x="26" y="0"/>
                  </a:moveTo>
                  <a:lnTo>
                    <a:pt x="38" y="3"/>
                  </a:lnTo>
                  <a:lnTo>
                    <a:pt x="49" y="12"/>
                  </a:lnTo>
                  <a:lnTo>
                    <a:pt x="41" y="19"/>
                  </a:lnTo>
                  <a:lnTo>
                    <a:pt x="36" y="14"/>
                  </a:lnTo>
                  <a:lnTo>
                    <a:pt x="31" y="12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19" y="12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4" y="19"/>
                  </a:lnTo>
                  <a:lnTo>
                    <a:pt x="13" y="22"/>
                  </a:lnTo>
                  <a:lnTo>
                    <a:pt x="14" y="25"/>
                  </a:lnTo>
                  <a:lnTo>
                    <a:pt x="15" y="28"/>
                  </a:lnTo>
                  <a:lnTo>
                    <a:pt x="16" y="30"/>
                  </a:lnTo>
                  <a:lnTo>
                    <a:pt x="20" y="33"/>
                  </a:lnTo>
                  <a:lnTo>
                    <a:pt x="24" y="35"/>
                  </a:lnTo>
                  <a:lnTo>
                    <a:pt x="30" y="39"/>
                  </a:lnTo>
                  <a:lnTo>
                    <a:pt x="35" y="42"/>
                  </a:lnTo>
                  <a:lnTo>
                    <a:pt x="40" y="45"/>
                  </a:lnTo>
                  <a:lnTo>
                    <a:pt x="44" y="49"/>
                  </a:lnTo>
                  <a:lnTo>
                    <a:pt x="46" y="53"/>
                  </a:lnTo>
                  <a:lnTo>
                    <a:pt x="49" y="58"/>
                  </a:lnTo>
                  <a:lnTo>
                    <a:pt x="49" y="63"/>
                  </a:lnTo>
                  <a:lnTo>
                    <a:pt x="48" y="69"/>
                  </a:lnTo>
                  <a:lnTo>
                    <a:pt x="45" y="75"/>
                  </a:lnTo>
                  <a:lnTo>
                    <a:pt x="41" y="80"/>
                  </a:lnTo>
                  <a:lnTo>
                    <a:pt x="36" y="84"/>
                  </a:lnTo>
                  <a:lnTo>
                    <a:pt x="30" y="86"/>
                  </a:lnTo>
                  <a:lnTo>
                    <a:pt x="24" y="88"/>
                  </a:lnTo>
                  <a:lnTo>
                    <a:pt x="18" y="86"/>
                  </a:lnTo>
                  <a:lnTo>
                    <a:pt x="10" y="84"/>
                  </a:lnTo>
                  <a:lnTo>
                    <a:pt x="5" y="80"/>
                  </a:lnTo>
                  <a:lnTo>
                    <a:pt x="0" y="75"/>
                  </a:lnTo>
                  <a:lnTo>
                    <a:pt x="6" y="68"/>
                  </a:lnTo>
                  <a:lnTo>
                    <a:pt x="11" y="73"/>
                  </a:lnTo>
                  <a:lnTo>
                    <a:pt x="18" y="76"/>
                  </a:lnTo>
                  <a:lnTo>
                    <a:pt x="24" y="78"/>
                  </a:lnTo>
                  <a:lnTo>
                    <a:pt x="28" y="76"/>
                  </a:lnTo>
                  <a:lnTo>
                    <a:pt x="31" y="75"/>
                  </a:lnTo>
                  <a:lnTo>
                    <a:pt x="34" y="73"/>
                  </a:lnTo>
                  <a:lnTo>
                    <a:pt x="36" y="70"/>
                  </a:lnTo>
                  <a:lnTo>
                    <a:pt x="39" y="66"/>
                  </a:lnTo>
                  <a:lnTo>
                    <a:pt x="39" y="63"/>
                  </a:lnTo>
                  <a:lnTo>
                    <a:pt x="39" y="60"/>
                  </a:lnTo>
                  <a:lnTo>
                    <a:pt x="38" y="56"/>
                  </a:lnTo>
                  <a:lnTo>
                    <a:pt x="35" y="54"/>
                  </a:lnTo>
                  <a:lnTo>
                    <a:pt x="31" y="52"/>
                  </a:lnTo>
                  <a:lnTo>
                    <a:pt x="28" y="49"/>
                  </a:lnTo>
                  <a:lnTo>
                    <a:pt x="21" y="45"/>
                  </a:lnTo>
                  <a:lnTo>
                    <a:pt x="16" y="43"/>
                  </a:lnTo>
                  <a:lnTo>
                    <a:pt x="11" y="39"/>
                  </a:lnTo>
                  <a:lnTo>
                    <a:pt x="8" y="35"/>
                  </a:lnTo>
                  <a:lnTo>
                    <a:pt x="5" y="32"/>
                  </a:lnTo>
                  <a:lnTo>
                    <a:pt x="4" y="27"/>
                  </a:lnTo>
                  <a:lnTo>
                    <a:pt x="4" y="22"/>
                  </a:lnTo>
                  <a:lnTo>
                    <a:pt x="4" y="17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5" y="3"/>
                  </a:lnTo>
                  <a:lnTo>
                    <a:pt x="20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8" name="Freeform 36"/>
            <p:cNvSpPr>
              <a:spLocks noEditPoints="1"/>
            </p:cNvSpPr>
            <p:nvPr userDrawn="1"/>
          </p:nvSpPr>
          <p:spPr bwMode="auto">
            <a:xfrm>
              <a:off x="1797" y="411"/>
              <a:ext cx="9" cy="57"/>
            </a:xfrm>
            <a:custGeom>
              <a:avLst/>
              <a:gdLst>
                <a:gd name="T0" fmla="*/ 4 w 17"/>
                <a:gd name="T1" fmla="*/ 33 h 114"/>
                <a:gd name="T2" fmla="*/ 14 w 17"/>
                <a:gd name="T3" fmla="*/ 33 h 114"/>
                <a:gd name="T4" fmla="*/ 14 w 17"/>
                <a:gd name="T5" fmla="*/ 114 h 114"/>
                <a:gd name="T6" fmla="*/ 4 w 17"/>
                <a:gd name="T7" fmla="*/ 114 h 114"/>
                <a:gd name="T8" fmla="*/ 4 w 17"/>
                <a:gd name="T9" fmla="*/ 33 h 114"/>
                <a:gd name="T10" fmla="*/ 9 w 17"/>
                <a:gd name="T11" fmla="*/ 0 h 114"/>
                <a:gd name="T12" fmla="*/ 12 w 17"/>
                <a:gd name="T13" fmla="*/ 2 h 114"/>
                <a:gd name="T14" fmla="*/ 15 w 17"/>
                <a:gd name="T15" fmla="*/ 4 h 114"/>
                <a:gd name="T16" fmla="*/ 16 w 17"/>
                <a:gd name="T17" fmla="*/ 7 h 114"/>
                <a:gd name="T18" fmla="*/ 17 w 17"/>
                <a:gd name="T19" fmla="*/ 9 h 114"/>
                <a:gd name="T20" fmla="*/ 16 w 17"/>
                <a:gd name="T21" fmla="*/ 13 h 114"/>
                <a:gd name="T22" fmla="*/ 15 w 17"/>
                <a:gd name="T23" fmla="*/ 15 h 114"/>
                <a:gd name="T24" fmla="*/ 12 w 17"/>
                <a:gd name="T25" fmla="*/ 18 h 114"/>
                <a:gd name="T26" fmla="*/ 9 w 17"/>
                <a:gd name="T27" fmla="*/ 18 h 114"/>
                <a:gd name="T28" fmla="*/ 5 w 17"/>
                <a:gd name="T29" fmla="*/ 18 h 114"/>
                <a:gd name="T30" fmla="*/ 2 w 17"/>
                <a:gd name="T31" fmla="*/ 15 h 114"/>
                <a:gd name="T32" fmla="*/ 0 w 17"/>
                <a:gd name="T33" fmla="*/ 13 h 114"/>
                <a:gd name="T34" fmla="*/ 0 w 17"/>
                <a:gd name="T35" fmla="*/ 10 h 114"/>
                <a:gd name="T36" fmla="*/ 0 w 17"/>
                <a:gd name="T37" fmla="*/ 7 h 114"/>
                <a:gd name="T38" fmla="*/ 2 w 17"/>
                <a:gd name="T39" fmla="*/ 4 h 114"/>
                <a:gd name="T40" fmla="*/ 5 w 17"/>
                <a:gd name="T41" fmla="*/ 2 h 114"/>
                <a:gd name="T42" fmla="*/ 9 w 17"/>
                <a:gd name="T4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14">
                  <a:moveTo>
                    <a:pt x="4" y="33"/>
                  </a:moveTo>
                  <a:lnTo>
                    <a:pt x="14" y="33"/>
                  </a:lnTo>
                  <a:lnTo>
                    <a:pt x="14" y="114"/>
                  </a:lnTo>
                  <a:lnTo>
                    <a:pt x="4" y="114"/>
                  </a:lnTo>
                  <a:lnTo>
                    <a:pt x="4" y="33"/>
                  </a:lnTo>
                  <a:close/>
                  <a:moveTo>
                    <a:pt x="9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1812" y="411"/>
              <a:ext cx="21" cy="59"/>
            </a:xfrm>
            <a:custGeom>
              <a:avLst/>
              <a:gdLst>
                <a:gd name="T0" fmla="*/ 15 w 42"/>
                <a:gd name="T1" fmla="*/ 0 h 118"/>
                <a:gd name="T2" fmla="*/ 26 w 42"/>
                <a:gd name="T3" fmla="*/ 0 h 118"/>
                <a:gd name="T4" fmla="*/ 26 w 42"/>
                <a:gd name="T5" fmla="*/ 33 h 118"/>
                <a:gd name="T6" fmla="*/ 42 w 42"/>
                <a:gd name="T7" fmla="*/ 33 h 118"/>
                <a:gd name="T8" fmla="*/ 42 w 42"/>
                <a:gd name="T9" fmla="*/ 42 h 118"/>
                <a:gd name="T10" fmla="*/ 26 w 42"/>
                <a:gd name="T11" fmla="*/ 42 h 118"/>
                <a:gd name="T12" fmla="*/ 26 w 42"/>
                <a:gd name="T13" fmla="*/ 101 h 118"/>
                <a:gd name="T14" fmla="*/ 26 w 42"/>
                <a:gd name="T15" fmla="*/ 105 h 118"/>
                <a:gd name="T16" fmla="*/ 26 w 42"/>
                <a:gd name="T17" fmla="*/ 106 h 118"/>
                <a:gd name="T18" fmla="*/ 29 w 42"/>
                <a:gd name="T19" fmla="*/ 106 h 118"/>
                <a:gd name="T20" fmla="*/ 32 w 42"/>
                <a:gd name="T21" fmla="*/ 108 h 118"/>
                <a:gd name="T22" fmla="*/ 39 w 42"/>
                <a:gd name="T23" fmla="*/ 108 h 118"/>
                <a:gd name="T24" fmla="*/ 39 w 42"/>
                <a:gd name="T25" fmla="*/ 116 h 118"/>
                <a:gd name="T26" fmla="*/ 32 w 42"/>
                <a:gd name="T27" fmla="*/ 116 h 118"/>
                <a:gd name="T28" fmla="*/ 29 w 42"/>
                <a:gd name="T29" fmla="*/ 118 h 118"/>
                <a:gd name="T30" fmla="*/ 24 w 42"/>
                <a:gd name="T31" fmla="*/ 116 h 118"/>
                <a:gd name="T32" fmla="*/ 21 w 42"/>
                <a:gd name="T33" fmla="*/ 115 h 118"/>
                <a:gd name="T34" fmla="*/ 19 w 42"/>
                <a:gd name="T35" fmla="*/ 114 h 118"/>
                <a:gd name="T36" fmla="*/ 16 w 42"/>
                <a:gd name="T37" fmla="*/ 111 h 118"/>
                <a:gd name="T38" fmla="*/ 15 w 42"/>
                <a:gd name="T39" fmla="*/ 108 h 118"/>
                <a:gd name="T40" fmla="*/ 15 w 42"/>
                <a:gd name="T41" fmla="*/ 103 h 118"/>
                <a:gd name="T42" fmla="*/ 15 w 42"/>
                <a:gd name="T43" fmla="*/ 42 h 118"/>
                <a:gd name="T44" fmla="*/ 0 w 42"/>
                <a:gd name="T45" fmla="*/ 42 h 118"/>
                <a:gd name="T46" fmla="*/ 0 w 42"/>
                <a:gd name="T47" fmla="*/ 33 h 118"/>
                <a:gd name="T48" fmla="*/ 15 w 42"/>
                <a:gd name="T49" fmla="*/ 33 h 118"/>
                <a:gd name="T50" fmla="*/ 15 w 42"/>
                <a:gd name="T5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" h="118">
                  <a:moveTo>
                    <a:pt x="15" y="0"/>
                  </a:moveTo>
                  <a:lnTo>
                    <a:pt x="26" y="0"/>
                  </a:lnTo>
                  <a:lnTo>
                    <a:pt x="26" y="33"/>
                  </a:lnTo>
                  <a:lnTo>
                    <a:pt x="42" y="33"/>
                  </a:lnTo>
                  <a:lnTo>
                    <a:pt x="42" y="42"/>
                  </a:lnTo>
                  <a:lnTo>
                    <a:pt x="26" y="42"/>
                  </a:lnTo>
                  <a:lnTo>
                    <a:pt x="26" y="101"/>
                  </a:lnTo>
                  <a:lnTo>
                    <a:pt x="26" y="105"/>
                  </a:lnTo>
                  <a:lnTo>
                    <a:pt x="26" y="106"/>
                  </a:lnTo>
                  <a:lnTo>
                    <a:pt x="29" y="106"/>
                  </a:lnTo>
                  <a:lnTo>
                    <a:pt x="32" y="108"/>
                  </a:lnTo>
                  <a:lnTo>
                    <a:pt x="39" y="108"/>
                  </a:lnTo>
                  <a:lnTo>
                    <a:pt x="39" y="116"/>
                  </a:lnTo>
                  <a:lnTo>
                    <a:pt x="32" y="116"/>
                  </a:lnTo>
                  <a:lnTo>
                    <a:pt x="29" y="118"/>
                  </a:lnTo>
                  <a:lnTo>
                    <a:pt x="24" y="116"/>
                  </a:lnTo>
                  <a:lnTo>
                    <a:pt x="21" y="115"/>
                  </a:lnTo>
                  <a:lnTo>
                    <a:pt x="19" y="114"/>
                  </a:lnTo>
                  <a:lnTo>
                    <a:pt x="16" y="111"/>
                  </a:lnTo>
                  <a:lnTo>
                    <a:pt x="15" y="108"/>
                  </a:lnTo>
                  <a:lnTo>
                    <a:pt x="15" y="103"/>
                  </a:lnTo>
                  <a:lnTo>
                    <a:pt x="15" y="42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15" y="3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0" name="Freeform 38"/>
            <p:cNvSpPr>
              <a:spLocks noEditPoints="1"/>
            </p:cNvSpPr>
            <p:nvPr userDrawn="1"/>
          </p:nvSpPr>
          <p:spPr bwMode="auto">
            <a:xfrm>
              <a:off x="1839" y="412"/>
              <a:ext cx="43" cy="58"/>
            </a:xfrm>
            <a:custGeom>
              <a:avLst/>
              <a:gdLst>
                <a:gd name="T0" fmla="*/ 30 w 85"/>
                <a:gd name="T1" fmla="*/ 40 h 115"/>
                <a:gd name="T2" fmla="*/ 12 w 85"/>
                <a:gd name="T3" fmla="*/ 59 h 115"/>
                <a:gd name="T4" fmla="*/ 12 w 85"/>
                <a:gd name="T5" fmla="*/ 83 h 115"/>
                <a:gd name="T6" fmla="*/ 30 w 85"/>
                <a:gd name="T7" fmla="*/ 102 h 115"/>
                <a:gd name="T8" fmla="*/ 55 w 85"/>
                <a:gd name="T9" fmla="*/ 102 h 115"/>
                <a:gd name="T10" fmla="*/ 73 w 85"/>
                <a:gd name="T11" fmla="*/ 85 h 115"/>
                <a:gd name="T12" fmla="*/ 73 w 85"/>
                <a:gd name="T13" fmla="*/ 59 h 115"/>
                <a:gd name="T14" fmla="*/ 55 w 85"/>
                <a:gd name="T15" fmla="*/ 40 h 115"/>
                <a:gd name="T16" fmla="*/ 42 w 85"/>
                <a:gd name="T17" fmla="*/ 27 h 115"/>
                <a:gd name="T18" fmla="*/ 65 w 85"/>
                <a:gd name="T19" fmla="*/ 35 h 115"/>
                <a:gd name="T20" fmla="*/ 75 w 85"/>
                <a:gd name="T21" fmla="*/ 30 h 115"/>
                <a:gd name="T22" fmla="*/ 85 w 85"/>
                <a:gd name="T23" fmla="*/ 111 h 115"/>
                <a:gd name="T24" fmla="*/ 75 w 85"/>
                <a:gd name="T25" fmla="*/ 97 h 115"/>
                <a:gd name="T26" fmla="*/ 54 w 85"/>
                <a:gd name="T27" fmla="*/ 112 h 115"/>
                <a:gd name="T28" fmla="*/ 26 w 85"/>
                <a:gd name="T29" fmla="*/ 111 h 115"/>
                <a:gd name="T30" fmla="*/ 2 w 85"/>
                <a:gd name="T31" fmla="*/ 87 h 115"/>
                <a:gd name="T32" fmla="*/ 2 w 85"/>
                <a:gd name="T33" fmla="*/ 55 h 115"/>
                <a:gd name="T34" fmla="*/ 26 w 85"/>
                <a:gd name="T35" fmla="*/ 31 h 115"/>
                <a:gd name="T36" fmla="*/ 60 w 85"/>
                <a:gd name="T37" fmla="*/ 0 h 115"/>
                <a:gd name="T38" fmla="*/ 65 w 85"/>
                <a:gd name="T39" fmla="*/ 2 h 115"/>
                <a:gd name="T40" fmla="*/ 68 w 85"/>
                <a:gd name="T41" fmla="*/ 7 h 115"/>
                <a:gd name="T42" fmla="*/ 65 w 85"/>
                <a:gd name="T43" fmla="*/ 14 h 115"/>
                <a:gd name="T44" fmla="*/ 60 w 85"/>
                <a:gd name="T45" fmla="*/ 15 h 115"/>
                <a:gd name="T46" fmla="*/ 54 w 85"/>
                <a:gd name="T47" fmla="*/ 14 h 115"/>
                <a:gd name="T48" fmla="*/ 52 w 85"/>
                <a:gd name="T49" fmla="*/ 7 h 115"/>
                <a:gd name="T50" fmla="*/ 54 w 85"/>
                <a:gd name="T51" fmla="*/ 2 h 115"/>
                <a:gd name="T52" fmla="*/ 60 w 85"/>
                <a:gd name="T53" fmla="*/ 0 h 115"/>
                <a:gd name="T54" fmla="*/ 31 w 85"/>
                <a:gd name="T55" fmla="*/ 1 h 115"/>
                <a:gd name="T56" fmla="*/ 36 w 85"/>
                <a:gd name="T57" fmla="*/ 5 h 115"/>
                <a:gd name="T58" fmla="*/ 36 w 85"/>
                <a:gd name="T59" fmla="*/ 11 h 115"/>
                <a:gd name="T60" fmla="*/ 31 w 85"/>
                <a:gd name="T61" fmla="*/ 15 h 115"/>
                <a:gd name="T62" fmla="*/ 26 w 85"/>
                <a:gd name="T63" fmla="*/ 15 h 115"/>
                <a:gd name="T64" fmla="*/ 21 w 85"/>
                <a:gd name="T65" fmla="*/ 11 h 115"/>
                <a:gd name="T66" fmla="*/ 21 w 85"/>
                <a:gd name="T67" fmla="*/ 5 h 115"/>
                <a:gd name="T68" fmla="*/ 26 w 85"/>
                <a:gd name="T69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115">
                  <a:moveTo>
                    <a:pt x="42" y="37"/>
                  </a:moveTo>
                  <a:lnTo>
                    <a:pt x="30" y="40"/>
                  </a:lnTo>
                  <a:lnTo>
                    <a:pt x="20" y="47"/>
                  </a:lnTo>
                  <a:lnTo>
                    <a:pt x="12" y="59"/>
                  </a:lnTo>
                  <a:lnTo>
                    <a:pt x="10" y="71"/>
                  </a:lnTo>
                  <a:lnTo>
                    <a:pt x="12" y="83"/>
                  </a:lnTo>
                  <a:lnTo>
                    <a:pt x="20" y="95"/>
                  </a:lnTo>
                  <a:lnTo>
                    <a:pt x="30" y="102"/>
                  </a:lnTo>
                  <a:lnTo>
                    <a:pt x="42" y="105"/>
                  </a:lnTo>
                  <a:lnTo>
                    <a:pt x="55" y="102"/>
                  </a:lnTo>
                  <a:lnTo>
                    <a:pt x="65" y="95"/>
                  </a:lnTo>
                  <a:lnTo>
                    <a:pt x="73" y="85"/>
                  </a:lnTo>
                  <a:lnTo>
                    <a:pt x="75" y="71"/>
                  </a:lnTo>
                  <a:lnTo>
                    <a:pt x="73" y="59"/>
                  </a:lnTo>
                  <a:lnTo>
                    <a:pt x="66" y="47"/>
                  </a:lnTo>
                  <a:lnTo>
                    <a:pt x="55" y="40"/>
                  </a:lnTo>
                  <a:lnTo>
                    <a:pt x="42" y="37"/>
                  </a:lnTo>
                  <a:close/>
                  <a:moveTo>
                    <a:pt x="42" y="27"/>
                  </a:moveTo>
                  <a:lnTo>
                    <a:pt x="55" y="30"/>
                  </a:lnTo>
                  <a:lnTo>
                    <a:pt x="65" y="35"/>
                  </a:lnTo>
                  <a:lnTo>
                    <a:pt x="75" y="45"/>
                  </a:lnTo>
                  <a:lnTo>
                    <a:pt x="75" y="30"/>
                  </a:lnTo>
                  <a:lnTo>
                    <a:pt x="85" y="30"/>
                  </a:lnTo>
                  <a:lnTo>
                    <a:pt x="85" y="111"/>
                  </a:lnTo>
                  <a:lnTo>
                    <a:pt x="75" y="111"/>
                  </a:lnTo>
                  <a:lnTo>
                    <a:pt x="75" y="97"/>
                  </a:lnTo>
                  <a:lnTo>
                    <a:pt x="65" y="107"/>
                  </a:lnTo>
                  <a:lnTo>
                    <a:pt x="54" y="112"/>
                  </a:lnTo>
                  <a:lnTo>
                    <a:pt x="42" y="115"/>
                  </a:lnTo>
                  <a:lnTo>
                    <a:pt x="26" y="111"/>
                  </a:lnTo>
                  <a:lnTo>
                    <a:pt x="11" y="101"/>
                  </a:lnTo>
                  <a:lnTo>
                    <a:pt x="2" y="87"/>
                  </a:lnTo>
                  <a:lnTo>
                    <a:pt x="0" y="71"/>
                  </a:lnTo>
                  <a:lnTo>
                    <a:pt x="2" y="55"/>
                  </a:lnTo>
                  <a:lnTo>
                    <a:pt x="12" y="40"/>
                  </a:lnTo>
                  <a:lnTo>
                    <a:pt x="26" y="31"/>
                  </a:lnTo>
                  <a:lnTo>
                    <a:pt x="42" y="27"/>
                  </a:lnTo>
                  <a:close/>
                  <a:moveTo>
                    <a:pt x="60" y="0"/>
                  </a:moveTo>
                  <a:lnTo>
                    <a:pt x="62" y="1"/>
                  </a:lnTo>
                  <a:lnTo>
                    <a:pt x="65" y="2"/>
                  </a:lnTo>
                  <a:lnTo>
                    <a:pt x="66" y="5"/>
                  </a:lnTo>
                  <a:lnTo>
                    <a:pt x="68" y="7"/>
                  </a:lnTo>
                  <a:lnTo>
                    <a:pt x="66" y="11"/>
                  </a:lnTo>
                  <a:lnTo>
                    <a:pt x="65" y="14"/>
                  </a:lnTo>
                  <a:lnTo>
                    <a:pt x="62" y="15"/>
                  </a:lnTo>
                  <a:lnTo>
                    <a:pt x="60" y="15"/>
                  </a:lnTo>
                  <a:lnTo>
                    <a:pt x="56" y="15"/>
                  </a:lnTo>
                  <a:lnTo>
                    <a:pt x="54" y="14"/>
                  </a:lnTo>
                  <a:lnTo>
                    <a:pt x="52" y="11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56" y="1"/>
                  </a:lnTo>
                  <a:lnTo>
                    <a:pt x="60" y="0"/>
                  </a:lnTo>
                  <a:close/>
                  <a:moveTo>
                    <a:pt x="29" y="0"/>
                  </a:moveTo>
                  <a:lnTo>
                    <a:pt x="31" y="1"/>
                  </a:lnTo>
                  <a:lnTo>
                    <a:pt x="34" y="2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6" y="11"/>
                  </a:lnTo>
                  <a:lnTo>
                    <a:pt x="34" y="14"/>
                  </a:lnTo>
                  <a:lnTo>
                    <a:pt x="31" y="15"/>
                  </a:lnTo>
                  <a:lnTo>
                    <a:pt x="29" y="15"/>
                  </a:lnTo>
                  <a:lnTo>
                    <a:pt x="26" y="15"/>
                  </a:lnTo>
                  <a:lnTo>
                    <a:pt x="24" y="14"/>
                  </a:lnTo>
                  <a:lnTo>
                    <a:pt x="21" y="11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1" name="Freeform 39"/>
            <p:cNvSpPr>
              <a:spLocks/>
            </p:cNvSpPr>
            <p:nvPr userDrawn="1"/>
          </p:nvSpPr>
          <p:spPr bwMode="auto">
            <a:xfrm>
              <a:off x="1891" y="411"/>
              <a:ext cx="21" cy="59"/>
            </a:xfrm>
            <a:custGeom>
              <a:avLst/>
              <a:gdLst>
                <a:gd name="T0" fmla="*/ 14 w 41"/>
                <a:gd name="T1" fmla="*/ 0 h 118"/>
                <a:gd name="T2" fmla="*/ 25 w 41"/>
                <a:gd name="T3" fmla="*/ 0 h 118"/>
                <a:gd name="T4" fmla="*/ 25 w 41"/>
                <a:gd name="T5" fmla="*/ 33 h 118"/>
                <a:gd name="T6" fmla="*/ 41 w 41"/>
                <a:gd name="T7" fmla="*/ 33 h 118"/>
                <a:gd name="T8" fmla="*/ 41 w 41"/>
                <a:gd name="T9" fmla="*/ 42 h 118"/>
                <a:gd name="T10" fmla="*/ 25 w 41"/>
                <a:gd name="T11" fmla="*/ 42 h 118"/>
                <a:gd name="T12" fmla="*/ 25 w 41"/>
                <a:gd name="T13" fmla="*/ 101 h 118"/>
                <a:gd name="T14" fmla="*/ 25 w 41"/>
                <a:gd name="T15" fmla="*/ 105 h 118"/>
                <a:gd name="T16" fmla="*/ 26 w 41"/>
                <a:gd name="T17" fmla="*/ 106 h 118"/>
                <a:gd name="T18" fmla="*/ 27 w 41"/>
                <a:gd name="T19" fmla="*/ 106 h 118"/>
                <a:gd name="T20" fmla="*/ 31 w 41"/>
                <a:gd name="T21" fmla="*/ 108 h 118"/>
                <a:gd name="T22" fmla="*/ 37 w 41"/>
                <a:gd name="T23" fmla="*/ 108 h 118"/>
                <a:gd name="T24" fmla="*/ 37 w 41"/>
                <a:gd name="T25" fmla="*/ 116 h 118"/>
                <a:gd name="T26" fmla="*/ 32 w 41"/>
                <a:gd name="T27" fmla="*/ 116 h 118"/>
                <a:gd name="T28" fmla="*/ 27 w 41"/>
                <a:gd name="T29" fmla="*/ 118 h 118"/>
                <a:gd name="T30" fmla="*/ 24 w 41"/>
                <a:gd name="T31" fmla="*/ 116 h 118"/>
                <a:gd name="T32" fmla="*/ 20 w 41"/>
                <a:gd name="T33" fmla="*/ 115 h 118"/>
                <a:gd name="T34" fmla="*/ 17 w 41"/>
                <a:gd name="T35" fmla="*/ 114 h 118"/>
                <a:gd name="T36" fmla="*/ 15 w 41"/>
                <a:gd name="T37" fmla="*/ 111 h 118"/>
                <a:gd name="T38" fmla="*/ 15 w 41"/>
                <a:gd name="T39" fmla="*/ 108 h 118"/>
                <a:gd name="T40" fmla="*/ 14 w 41"/>
                <a:gd name="T41" fmla="*/ 103 h 118"/>
                <a:gd name="T42" fmla="*/ 14 w 41"/>
                <a:gd name="T43" fmla="*/ 42 h 118"/>
                <a:gd name="T44" fmla="*/ 0 w 41"/>
                <a:gd name="T45" fmla="*/ 42 h 118"/>
                <a:gd name="T46" fmla="*/ 0 w 41"/>
                <a:gd name="T47" fmla="*/ 33 h 118"/>
                <a:gd name="T48" fmla="*/ 14 w 41"/>
                <a:gd name="T49" fmla="*/ 33 h 118"/>
                <a:gd name="T50" fmla="*/ 14 w 41"/>
                <a:gd name="T5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" h="118">
                  <a:moveTo>
                    <a:pt x="14" y="0"/>
                  </a:moveTo>
                  <a:lnTo>
                    <a:pt x="25" y="0"/>
                  </a:lnTo>
                  <a:lnTo>
                    <a:pt x="25" y="33"/>
                  </a:lnTo>
                  <a:lnTo>
                    <a:pt x="41" y="33"/>
                  </a:lnTo>
                  <a:lnTo>
                    <a:pt x="41" y="42"/>
                  </a:lnTo>
                  <a:lnTo>
                    <a:pt x="25" y="42"/>
                  </a:lnTo>
                  <a:lnTo>
                    <a:pt x="25" y="101"/>
                  </a:lnTo>
                  <a:lnTo>
                    <a:pt x="25" y="105"/>
                  </a:lnTo>
                  <a:lnTo>
                    <a:pt x="26" y="106"/>
                  </a:lnTo>
                  <a:lnTo>
                    <a:pt x="27" y="106"/>
                  </a:lnTo>
                  <a:lnTo>
                    <a:pt x="31" y="108"/>
                  </a:lnTo>
                  <a:lnTo>
                    <a:pt x="37" y="108"/>
                  </a:lnTo>
                  <a:lnTo>
                    <a:pt x="37" y="116"/>
                  </a:lnTo>
                  <a:lnTo>
                    <a:pt x="32" y="116"/>
                  </a:lnTo>
                  <a:lnTo>
                    <a:pt x="27" y="118"/>
                  </a:lnTo>
                  <a:lnTo>
                    <a:pt x="24" y="116"/>
                  </a:lnTo>
                  <a:lnTo>
                    <a:pt x="20" y="115"/>
                  </a:lnTo>
                  <a:lnTo>
                    <a:pt x="17" y="114"/>
                  </a:lnTo>
                  <a:lnTo>
                    <a:pt x="15" y="111"/>
                  </a:lnTo>
                  <a:lnTo>
                    <a:pt x="15" y="108"/>
                  </a:lnTo>
                  <a:lnTo>
                    <a:pt x="14" y="103"/>
                  </a:lnTo>
                  <a:lnTo>
                    <a:pt x="14" y="42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14" y="3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2" name="Freeform 40"/>
            <p:cNvSpPr>
              <a:spLocks/>
            </p:cNvSpPr>
            <p:nvPr userDrawn="1"/>
          </p:nvSpPr>
          <p:spPr bwMode="auto">
            <a:xfrm>
              <a:off x="1916" y="426"/>
              <a:ext cx="25" cy="44"/>
            </a:xfrm>
            <a:custGeom>
              <a:avLst/>
              <a:gdLst>
                <a:gd name="T0" fmla="*/ 26 w 49"/>
                <a:gd name="T1" fmla="*/ 0 h 88"/>
                <a:gd name="T2" fmla="*/ 37 w 49"/>
                <a:gd name="T3" fmla="*/ 3 h 88"/>
                <a:gd name="T4" fmla="*/ 49 w 49"/>
                <a:gd name="T5" fmla="*/ 12 h 88"/>
                <a:gd name="T6" fmla="*/ 41 w 49"/>
                <a:gd name="T7" fmla="*/ 19 h 88"/>
                <a:gd name="T8" fmla="*/ 36 w 49"/>
                <a:gd name="T9" fmla="*/ 14 h 88"/>
                <a:gd name="T10" fmla="*/ 30 w 49"/>
                <a:gd name="T11" fmla="*/ 12 h 88"/>
                <a:gd name="T12" fmla="*/ 25 w 49"/>
                <a:gd name="T13" fmla="*/ 10 h 88"/>
                <a:gd name="T14" fmla="*/ 22 w 49"/>
                <a:gd name="T15" fmla="*/ 10 h 88"/>
                <a:gd name="T16" fmla="*/ 19 w 49"/>
                <a:gd name="T17" fmla="*/ 12 h 88"/>
                <a:gd name="T18" fmla="*/ 16 w 49"/>
                <a:gd name="T19" fmla="*/ 14 h 88"/>
                <a:gd name="T20" fmla="*/ 15 w 49"/>
                <a:gd name="T21" fmla="*/ 17 h 88"/>
                <a:gd name="T22" fmla="*/ 14 w 49"/>
                <a:gd name="T23" fmla="*/ 19 h 88"/>
                <a:gd name="T24" fmla="*/ 12 w 49"/>
                <a:gd name="T25" fmla="*/ 22 h 88"/>
                <a:gd name="T26" fmla="*/ 14 w 49"/>
                <a:gd name="T27" fmla="*/ 25 h 88"/>
                <a:gd name="T28" fmla="*/ 15 w 49"/>
                <a:gd name="T29" fmla="*/ 28 h 88"/>
                <a:gd name="T30" fmla="*/ 16 w 49"/>
                <a:gd name="T31" fmla="*/ 30 h 88"/>
                <a:gd name="T32" fmla="*/ 20 w 49"/>
                <a:gd name="T33" fmla="*/ 33 h 88"/>
                <a:gd name="T34" fmla="*/ 24 w 49"/>
                <a:gd name="T35" fmla="*/ 35 h 88"/>
                <a:gd name="T36" fmla="*/ 30 w 49"/>
                <a:gd name="T37" fmla="*/ 39 h 88"/>
                <a:gd name="T38" fmla="*/ 35 w 49"/>
                <a:gd name="T39" fmla="*/ 42 h 88"/>
                <a:gd name="T40" fmla="*/ 40 w 49"/>
                <a:gd name="T41" fmla="*/ 45 h 88"/>
                <a:gd name="T42" fmla="*/ 44 w 49"/>
                <a:gd name="T43" fmla="*/ 49 h 88"/>
                <a:gd name="T44" fmla="*/ 46 w 49"/>
                <a:gd name="T45" fmla="*/ 53 h 88"/>
                <a:gd name="T46" fmla="*/ 49 w 49"/>
                <a:gd name="T47" fmla="*/ 58 h 88"/>
                <a:gd name="T48" fmla="*/ 49 w 49"/>
                <a:gd name="T49" fmla="*/ 63 h 88"/>
                <a:gd name="T50" fmla="*/ 47 w 49"/>
                <a:gd name="T51" fmla="*/ 69 h 88"/>
                <a:gd name="T52" fmla="*/ 45 w 49"/>
                <a:gd name="T53" fmla="*/ 75 h 88"/>
                <a:gd name="T54" fmla="*/ 41 w 49"/>
                <a:gd name="T55" fmla="*/ 80 h 88"/>
                <a:gd name="T56" fmla="*/ 36 w 49"/>
                <a:gd name="T57" fmla="*/ 84 h 88"/>
                <a:gd name="T58" fmla="*/ 30 w 49"/>
                <a:gd name="T59" fmla="*/ 86 h 88"/>
                <a:gd name="T60" fmla="*/ 24 w 49"/>
                <a:gd name="T61" fmla="*/ 88 h 88"/>
                <a:gd name="T62" fmla="*/ 17 w 49"/>
                <a:gd name="T63" fmla="*/ 86 h 88"/>
                <a:gd name="T64" fmla="*/ 10 w 49"/>
                <a:gd name="T65" fmla="*/ 84 h 88"/>
                <a:gd name="T66" fmla="*/ 5 w 49"/>
                <a:gd name="T67" fmla="*/ 80 h 88"/>
                <a:gd name="T68" fmla="*/ 0 w 49"/>
                <a:gd name="T69" fmla="*/ 75 h 88"/>
                <a:gd name="T70" fmla="*/ 6 w 49"/>
                <a:gd name="T71" fmla="*/ 68 h 88"/>
                <a:gd name="T72" fmla="*/ 11 w 49"/>
                <a:gd name="T73" fmla="*/ 73 h 88"/>
                <a:gd name="T74" fmla="*/ 17 w 49"/>
                <a:gd name="T75" fmla="*/ 76 h 88"/>
                <a:gd name="T76" fmla="*/ 24 w 49"/>
                <a:gd name="T77" fmla="*/ 78 h 88"/>
                <a:gd name="T78" fmla="*/ 27 w 49"/>
                <a:gd name="T79" fmla="*/ 76 h 88"/>
                <a:gd name="T80" fmla="*/ 31 w 49"/>
                <a:gd name="T81" fmla="*/ 75 h 88"/>
                <a:gd name="T82" fmla="*/ 34 w 49"/>
                <a:gd name="T83" fmla="*/ 73 h 88"/>
                <a:gd name="T84" fmla="*/ 36 w 49"/>
                <a:gd name="T85" fmla="*/ 70 h 88"/>
                <a:gd name="T86" fmla="*/ 39 w 49"/>
                <a:gd name="T87" fmla="*/ 66 h 88"/>
                <a:gd name="T88" fmla="*/ 39 w 49"/>
                <a:gd name="T89" fmla="*/ 63 h 88"/>
                <a:gd name="T90" fmla="*/ 39 w 49"/>
                <a:gd name="T91" fmla="*/ 60 h 88"/>
                <a:gd name="T92" fmla="*/ 37 w 49"/>
                <a:gd name="T93" fmla="*/ 56 h 88"/>
                <a:gd name="T94" fmla="*/ 35 w 49"/>
                <a:gd name="T95" fmla="*/ 54 h 88"/>
                <a:gd name="T96" fmla="*/ 31 w 49"/>
                <a:gd name="T97" fmla="*/ 52 h 88"/>
                <a:gd name="T98" fmla="*/ 27 w 49"/>
                <a:gd name="T99" fmla="*/ 49 h 88"/>
                <a:gd name="T100" fmla="*/ 21 w 49"/>
                <a:gd name="T101" fmla="*/ 45 h 88"/>
                <a:gd name="T102" fmla="*/ 16 w 49"/>
                <a:gd name="T103" fmla="*/ 43 h 88"/>
                <a:gd name="T104" fmla="*/ 11 w 49"/>
                <a:gd name="T105" fmla="*/ 39 h 88"/>
                <a:gd name="T106" fmla="*/ 7 w 49"/>
                <a:gd name="T107" fmla="*/ 35 h 88"/>
                <a:gd name="T108" fmla="*/ 5 w 49"/>
                <a:gd name="T109" fmla="*/ 32 h 88"/>
                <a:gd name="T110" fmla="*/ 4 w 49"/>
                <a:gd name="T111" fmla="*/ 27 h 88"/>
                <a:gd name="T112" fmla="*/ 4 w 49"/>
                <a:gd name="T113" fmla="*/ 22 h 88"/>
                <a:gd name="T114" fmla="*/ 4 w 49"/>
                <a:gd name="T115" fmla="*/ 17 h 88"/>
                <a:gd name="T116" fmla="*/ 6 w 49"/>
                <a:gd name="T117" fmla="*/ 12 h 88"/>
                <a:gd name="T118" fmla="*/ 10 w 49"/>
                <a:gd name="T119" fmla="*/ 7 h 88"/>
                <a:gd name="T120" fmla="*/ 15 w 49"/>
                <a:gd name="T121" fmla="*/ 3 h 88"/>
                <a:gd name="T122" fmla="*/ 20 w 49"/>
                <a:gd name="T123" fmla="*/ 2 h 88"/>
                <a:gd name="T124" fmla="*/ 26 w 49"/>
                <a:gd name="T12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" h="88">
                  <a:moveTo>
                    <a:pt x="26" y="0"/>
                  </a:moveTo>
                  <a:lnTo>
                    <a:pt x="37" y="3"/>
                  </a:lnTo>
                  <a:lnTo>
                    <a:pt x="49" y="12"/>
                  </a:lnTo>
                  <a:lnTo>
                    <a:pt x="41" y="19"/>
                  </a:lnTo>
                  <a:lnTo>
                    <a:pt x="36" y="14"/>
                  </a:lnTo>
                  <a:lnTo>
                    <a:pt x="30" y="12"/>
                  </a:lnTo>
                  <a:lnTo>
                    <a:pt x="25" y="10"/>
                  </a:lnTo>
                  <a:lnTo>
                    <a:pt x="22" y="10"/>
                  </a:lnTo>
                  <a:lnTo>
                    <a:pt x="19" y="12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14" y="25"/>
                  </a:lnTo>
                  <a:lnTo>
                    <a:pt x="15" y="28"/>
                  </a:lnTo>
                  <a:lnTo>
                    <a:pt x="16" y="30"/>
                  </a:lnTo>
                  <a:lnTo>
                    <a:pt x="20" y="33"/>
                  </a:lnTo>
                  <a:lnTo>
                    <a:pt x="24" y="35"/>
                  </a:lnTo>
                  <a:lnTo>
                    <a:pt x="30" y="39"/>
                  </a:lnTo>
                  <a:lnTo>
                    <a:pt x="35" y="42"/>
                  </a:lnTo>
                  <a:lnTo>
                    <a:pt x="40" y="45"/>
                  </a:lnTo>
                  <a:lnTo>
                    <a:pt x="44" y="49"/>
                  </a:lnTo>
                  <a:lnTo>
                    <a:pt x="46" y="53"/>
                  </a:lnTo>
                  <a:lnTo>
                    <a:pt x="49" y="58"/>
                  </a:lnTo>
                  <a:lnTo>
                    <a:pt x="49" y="63"/>
                  </a:lnTo>
                  <a:lnTo>
                    <a:pt x="47" y="69"/>
                  </a:lnTo>
                  <a:lnTo>
                    <a:pt x="45" y="75"/>
                  </a:lnTo>
                  <a:lnTo>
                    <a:pt x="41" y="80"/>
                  </a:lnTo>
                  <a:lnTo>
                    <a:pt x="36" y="84"/>
                  </a:lnTo>
                  <a:lnTo>
                    <a:pt x="30" y="86"/>
                  </a:lnTo>
                  <a:lnTo>
                    <a:pt x="24" y="88"/>
                  </a:lnTo>
                  <a:lnTo>
                    <a:pt x="17" y="86"/>
                  </a:lnTo>
                  <a:lnTo>
                    <a:pt x="10" y="84"/>
                  </a:lnTo>
                  <a:lnTo>
                    <a:pt x="5" y="80"/>
                  </a:lnTo>
                  <a:lnTo>
                    <a:pt x="0" y="75"/>
                  </a:lnTo>
                  <a:lnTo>
                    <a:pt x="6" y="68"/>
                  </a:lnTo>
                  <a:lnTo>
                    <a:pt x="11" y="73"/>
                  </a:lnTo>
                  <a:lnTo>
                    <a:pt x="17" y="76"/>
                  </a:lnTo>
                  <a:lnTo>
                    <a:pt x="24" y="78"/>
                  </a:lnTo>
                  <a:lnTo>
                    <a:pt x="27" y="76"/>
                  </a:lnTo>
                  <a:lnTo>
                    <a:pt x="31" y="75"/>
                  </a:lnTo>
                  <a:lnTo>
                    <a:pt x="34" y="73"/>
                  </a:lnTo>
                  <a:lnTo>
                    <a:pt x="36" y="70"/>
                  </a:lnTo>
                  <a:lnTo>
                    <a:pt x="39" y="66"/>
                  </a:lnTo>
                  <a:lnTo>
                    <a:pt x="39" y="63"/>
                  </a:lnTo>
                  <a:lnTo>
                    <a:pt x="39" y="60"/>
                  </a:lnTo>
                  <a:lnTo>
                    <a:pt x="37" y="56"/>
                  </a:lnTo>
                  <a:lnTo>
                    <a:pt x="35" y="54"/>
                  </a:lnTo>
                  <a:lnTo>
                    <a:pt x="31" y="52"/>
                  </a:lnTo>
                  <a:lnTo>
                    <a:pt x="27" y="49"/>
                  </a:lnTo>
                  <a:lnTo>
                    <a:pt x="21" y="45"/>
                  </a:lnTo>
                  <a:lnTo>
                    <a:pt x="16" y="43"/>
                  </a:lnTo>
                  <a:lnTo>
                    <a:pt x="11" y="39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4" y="27"/>
                  </a:lnTo>
                  <a:lnTo>
                    <a:pt x="4" y="22"/>
                  </a:lnTo>
                  <a:lnTo>
                    <a:pt x="4" y="17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5" y="3"/>
                  </a:lnTo>
                  <a:lnTo>
                    <a:pt x="20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3" name="Freeform 41"/>
            <p:cNvSpPr>
              <a:spLocks/>
            </p:cNvSpPr>
            <p:nvPr userDrawn="1"/>
          </p:nvSpPr>
          <p:spPr bwMode="auto">
            <a:xfrm>
              <a:off x="1947" y="411"/>
              <a:ext cx="20" cy="57"/>
            </a:xfrm>
            <a:custGeom>
              <a:avLst/>
              <a:gdLst>
                <a:gd name="T0" fmla="*/ 28 w 40"/>
                <a:gd name="T1" fmla="*/ 0 h 114"/>
                <a:gd name="T2" fmla="*/ 33 w 40"/>
                <a:gd name="T3" fmla="*/ 2 h 114"/>
                <a:gd name="T4" fmla="*/ 40 w 40"/>
                <a:gd name="T5" fmla="*/ 3 h 114"/>
                <a:gd name="T6" fmla="*/ 40 w 40"/>
                <a:gd name="T7" fmla="*/ 13 h 114"/>
                <a:gd name="T8" fmla="*/ 34 w 40"/>
                <a:gd name="T9" fmla="*/ 12 h 114"/>
                <a:gd name="T10" fmla="*/ 29 w 40"/>
                <a:gd name="T11" fmla="*/ 10 h 114"/>
                <a:gd name="T12" fmla="*/ 27 w 40"/>
                <a:gd name="T13" fmla="*/ 12 h 114"/>
                <a:gd name="T14" fmla="*/ 24 w 40"/>
                <a:gd name="T15" fmla="*/ 12 h 114"/>
                <a:gd name="T16" fmla="*/ 23 w 40"/>
                <a:gd name="T17" fmla="*/ 14 h 114"/>
                <a:gd name="T18" fmla="*/ 23 w 40"/>
                <a:gd name="T19" fmla="*/ 17 h 114"/>
                <a:gd name="T20" fmla="*/ 22 w 40"/>
                <a:gd name="T21" fmla="*/ 19 h 114"/>
                <a:gd name="T22" fmla="*/ 22 w 40"/>
                <a:gd name="T23" fmla="*/ 24 h 114"/>
                <a:gd name="T24" fmla="*/ 22 w 40"/>
                <a:gd name="T25" fmla="*/ 33 h 114"/>
                <a:gd name="T26" fmla="*/ 39 w 40"/>
                <a:gd name="T27" fmla="*/ 33 h 114"/>
                <a:gd name="T28" fmla="*/ 39 w 40"/>
                <a:gd name="T29" fmla="*/ 42 h 114"/>
                <a:gd name="T30" fmla="*/ 22 w 40"/>
                <a:gd name="T31" fmla="*/ 42 h 114"/>
                <a:gd name="T32" fmla="*/ 22 w 40"/>
                <a:gd name="T33" fmla="*/ 114 h 114"/>
                <a:gd name="T34" fmla="*/ 12 w 40"/>
                <a:gd name="T35" fmla="*/ 114 h 114"/>
                <a:gd name="T36" fmla="*/ 12 w 40"/>
                <a:gd name="T37" fmla="*/ 42 h 114"/>
                <a:gd name="T38" fmla="*/ 0 w 40"/>
                <a:gd name="T39" fmla="*/ 42 h 114"/>
                <a:gd name="T40" fmla="*/ 0 w 40"/>
                <a:gd name="T41" fmla="*/ 33 h 114"/>
                <a:gd name="T42" fmla="*/ 12 w 40"/>
                <a:gd name="T43" fmla="*/ 33 h 114"/>
                <a:gd name="T44" fmla="*/ 12 w 40"/>
                <a:gd name="T45" fmla="*/ 22 h 114"/>
                <a:gd name="T46" fmla="*/ 12 w 40"/>
                <a:gd name="T47" fmla="*/ 15 h 114"/>
                <a:gd name="T48" fmla="*/ 13 w 40"/>
                <a:gd name="T49" fmla="*/ 10 h 114"/>
                <a:gd name="T50" fmla="*/ 15 w 40"/>
                <a:gd name="T51" fmla="*/ 7 h 114"/>
                <a:gd name="T52" fmla="*/ 18 w 40"/>
                <a:gd name="T53" fmla="*/ 3 h 114"/>
                <a:gd name="T54" fmla="*/ 23 w 40"/>
                <a:gd name="T55" fmla="*/ 2 h 114"/>
                <a:gd name="T56" fmla="*/ 28 w 40"/>
                <a:gd name="T5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114">
                  <a:moveTo>
                    <a:pt x="28" y="0"/>
                  </a:moveTo>
                  <a:lnTo>
                    <a:pt x="33" y="2"/>
                  </a:lnTo>
                  <a:lnTo>
                    <a:pt x="40" y="3"/>
                  </a:lnTo>
                  <a:lnTo>
                    <a:pt x="40" y="13"/>
                  </a:lnTo>
                  <a:lnTo>
                    <a:pt x="34" y="12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4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2" y="19"/>
                  </a:lnTo>
                  <a:lnTo>
                    <a:pt x="22" y="24"/>
                  </a:lnTo>
                  <a:lnTo>
                    <a:pt x="22" y="33"/>
                  </a:lnTo>
                  <a:lnTo>
                    <a:pt x="39" y="33"/>
                  </a:lnTo>
                  <a:lnTo>
                    <a:pt x="39" y="42"/>
                  </a:lnTo>
                  <a:lnTo>
                    <a:pt x="22" y="42"/>
                  </a:lnTo>
                  <a:lnTo>
                    <a:pt x="22" y="114"/>
                  </a:lnTo>
                  <a:lnTo>
                    <a:pt x="12" y="114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12" y="33"/>
                  </a:lnTo>
                  <a:lnTo>
                    <a:pt x="12" y="22"/>
                  </a:lnTo>
                  <a:lnTo>
                    <a:pt x="12" y="15"/>
                  </a:lnTo>
                  <a:lnTo>
                    <a:pt x="13" y="10"/>
                  </a:lnTo>
                  <a:lnTo>
                    <a:pt x="15" y="7"/>
                  </a:lnTo>
                  <a:lnTo>
                    <a:pt x="18" y="3"/>
                  </a:lnTo>
                  <a:lnTo>
                    <a:pt x="23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4" name="Freeform 42"/>
            <p:cNvSpPr>
              <a:spLocks noEditPoints="1"/>
            </p:cNvSpPr>
            <p:nvPr userDrawn="1"/>
          </p:nvSpPr>
          <p:spPr bwMode="auto">
            <a:xfrm>
              <a:off x="1973" y="426"/>
              <a:ext cx="42" cy="44"/>
            </a:xfrm>
            <a:custGeom>
              <a:avLst/>
              <a:gdLst>
                <a:gd name="T0" fmla="*/ 42 w 85"/>
                <a:gd name="T1" fmla="*/ 10 h 88"/>
                <a:gd name="T2" fmla="*/ 30 w 85"/>
                <a:gd name="T3" fmla="*/ 13 h 88"/>
                <a:gd name="T4" fmla="*/ 20 w 85"/>
                <a:gd name="T5" fmla="*/ 20 h 88"/>
                <a:gd name="T6" fmla="*/ 12 w 85"/>
                <a:gd name="T7" fmla="*/ 32 h 88"/>
                <a:gd name="T8" fmla="*/ 10 w 85"/>
                <a:gd name="T9" fmla="*/ 44 h 88"/>
                <a:gd name="T10" fmla="*/ 12 w 85"/>
                <a:gd name="T11" fmla="*/ 56 h 88"/>
                <a:gd name="T12" fmla="*/ 18 w 85"/>
                <a:gd name="T13" fmla="*/ 68 h 88"/>
                <a:gd name="T14" fmla="*/ 30 w 85"/>
                <a:gd name="T15" fmla="*/ 75 h 88"/>
                <a:gd name="T16" fmla="*/ 42 w 85"/>
                <a:gd name="T17" fmla="*/ 78 h 88"/>
                <a:gd name="T18" fmla="*/ 55 w 85"/>
                <a:gd name="T19" fmla="*/ 75 h 88"/>
                <a:gd name="T20" fmla="*/ 65 w 85"/>
                <a:gd name="T21" fmla="*/ 68 h 88"/>
                <a:gd name="T22" fmla="*/ 71 w 85"/>
                <a:gd name="T23" fmla="*/ 56 h 88"/>
                <a:gd name="T24" fmla="*/ 73 w 85"/>
                <a:gd name="T25" fmla="*/ 44 h 88"/>
                <a:gd name="T26" fmla="*/ 71 w 85"/>
                <a:gd name="T27" fmla="*/ 32 h 88"/>
                <a:gd name="T28" fmla="*/ 65 w 85"/>
                <a:gd name="T29" fmla="*/ 20 h 88"/>
                <a:gd name="T30" fmla="*/ 53 w 85"/>
                <a:gd name="T31" fmla="*/ 13 h 88"/>
                <a:gd name="T32" fmla="*/ 42 w 85"/>
                <a:gd name="T33" fmla="*/ 10 h 88"/>
                <a:gd name="T34" fmla="*/ 42 w 85"/>
                <a:gd name="T35" fmla="*/ 0 h 88"/>
                <a:gd name="T36" fmla="*/ 58 w 85"/>
                <a:gd name="T37" fmla="*/ 4 h 88"/>
                <a:gd name="T38" fmla="*/ 72 w 85"/>
                <a:gd name="T39" fmla="*/ 13 h 88"/>
                <a:gd name="T40" fmla="*/ 81 w 85"/>
                <a:gd name="T41" fmla="*/ 28 h 88"/>
                <a:gd name="T42" fmla="*/ 85 w 85"/>
                <a:gd name="T43" fmla="*/ 44 h 88"/>
                <a:gd name="T44" fmla="*/ 81 w 85"/>
                <a:gd name="T45" fmla="*/ 60 h 88"/>
                <a:gd name="T46" fmla="*/ 72 w 85"/>
                <a:gd name="T47" fmla="*/ 74 h 88"/>
                <a:gd name="T48" fmla="*/ 58 w 85"/>
                <a:gd name="T49" fmla="*/ 84 h 88"/>
                <a:gd name="T50" fmla="*/ 42 w 85"/>
                <a:gd name="T51" fmla="*/ 88 h 88"/>
                <a:gd name="T52" fmla="*/ 25 w 85"/>
                <a:gd name="T53" fmla="*/ 84 h 88"/>
                <a:gd name="T54" fmla="*/ 11 w 85"/>
                <a:gd name="T55" fmla="*/ 74 h 88"/>
                <a:gd name="T56" fmla="*/ 2 w 85"/>
                <a:gd name="T57" fmla="*/ 60 h 88"/>
                <a:gd name="T58" fmla="*/ 0 w 85"/>
                <a:gd name="T59" fmla="*/ 44 h 88"/>
                <a:gd name="T60" fmla="*/ 2 w 85"/>
                <a:gd name="T61" fmla="*/ 28 h 88"/>
                <a:gd name="T62" fmla="*/ 11 w 85"/>
                <a:gd name="T63" fmla="*/ 13 h 88"/>
                <a:gd name="T64" fmla="*/ 25 w 85"/>
                <a:gd name="T65" fmla="*/ 4 h 88"/>
                <a:gd name="T66" fmla="*/ 42 w 85"/>
                <a:gd name="T6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88">
                  <a:moveTo>
                    <a:pt x="42" y="10"/>
                  </a:moveTo>
                  <a:lnTo>
                    <a:pt x="30" y="13"/>
                  </a:lnTo>
                  <a:lnTo>
                    <a:pt x="20" y="20"/>
                  </a:lnTo>
                  <a:lnTo>
                    <a:pt x="12" y="32"/>
                  </a:lnTo>
                  <a:lnTo>
                    <a:pt x="10" y="44"/>
                  </a:lnTo>
                  <a:lnTo>
                    <a:pt x="12" y="56"/>
                  </a:lnTo>
                  <a:lnTo>
                    <a:pt x="18" y="68"/>
                  </a:lnTo>
                  <a:lnTo>
                    <a:pt x="30" y="75"/>
                  </a:lnTo>
                  <a:lnTo>
                    <a:pt x="42" y="78"/>
                  </a:lnTo>
                  <a:lnTo>
                    <a:pt x="55" y="75"/>
                  </a:lnTo>
                  <a:lnTo>
                    <a:pt x="65" y="68"/>
                  </a:lnTo>
                  <a:lnTo>
                    <a:pt x="71" y="56"/>
                  </a:lnTo>
                  <a:lnTo>
                    <a:pt x="73" y="44"/>
                  </a:lnTo>
                  <a:lnTo>
                    <a:pt x="71" y="32"/>
                  </a:lnTo>
                  <a:lnTo>
                    <a:pt x="65" y="20"/>
                  </a:lnTo>
                  <a:lnTo>
                    <a:pt x="53" y="13"/>
                  </a:lnTo>
                  <a:lnTo>
                    <a:pt x="42" y="10"/>
                  </a:lnTo>
                  <a:close/>
                  <a:moveTo>
                    <a:pt x="42" y="0"/>
                  </a:moveTo>
                  <a:lnTo>
                    <a:pt x="58" y="4"/>
                  </a:lnTo>
                  <a:lnTo>
                    <a:pt x="72" y="13"/>
                  </a:lnTo>
                  <a:lnTo>
                    <a:pt x="81" y="28"/>
                  </a:lnTo>
                  <a:lnTo>
                    <a:pt x="85" y="44"/>
                  </a:lnTo>
                  <a:lnTo>
                    <a:pt x="81" y="60"/>
                  </a:lnTo>
                  <a:lnTo>
                    <a:pt x="72" y="74"/>
                  </a:lnTo>
                  <a:lnTo>
                    <a:pt x="58" y="84"/>
                  </a:lnTo>
                  <a:lnTo>
                    <a:pt x="42" y="88"/>
                  </a:lnTo>
                  <a:lnTo>
                    <a:pt x="25" y="84"/>
                  </a:lnTo>
                  <a:lnTo>
                    <a:pt x="11" y="74"/>
                  </a:lnTo>
                  <a:lnTo>
                    <a:pt x="2" y="60"/>
                  </a:lnTo>
                  <a:lnTo>
                    <a:pt x="0" y="44"/>
                  </a:lnTo>
                  <a:lnTo>
                    <a:pt x="2" y="28"/>
                  </a:lnTo>
                  <a:lnTo>
                    <a:pt x="11" y="13"/>
                  </a:lnTo>
                  <a:lnTo>
                    <a:pt x="25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5" name="Freeform 43"/>
            <p:cNvSpPr>
              <a:spLocks/>
            </p:cNvSpPr>
            <p:nvPr userDrawn="1"/>
          </p:nvSpPr>
          <p:spPr bwMode="auto">
            <a:xfrm>
              <a:off x="2023" y="426"/>
              <a:ext cx="19" cy="42"/>
            </a:xfrm>
            <a:custGeom>
              <a:avLst/>
              <a:gdLst>
                <a:gd name="T0" fmla="*/ 29 w 39"/>
                <a:gd name="T1" fmla="*/ 0 h 84"/>
                <a:gd name="T2" fmla="*/ 34 w 39"/>
                <a:gd name="T3" fmla="*/ 2 h 84"/>
                <a:gd name="T4" fmla="*/ 39 w 39"/>
                <a:gd name="T5" fmla="*/ 3 h 84"/>
                <a:gd name="T6" fmla="*/ 34 w 39"/>
                <a:gd name="T7" fmla="*/ 12 h 84"/>
                <a:gd name="T8" fmla="*/ 31 w 39"/>
                <a:gd name="T9" fmla="*/ 12 h 84"/>
                <a:gd name="T10" fmla="*/ 29 w 39"/>
                <a:gd name="T11" fmla="*/ 10 h 84"/>
                <a:gd name="T12" fmla="*/ 25 w 39"/>
                <a:gd name="T13" fmla="*/ 12 h 84"/>
                <a:gd name="T14" fmla="*/ 22 w 39"/>
                <a:gd name="T15" fmla="*/ 13 h 84"/>
                <a:gd name="T16" fmla="*/ 20 w 39"/>
                <a:gd name="T17" fmla="*/ 15 h 84"/>
                <a:gd name="T18" fmla="*/ 17 w 39"/>
                <a:gd name="T19" fmla="*/ 19 h 84"/>
                <a:gd name="T20" fmla="*/ 15 w 39"/>
                <a:gd name="T21" fmla="*/ 24 h 84"/>
                <a:gd name="T22" fmla="*/ 14 w 39"/>
                <a:gd name="T23" fmla="*/ 29 h 84"/>
                <a:gd name="T24" fmla="*/ 11 w 39"/>
                <a:gd name="T25" fmla="*/ 39 h 84"/>
                <a:gd name="T26" fmla="*/ 11 w 39"/>
                <a:gd name="T27" fmla="*/ 56 h 84"/>
                <a:gd name="T28" fmla="*/ 11 w 39"/>
                <a:gd name="T29" fmla="*/ 84 h 84"/>
                <a:gd name="T30" fmla="*/ 0 w 39"/>
                <a:gd name="T31" fmla="*/ 84 h 84"/>
                <a:gd name="T32" fmla="*/ 0 w 39"/>
                <a:gd name="T33" fmla="*/ 3 h 84"/>
                <a:gd name="T34" fmla="*/ 11 w 39"/>
                <a:gd name="T35" fmla="*/ 3 h 84"/>
                <a:gd name="T36" fmla="*/ 11 w 39"/>
                <a:gd name="T37" fmla="*/ 14 h 84"/>
                <a:gd name="T38" fmla="*/ 15 w 39"/>
                <a:gd name="T39" fmla="*/ 8 h 84"/>
                <a:gd name="T40" fmla="*/ 20 w 39"/>
                <a:gd name="T41" fmla="*/ 4 h 84"/>
                <a:gd name="T42" fmla="*/ 24 w 39"/>
                <a:gd name="T43" fmla="*/ 2 h 84"/>
                <a:gd name="T44" fmla="*/ 29 w 39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84">
                  <a:moveTo>
                    <a:pt x="29" y="0"/>
                  </a:moveTo>
                  <a:lnTo>
                    <a:pt x="34" y="2"/>
                  </a:lnTo>
                  <a:lnTo>
                    <a:pt x="39" y="3"/>
                  </a:lnTo>
                  <a:lnTo>
                    <a:pt x="34" y="12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5" y="12"/>
                  </a:lnTo>
                  <a:lnTo>
                    <a:pt x="22" y="13"/>
                  </a:lnTo>
                  <a:lnTo>
                    <a:pt x="20" y="15"/>
                  </a:lnTo>
                  <a:lnTo>
                    <a:pt x="17" y="19"/>
                  </a:lnTo>
                  <a:lnTo>
                    <a:pt x="15" y="24"/>
                  </a:lnTo>
                  <a:lnTo>
                    <a:pt x="14" y="29"/>
                  </a:lnTo>
                  <a:lnTo>
                    <a:pt x="11" y="39"/>
                  </a:lnTo>
                  <a:lnTo>
                    <a:pt x="11" y="5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3"/>
                  </a:lnTo>
                  <a:lnTo>
                    <a:pt x="11" y="3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6" name="Freeform 44"/>
            <p:cNvSpPr>
              <a:spLocks/>
            </p:cNvSpPr>
            <p:nvPr userDrawn="1"/>
          </p:nvSpPr>
          <p:spPr bwMode="auto">
            <a:xfrm>
              <a:off x="2045" y="426"/>
              <a:ext cx="24" cy="44"/>
            </a:xfrm>
            <a:custGeom>
              <a:avLst/>
              <a:gdLst>
                <a:gd name="T0" fmla="*/ 26 w 48"/>
                <a:gd name="T1" fmla="*/ 0 h 88"/>
                <a:gd name="T2" fmla="*/ 37 w 48"/>
                <a:gd name="T3" fmla="*/ 3 h 88"/>
                <a:gd name="T4" fmla="*/ 48 w 48"/>
                <a:gd name="T5" fmla="*/ 12 h 88"/>
                <a:gd name="T6" fmla="*/ 41 w 48"/>
                <a:gd name="T7" fmla="*/ 19 h 88"/>
                <a:gd name="T8" fmla="*/ 36 w 48"/>
                <a:gd name="T9" fmla="*/ 14 h 88"/>
                <a:gd name="T10" fmla="*/ 30 w 48"/>
                <a:gd name="T11" fmla="*/ 12 h 88"/>
                <a:gd name="T12" fmla="*/ 25 w 48"/>
                <a:gd name="T13" fmla="*/ 10 h 88"/>
                <a:gd name="T14" fmla="*/ 21 w 48"/>
                <a:gd name="T15" fmla="*/ 10 h 88"/>
                <a:gd name="T16" fmla="*/ 18 w 48"/>
                <a:gd name="T17" fmla="*/ 12 h 88"/>
                <a:gd name="T18" fmla="*/ 16 w 48"/>
                <a:gd name="T19" fmla="*/ 14 h 88"/>
                <a:gd name="T20" fmla="*/ 13 w 48"/>
                <a:gd name="T21" fmla="*/ 17 h 88"/>
                <a:gd name="T22" fmla="*/ 13 w 48"/>
                <a:gd name="T23" fmla="*/ 19 h 88"/>
                <a:gd name="T24" fmla="*/ 12 w 48"/>
                <a:gd name="T25" fmla="*/ 22 h 88"/>
                <a:gd name="T26" fmla="*/ 13 w 48"/>
                <a:gd name="T27" fmla="*/ 25 h 88"/>
                <a:gd name="T28" fmla="*/ 15 w 48"/>
                <a:gd name="T29" fmla="*/ 28 h 88"/>
                <a:gd name="T30" fmla="*/ 16 w 48"/>
                <a:gd name="T31" fmla="*/ 30 h 88"/>
                <a:gd name="T32" fmla="*/ 20 w 48"/>
                <a:gd name="T33" fmla="*/ 33 h 88"/>
                <a:gd name="T34" fmla="*/ 23 w 48"/>
                <a:gd name="T35" fmla="*/ 35 h 88"/>
                <a:gd name="T36" fmla="*/ 30 w 48"/>
                <a:gd name="T37" fmla="*/ 39 h 88"/>
                <a:gd name="T38" fmla="*/ 35 w 48"/>
                <a:gd name="T39" fmla="*/ 42 h 88"/>
                <a:gd name="T40" fmla="*/ 40 w 48"/>
                <a:gd name="T41" fmla="*/ 45 h 88"/>
                <a:gd name="T42" fmla="*/ 43 w 48"/>
                <a:gd name="T43" fmla="*/ 49 h 88"/>
                <a:gd name="T44" fmla="*/ 46 w 48"/>
                <a:gd name="T45" fmla="*/ 53 h 88"/>
                <a:gd name="T46" fmla="*/ 47 w 48"/>
                <a:gd name="T47" fmla="*/ 58 h 88"/>
                <a:gd name="T48" fmla="*/ 48 w 48"/>
                <a:gd name="T49" fmla="*/ 63 h 88"/>
                <a:gd name="T50" fmla="*/ 47 w 48"/>
                <a:gd name="T51" fmla="*/ 69 h 88"/>
                <a:gd name="T52" fmla="*/ 45 w 48"/>
                <a:gd name="T53" fmla="*/ 75 h 88"/>
                <a:gd name="T54" fmla="*/ 41 w 48"/>
                <a:gd name="T55" fmla="*/ 80 h 88"/>
                <a:gd name="T56" fmla="*/ 36 w 48"/>
                <a:gd name="T57" fmla="*/ 84 h 88"/>
                <a:gd name="T58" fmla="*/ 30 w 48"/>
                <a:gd name="T59" fmla="*/ 86 h 88"/>
                <a:gd name="T60" fmla="*/ 23 w 48"/>
                <a:gd name="T61" fmla="*/ 88 h 88"/>
                <a:gd name="T62" fmla="*/ 17 w 48"/>
                <a:gd name="T63" fmla="*/ 86 h 88"/>
                <a:gd name="T64" fmla="*/ 10 w 48"/>
                <a:gd name="T65" fmla="*/ 84 h 88"/>
                <a:gd name="T66" fmla="*/ 5 w 48"/>
                <a:gd name="T67" fmla="*/ 80 h 88"/>
                <a:gd name="T68" fmla="*/ 0 w 48"/>
                <a:gd name="T69" fmla="*/ 75 h 88"/>
                <a:gd name="T70" fmla="*/ 6 w 48"/>
                <a:gd name="T71" fmla="*/ 68 h 88"/>
                <a:gd name="T72" fmla="*/ 11 w 48"/>
                <a:gd name="T73" fmla="*/ 73 h 88"/>
                <a:gd name="T74" fmla="*/ 17 w 48"/>
                <a:gd name="T75" fmla="*/ 76 h 88"/>
                <a:gd name="T76" fmla="*/ 23 w 48"/>
                <a:gd name="T77" fmla="*/ 78 h 88"/>
                <a:gd name="T78" fmla="*/ 27 w 48"/>
                <a:gd name="T79" fmla="*/ 76 h 88"/>
                <a:gd name="T80" fmla="*/ 31 w 48"/>
                <a:gd name="T81" fmla="*/ 75 h 88"/>
                <a:gd name="T82" fmla="*/ 33 w 48"/>
                <a:gd name="T83" fmla="*/ 73 h 88"/>
                <a:gd name="T84" fmla="*/ 36 w 48"/>
                <a:gd name="T85" fmla="*/ 70 h 88"/>
                <a:gd name="T86" fmla="*/ 37 w 48"/>
                <a:gd name="T87" fmla="*/ 66 h 88"/>
                <a:gd name="T88" fmla="*/ 38 w 48"/>
                <a:gd name="T89" fmla="*/ 63 h 88"/>
                <a:gd name="T90" fmla="*/ 38 w 48"/>
                <a:gd name="T91" fmla="*/ 60 h 88"/>
                <a:gd name="T92" fmla="*/ 36 w 48"/>
                <a:gd name="T93" fmla="*/ 56 h 88"/>
                <a:gd name="T94" fmla="*/ 35 w 48"/>
                <a:gd name="T95" fmla="*/ 54 h 88"/>
                <a:gd name="T96" fmla="*/ 31 w 48"/>
                <a:gd name="T97" fmla="*/ 52 h 88"/>
                <a:gd name="T98" fmla="*/ 27 w 48"/>
                <a:gd name="T99" fmla="*/ 49 h 88"/>
                <a:gd name="T100" fmla="*/ 21 w 48"/>
                <a:gd name="T101" fmla="*/ 45 h 88"/>
                <a:gd name="T102" fmla="*/ 16 w 48"/>
                <a:gd name="T103" fmla="*/ 43 h 88"/>
                <a:gd name="T104" fmla="*/ 11 w 48"/>
                <a:gd name="T105" fmla="*/ 39 h 88"/>
                <a:gd name="T106" fmla="*/ 7 w 48"/>
                <a:gd name="T107" fmla="*/ 35 h 88"/>
                <a:gd name="T108" fmla="*/ 5 w 48"/>
                <a:gd name="T109" fmla="*/ 32 h 88"/>
                <a:gd name="T110" fmla="*/ 3 w 48"/>
                <a:gd name="T111" fmla="*/ 27 h 88"/>
                <a:gd name="T112" fmla="*/ 3 w 48"/>
                <a:gd name="T113" fmla="*/ 22 h 88"/>
                <a:gd name="T114" fmla="*/ 3 w 48"/>
                <a:gd name="T115" fmla="*/ 17 h 88"/>
                <a:gd name="T116" fmla="*/ 6 w 48"/>
                <a:gd name="T117" fmla="*/ 12 h 88"/>
                <a:gd name="T118" fmla="*/ 10 w 48"/>
                <a:gd name="T119" fmla="*/ 7 h 88"/>
                <a:gd name="T120" fmla="*/ 13 w 48"/>
                <a:gd name="T121" fmla="*/ 3 h 88"/>
                <a:gd name="T122" fmla="*/ 20 w 48"/>
                <a:gd name="T123" fmla="*/ 2 h 88"/>
                <a:gd name="T124" fmla="*/ 26 w 48"/>
                <a:gd name="T12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" h="88">
                  <a:moveTo>
                    <a:pt x="26" y="0"/>
                  </a:moveTo>
                  <a:lnTo>
                    <a:pt x="37" y="3"/>
                  </a:lnTo>
                  <a:lnTo>
                    <a:pt x="48" y="12"/>
                  </a:lnTo>
                  <a:lnTo>
                    <a:pt x="41" y="19"/>
                  </a:lnTo>
                  <a:lnTo>
                    <a:pt x="36" y="14"/>
                  </a:lnTo>
                  <a:lnTo>
                    <a:pt x="30" y="12"/>
                  </a:lnTo>
                  <a:lnTo>
                    <a:pt x="25" y="10"/>
                  </a:lnTo>
                  <a:lnTo>
                    <a:pt x="21" y="10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2" y="22"/>
                  </a:lnTo>
                  <a:lnTo>
                    <a:pt x="13" y="25"/>
                  </a:lnTo>
                  <a:lnTo>
                    <a:pt x="15" y="28"/>
                  </a:lnTo>
                  <a:lnTo>
                    <a:pt x="16" y="30"/>
                  </a:lnTo>
                  <a:lnTo>
                    <a:pt x="20" y="33"/>
                  </a:lnTo>
                  <a:lnTo>
                    <a:pt x="23" y="35"/>
                  </a:lnTo>
                  <a:lnTo>
                    <a:pt x="30" y="39"/>
                  </a:lnTo>
                  <a:lnTo>
                    <a:pt x="35" y="42"/>
                  </a:lnTo>
                  <a:lnTo>
                    <a:pt x="40" y="45"/>
                  </a:lnTo>
                  <a:lnTo>
                    <a:pt x="43" y="49"/>
                  </a:lnTo>
                  <a:lnTo>
                    <a:pt x="46" y="53"/>
                  </a:lnTo>
                  <a:lnTo>
                    <a:pt x="47" y="58"/>
                  </a:lnTo>
                  <a:lnTo>
                    <a:pt x="48" y="63"/>
                  </a:lnTo>
                  <a:lnTo>
                    <a:pt x="47" y="69"/>
                  </a:lnTo>
                  <a:lnTo>
                    <a:pt x="45" y="75"/>
                  </a:lnTo>
                  <a:lnTo>
                    <a:pt x="41" y="80"/>
                  </a:lnTo>
                  <a:lnTo>
                    <a:pt x="36" y="84"/>
                  </a:lnTo>
                  <a:lnTo>
                    <a:pt x="30" y="86"/>
                  </a:lnTo>
                  <a:lnTo>
                    <a:pt x="23" y="88"/>
                  </a:lnTo>
                  <a:lnTo>
                    <a:pt x="17" y="86"/>
                  </a:lnTo>
                  <a:lnTo>
                    <a:pt x="10" y="84"/>
                  </a:lnTo>
                  <a:lnTo>
                    <a:pt x="5" y="80"/>
                  </a:lnTo>
                  <a:lnTo>
                    <a:pt x="0" y="75"/>
                  </a:lnTo>
                  <a:lnTo>
                    <a:pt x="6" y="68"/>
                  </a:lnTo>
                  <a:lnTo>
                    <a:pt x="11" y="73"/>
                  </a:lnTo>
                  <a:lnTo>
                    <a:pt x="17" y="76"/>
                  </a:lnTo>
                  <a:lnTo>
                    <a:pt x="23" y="78"/>
                  </a:lnTo>
                  <a:lnTo>
                    <a:pt x="27" y="76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6" y="70"/>
                  </a:lnTo>
                  <a:lnTo>
                    <a:pt x="37" y="66"/>
                  </a:lnTo>
                  <a:lnTo>
                    <a:pt x="38" y="63"/>
                  </a:lnTo>
                  <a:lnTo>
                    <a:pt x="38" y="60"/>
                  </a:lnTo>
                  <a:lnTo>
                    <a:pt x="36" y="56"/>
                  </a:lnTo>
                  <a:lnTo>
                    <a:pt x="35" y="54"/>
                  </a:lnTo>
                  <a:lnTo>
                    <a:pt x="31" y="52"/>
                  </a:lnTo>
                  <a:lnTo>
                    <a:pt x="27" y="49"/>
                  </a:lnTo>
                  <a:lnTo>
                    <a:pt x="21" y="45"/>
                  </a:lnTo>
                  <a:lnTo>
                    <a:pt x="16" y="43"/>
                  </a:lnTo>
                  <a:lnTo>
                    <a:pt x="11" y="39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3" y="27"/>
                  </a:lnTo>
                  <a:lnTo>
                    <a:pt x="3" y="22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20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7" name="Freeform 45"/>
            <p:cNvSpPr>
              <a:spLocks/>
            </p:cNvSpPr>
            <p:nvPr userDrawn="1"/>
          </p:nvSpPr>
          <p:spPr bwMode="auto">
            <a:xfrm>
              <a:off x="2079" y="426"/>
              <a:ext cx="42" cy="44"/>
            </a:xfrm>
            <a:custGeom>
              <a:avLst/>
              <a:gdLst>
                <a:gd name="T0" fmla="*/ 47 w 84"/>
                <a:gd name="T1" fmla="*/ 0 h 88"/>
                <a:gd name="T2" fmla="*/ 58 w 84"/>
                <a:gd name="T3" fmla="*/ 2 h 88"/>
                <a:gd name="T4" fmla="*/ 69 w 84"/>
                <a:gd name="T5" fmla="*/ 5 h 88"/>
                <a:gd name="T6" fmla="*/ 76 w 84"/>
                <a:gd name="T7" fmla="*/ 9 h 88"/>
                <a:gd name="T8" fmla="*/ 81 w 84"/>
                <a:gd name="T9" fmla="*/ 14 h 88"/>
                <a:gd name="T10" fmla="*/ 84 w 84"/>
                <a:gd name="T11" fmla="*/ 19 h 88"/>
                <a:gd name="T12" fmla="*/ 77 w 84"/>
                <a:gd name="T13" fmla="*/ 25 h 88"/>
                <a:gd name="T14" fmla="*/ 68 w 84"/>
                <a:gd name="T15" fmla="*/ 17 h 88"/>
                <a:gd name="T16" fmla="*/ 58 w 84"/>
                <a:gd name="T17" fmla="*/ 12 h 88"/>
                <a:gd name="T18" fmla="*/ 47 w 84"/>
                <a:gd name="T19" fmla="*/ 10 h 88"/>
                <a:gd name="T20" fmla="*/ 33 w 84"/>
                <a:gd name="T21" fmla="*/ 13 h 88"/>
                <a:gd name="T22" fmla="*/ 22 w 84"/>
                <a:gd name="T23" fmla="*/ 20 h 88"/>
                <a:gd name="T24" fmla="*/ 14 w 84"/>
                <a:gd name="T25" fmla="*/ 30 h 88"/>
                <a:gd name="T26" fmla="*/ 12 w 84"/>
                <a:gd name="T27" fmla="*/ 44 h 88"/>
                <a:gd name="T28" fmla="*/ 14 w 84"/>
                <a:gd name="T29" fmla="*/ 56 h 88"/>
                <a:gd name="T30" fmla="*/ 22 w 84"/>
                <a:gd name="T31" fmla="*/ 68 h 88"/>
                <a:gd name="T32" fmla="*/ 33 w 84"/>
                <a:gd name="T33" fmla="*/ 75 h 88"/>
                <a:gd name="T34" fmla="*/ 47 w 84"/>
                <a:gd name="T35" fmla="*/ 78 h 88"/>
                <a:gd name="T36" fmla="*/ 58 w 84"/>
                <a:gd name="T37" fmla="*/ 76 h 88"/>
                <a:gd name="T38" fmla="*/ 68 w 84"/>
                <a:gd name="T39" fmla="*/ 71 h 88"/>
                <a:gd name="T40" fmla="*/ 77 w 84"/>
                <a:gd name="T41" fmla="*/ 63 h 88"/>
                <a:gd name="T42" fmla="*/ 84 w 84"/>
                <a:gd name="T43" fmla="*/ 69 h 88"/>
                <a:gd name="T44" fmla="*/ 81 w 84"/>
                <a:gd name="T45" fmla="*/ 74 h 88"/>
                <a:gd name="T46" fmla="*/ 74 w 84"/>
                <a:gd name="T47" fmla="*/ 79 h 88"/>
                <a:gd name="T48" fmla="*/ 68 w 84"/>
                <a:gd name="T49" fmla="*/ 83 h 88"/>
                <a:gd name="T50" fmla="*/ 57 w 84"/>
                <a:gd name="T51" fmla="*/ 86 h 88"/>
                <a:gd name="T52" fmla="*/ 46 w 84"/>
                <a:gd name="T53" fmla="*/ 88 h 88"/>
                <a:gd name="T54" fmla="*/ 28 w 84"/>
                <a:gd name="T55" fmla="*/ 84 h 88"/>
                <a:gd name="T56" fmla="*/ 14 w 84"/>
                <a:gd name="T57" fmla="*/ 75 h 88"/>
                <a:gd name="T58" fmla="*/ 4 w 84"/>
                <a:gd name="T59" fmla="*/ 61 h 88"/>
                <a:gd name="T60" fmla="*/ 0 w 84"/>
                <a:gd name="T61" fmla="*/ 44 h 88"/>
                <a:gd name="T62" fmla="*/ 4 w 84"/>
                <a:gd name="T63" fmla="*/ 28 h 88"/>
                <a:gd name="T64" fmla="*/ 14 w 84"/>
                <a:gd name="T65" fmla="*/ 13 h 88"/>
                <a:gd name="T66" fmla="*/ 23 w 84"/>
                <a:gd name="T67" fmla="*/ 7 h 88"/>
                <a:gd name="T68" fmla="*/ 34 w 84"/>
                <a:gd name="T69" fmla="*/ 2 h 88"/>
                <a:gd name="T70" fmla="*/ 47 w 84"/>
                <a:gd name="T7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88">
                  <a:moveTo>
                    <a:pt x="47" y="0"/>
                  </a:moveTo>
                  <a:lnTo>
                    <a:pt x="58" y="2"/>
                  </a:lnTo>
                  <a:lnTo>
                    <a:pt x="69" y="5"/>
                  </a:lnTo>
                  <a:lnTo>
                    <a:pt x="76" y="9"/>
                  </a:lnTo>
                  <a:lnTo>
                    <a:pt x="81" y="14"/>
                  </a:lnTo>
                  <a:lnTo>
                    <a:pt x="84" y="19"/>
                  </a:lnTo>
                  <a:lnTo>
                    <a:pt x="77" y="25"/>
                  </a:lnTo>
                  <a:lnTo>
                    <a:pt x="68" y="17"/>
                  </a:lnTo>
                  <a:lnTo>
                    <a:pt x="58" y="12"/>
                  </a:lnTo>
                  <a:lnTo>
                    <a:pt x="47" y="10"/>
                  </a:lnTo>
                  <a:lnTo>
                    <a:pt x="33" y="13"/>
                  </a:lnTo>
                  <a:lnTo>
                    <a:pt x="22" y="20"/>
                  </a:lnTo>
                  <a:lnTo>
                    <a:pt x="14" y="30"/>
                  </a:lnTo>
                  <a:lnTo>
                    <a:pt x="12" y="44"/>
                  </a:lnTo>
                  <a:lnTo>
                    <a:pt x="14" y="56"/>
                  </a:lnTo>
                  <a:lnTo>
                    <a:pt x="22" y="68"/>
                  </a:lnTo>
                  <a:lnTo>
                    <a:pt x="33" y="75"/>
                  </a:lnTo>
                  <a:lnTo>
                    <a:pt x="47" y="78"/>
                  </a:lnTo>
                  <a:lnTo>
                    <a:pt x="58" y="76"/>
                  </a:lnTo>
                  <a:lnTo>
                    <a:pt x="68" y="71"/>
                  </a:lnTo>
                  <a:lnTo>
                    <a:pt x="77" y="63"/>
                  </a:lnTo>
                  <a:lnTo>
                    <a:pt x="84" y="69"/>
                  </a:lnTo>
                  <a:lnTo>
                    <a:pt x="81" y="74"/>
                  </a:lnTo>
                  <a:lnTo>
                    <a:pt x="74" y="79"/>
                  </a:lnTo>
                  <a:lnTo>
                    <a:pt x="68" y="83"/>
                  </a:lnTo>
                  <a:lnTo>
                    <a:pt x="57" y="86"/>
                  </a:lnTo>
                  <a:lnTo>
                    <a:pt x="46" y="88"/>
                  </a:lnTo>
                  <a:lnTo>
                    <a:pt x="28" y="84"/>
                  </a:lnTo>
                  <a:lnTo>
                    <a:pt x="14" y="75"/>
                  </a:lnTo>
                  <a:lnTo>
                    <a:pt x="4" y="61"/>
                  </a:lnTo>
                  <a:lnTo>
                    <a:pt x="0" y="44"/>
                  </a:lnTo>
                  <a:lnTo>
                    <a:pt x="4" y="28"/>
                  </a:lnTo>
                  <a:lnTo>
                    <a:pt x="14" y="13"/>
                  </a:lnTo>
                  <a:lnTo>
                    <a:pt x="23" y="7"/>
                  </a:lnTo>
                  <a:lnTo>
                    <a:pt x="34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8" name="Freeform 46"/>
            <p:cNvSpPr>
              <a:spLocks/>
            </p:cNvSpPr>
            <p:nvPr userDrawn="1"/>
          </p:nvSpPr>
          <p:spPr bwMode="auto">
            <a:xfrm>
              <a:off x="2129" y="411"/>
              <a:ext cx="35" cy="57"/>
            </a:xfrm>
            <a:custGeom>
              <a:avLst/>
              <a:gdLst>
                <a:gd name="T0" fmla="*/ 0 w 72"/>
                <a:gd name="T1" fmla="*/ 0 h 114"/>
                <a:gd name="T2" fmla="*/ 10 w 72"/>
                <a:gd name="T3" fmla="*/ 0 h 114"/>
                <a:gd name="T4" fmla="*/ 10 w 72"/>
                <a:gd name="T5" fmla="*/ 48 h 114"/>
                <a:gd name="T6" fmla="*/ 19 w 72"/>
                <a:gd name="T7" fmla="*/ 38 h 114"/>
                <a:gd name="T8" fmla="*/ 30 w 72"/>
                <a:gd name="T9" fmla="*/ 33 h 114"/>
                <a:gd name="T10" fmla="*/ 42 w 72"/>
                <a:gd name="T11" fmla="*/ 30 h 114"/>
                <a:gd name="T12" fmla="*/ 48 w 72"/>
                <a:gd name="T13" fmla="*/ 32 h 114"/>
                <a:gd name="T14" fmla="*/ 53 w 72"/>
                <a:gd name="T15" fmla="*/ 33 h 114"/>
                <a:gd name="T16" fmla="*/ 58 w 72"/>
                <a:gd name="T17" fmla="*/ 35 h 114"/>
                <a:gd name="T18" fmla="*/ 63 w 72"/>
                <a:gd name="T19" fmla="*/ 39 h 114"/>
                <a:gd name="T20" fmla="*/ 67 w 72"/>
                <a:gd name="T21" fmla="*/ 44 h 114"/>
                <a:gd name="T22" fmla="*/ 69 w 72"/>
                <a:gd name="T23" fmla="*/ 49 h 114"/>
                <a:gd name="T24" fmla="*/ 70 w 72"/>
                <a:gd name="T25" fmla="*/ 59 h 114"/>
                <a:gd name="T26" fmla="*/ 72 w 72"/>
                <a:gd name="T27" fmla="*/ 73 h 114"/>
                <a:gd name="T28" fmla="*/ 72 w 72"/>
                <a:gd name="T29" fmla="*/ 114 h 114"/>
                <a:gd name="T30" fmla="*/ 62 w 72"/>
                <a:gd name="T31" fmla="*/ 114 h 114"/>
                <a:gd name="T32" fmla="*/ 62 w 72"/>
                <a:gd name="T33" fmla="*/ 75 h 114"/>
                <a:gd name="T34" fmla="*/ 60 w 72"/>
                <a:gd name="T35" fmla="*/ 68 h 114"/>
                <a:gd name="T36" fmla="*/ 60 w 72"/>
                <a:gd name="T37" fmla="*/ 62 h 114"/>
                <a:gd name="T38" fmla="*/ 60 w 72"/>
                <a:gd name="T39" fmla="*/ 58 h 114"/>
                <a:gd name="T40" fmla="*/ 59 w 72"/>
                <a:gd name="T41" fmla="*/ 53 h 114"/>
                <a:gd name="T42" fmla="*/ 57 w 72"/>
                <a:gd name="T43" fmla="*/ 49 h 114"/>
                <a:gd name="T44" fmla="*/ 54 w 72"/>
                <a:gd name="T45" fmla="*/ 45 h 114"/>
                <a:gd name="T46" fmla="*/ 50 w 72"/>
                <a:gd name="T47" fmla="*/ 43 h 114"/>
                <a:gd name="T48" fmla="*/ 45 w 72"/>
                <a:gd name="T49" fmla="*/ 40 h 114"/>
                <a:gd name="T50" fmla="*/ 39 w 72"/>
                <a:gd name="T51" fmla="*/ 40 h 114"/>
                <a:gd name="T52" fmla="*/ 33 w 72"/>
                <a:gd name="T53" fmla="*/ 40 h 114"/>
                <a:gd name="T54" fmla="*/ 27 w 72"/>
                <a:gd name="T55" fmla="*/ 43 h 114"/>
                <a:gd name="T56" fmla="*/ 22 w 72"/>
                <a:gd name="T57" fmla="*/ 47 h 114"/>
                <a:gd name="T58" fmla="*/ 18 w 72"/>
                <a:gd name="T59" fmla="*/ 52 h 114"/>
                <a:gd name="T60" fmla="*/ 14 w 72"/>
                <a:gd name="T61" fmla="*/ 57 h 114"/>
                <a:gd name="T62" fmla="*/ 12 w 72"/>
                <a:gd name="T63" fmla="*/ 62 h 114"/>
                <a:gd name="T64" fmla="*/ 12 w 72"/>
                <a:gd name="T65" fmla="*/ 70 h 114"/>
                <a:gd name="T66" fmla="*/ 10 w 72"/>
                <a:gd name="T67" fmla="*/ 84 h 114"/>
                <a:gd name="T68" fmla="*/ 10 w 72"/>
                <a:gd name="T69" fmla="*/ 114 h 114"/>
                <a:gd name="T70" fmla="*/ 0 w 72"/>
                <a:gd name="T71" fmla="*/ 114 h 114"/>
                <a:gd name="T72" fmla="*/ 0 w 72"/>
                <a:gd name="T7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114">
                  <a:moveTo>
                    <a:pt x="0" y="0"/>
                  </a:moveTo>
                  <a:lnTo>
                    <a:pt x="10" y="0"/>
                  </a:lnTo>
                  <a:lnTo>
                    <a:pt x="10" y="48"/>
                  </a:lnTo>
                  <a:lnTo>
                    <a:pt x="19" y="38"/>
                  </a:lnTo>
                  <a:lnTo>
                    <a:pt x="30" y="33"/>
                  </a:lnTo>
                  <a:lnTo>
                    <a:pt x="42" y="30"/>
                  </a:lnTo>
                  <a:lnTo>
                    <a:pt x="48" y="32"/>
                  </a:lnTo>
                  <a:lnTo>
                    <a:pt x="53" y="33"/>
                  </a:lnTo>
                  <a:lnTo>
                    <a:pt x="58" y="35"/>
                  </a:lnTo>
                  <a:lnTo>
                    <a:pt x="63" y="39"/>
                  </a:lnTo>
                  <a:lnTo>
                    <a:pt x="67" y="44"/>
                  </a:lnTo>
                  <a:lnTo>
                    <a:pt x="69" y="49"/>
                  </a:lnTo>
                  <a:lnTo>
                    <a:pt x="70" y="59"/>
                  </a:lnTo>
                  <a:lnTo>
                    <a:pt x="72" y="73"/>
                  </a:lnTo>
                  <a:lnTo>
                    <a:pt x="72" y="114"/>
                  </a:lnTo>
                  <a:lnTo>
                    <a:pt x="62" y="114"/>
                  </a:lnTo>
                  <a:lnTo>
                    <a:pt x="62" y="75"/>
                  </a:lnTo>
                  <a:lnTo>
                    <a:pt x="60" y="68"/>
                  </a:lnTo>
                  <a:lnTo>
                    <a:pt x="60" y="62"/>
                  </a:lnTo>
                  <a:lnTo>
                    <a:pt x="60" y="58"/>
                  </a:lnTo>
                  <a:lnTo>
                    <a:pt x="59" y="53"/>
                  </a:lnTo>
                  <a:lnTo>
                    <a:pt x="57" y="49"/>
                  </a:lnTo>
                  <a:lnTo>
                    <a:pt x="54" y="45"/>
                  </a:lnTo>
                  <a:lnTo>
                    <a:pt x="50" y="43"/>
                  </a:lnTo>
                  <a:lnTo>
                    <a:pt x="45" y="40"/>
                  </a:lnTo>
                  <a:lnTo>
                    <a:pt x="39" y="40"/>
                  </a:lnTo>
                  <a:lnTo>
                    <a:pt x="33" y="40"/>
                  </a:lnTo>
                  <a:lnTo>
                    <a:pt x="27" y="43"/>
                  </a:lnTo>
                  <a:lnTo>
                    <a:pt x="22" y="47"/>
                  </a:lnTo>
                  <a:lnTo>
                    <a:pt x="18" y="52"/>
                  </a:lnTo>
                  <a:lnTo>
                    <a:pt x="14" y="57"/>
                  </a:lnTo>
                  <a:lnTo>
                    <a:pt x="12" y="62"/>
                  </a:lnTo>
                  <a:lnTo>
                    <a:pt x="12" y="70"/>
                  </a:lnTo>
                  <a:lnTo>
                    <a:pt x="10" y="84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9" name="Freeform 47"/>
            <p:cNvSpPr>
              <a:spLocks/>
            </p:cNvSpPr>
            <p:nvPr userDrawn="1"/>
          </p:nvSpPr>
          <p:spPr bwMode="auto">
            <a:xfrm>
              <a:off x="2175" y="427"/>
              <a:ext cx="36" cy="42"/>
            </a:xfrm>
            <a:custGeom>
              <a:avLst/>
              <a:gdLst>
                <a:gd name="T0" fmla="*/ 0 w 71"/>
                <a:gd name="T1" fmla="*/ 0 h 83"/>
                <a:gd name="T2" fmla="*/ 11 w 71"/>
                <a:gd name="T3" fmla="*/ 0 h 83"/>
                <a:gd name="T4" fmla="*/ 11 w 71"/>
                <a:gd name="T5" fmla="*/ 39 h 83"/>
                <a:gd name="T6" fmla="*/ 11 w 71"/>
                <a:gd name="T7" fmla="*/ 47 h 83"/>
                <a:gd name="T8" fmla="*/ 11 w 71"/>
                <a:gd name="T9" fmla="*/ 53 h 83"/>
                <a:gd name="T10" fmla="*/ 13 w 71"/>
                <a:gd name="T11" fmla="*/ 58 h 83"/>
                <a:gd name="T12" fmla="*/ 14 w 71"/>
                <a:gd name="T13" fmla="*/ 62 h 83"/>
                <a:gd name="T14" fmla="*/ 16 w 71"/>
                <a:gd name="T15" fmla="*/ 67 h 83"/>
                <a:gd name="T16" fmla="*/ 19 w 71"/>
                <a:gd name="T17" fmla="*/ 70 h 83"/>
                <a:gd name="T18" fmla="*/ 23 w 71"/>
                <a:gd name="T19" fmla="*/ 72 h 83"/>
                <a:gd name="T20" fmla="*/ 28 w 71"/>
                <a:gd name="T21" fmla="*/ 73 h 83"/>
                <a:gd name="T22" fmla="*/ 33 w 71"/>
                <a:gd name="T23" fmla="*/ 73 h 83"/>
                <a:gd name="T24" fmla="*/ 39 w 71"/>
                <a:gd name="T25" fmla="*/ 73 h 83"/>
                <a:gd name="T26" fmla="*/ 45 w 71"/>
                <a:gd name="T27" fmla="*/ 71 h 83"/>
                <a:gd name="T28" fmla="*/ 50 w 71"/>
                <a:gd name="T29" fmla="*/ 67 h 83"/>
                <a:gd name="T30" fmla="*/ 54 w 71"/>
                <a:gd name="T31" fmla="*/ 63 h 83"/>
                <a:gd name="T32" fmla="*/ 58 w 71"/>
                <a:gd name="T33" fmla="*/ 57 h 83"/>
                <a:gd name="T34" fmla="*/ 60 w 71"/>
                <a:gd name="T35" fmla="*/ 52 h 83"/>
                <a:gd name="T36" fmla="*/ 61 w 71"/>
                <a:gd name="T37" fmla="*/ 44 h 83"/>
                <a:gd name="T38" fmla="*/ 61 w 71"/>
                <a:gd name="T39" fmla="*/ 30 h 83"/>
                <a:gd name="T40" fmla="*/ 61 w 71"/>
                <a:gd name="T41" fmla="*/ 0 h 83"/>
                <a:gd name="T42" fmla="*/ 71 w 71"/>
                <a:gd name="T43" fmla="*/ 0 h 83"/>
                <a:gd name="T44" fmla="*/ 71 w 71"/>
                <a:gd name="T45" fmla="*/ 81 h 83"/>
                <a:gd name="T46" fmla="*/ 61 w 71"/>
                <a:gd name="T47" fmla="*/ 81 h 83"/>
                <a:gd name="T48" fmla="*/ 61 w 71"/>
                <a:gd name="T49" fmla="*/ 67 h 83"/>
                <a:gd name="T50" fmla="*/ 53 w 71"/>
                <a:gd name="T51" fmla="*/ 76 h 83"/>
                <a:gd name="T52" fmla="*/ 41 w 71"/>
                <a:gd name="T53" fmla="*/ 82 h 83"/>
                <a:gd name="T54" fmla="*/ 30 w 71"/>
                <a:gd name="T55" fmla="*/ 83 h 83"/>
                <a:gd name="T56" fmla="*/ 25 w 71"/>
                <a:gd name="T57" fmla="*/ 83 h 83"/>
                <a:gd name="T58" fmla="*/ 19 w 71"/>
                <a:gd name="T59" fmla="*/ 81 h 83"/>
                <a:gd name="T60" fmla="*/ 14 w 71"/>
                <a:gd name="T61" fmla="*/ 78 h 83"/>
                <a:gd name="T62" fmla="*/ 9 w 71"/>
                <a:gd name="T63" fmla="*/ 75 h 83"/>
                <a:gd name="T64" fmla="*/ 6 w 71"/>
                <a:gd name="T65" fmla="*/ 71 h 83"/>
                <a:gd name="T66" fmla="*/ 4 w 71"/>
                <a:gd name="T67" fmla="*/ 66 h 83"/>
                <a:gd name="T68" fmla="*/ 1 w 71"/>
                <a:gd name="T69" fmla="*/ 56 h 83"/>
                <a:gd name="T70" fmla="*/ 0 w 71"/>
                <a:gd name="T71" fmla="*/ 42 h 83"/>
                <a:gd name="T72" fmla="*/ 0 w 71"/>
                <a:gd name="T7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" h="83">
                  <a:moveTo>
                    <a:pt x="0" y="0"/>
                  </a:moveTo>
                  <a:lnTo>
                    <a:pt x="11" y="0"/>
                  </a:lnTo>
                  <a:lnTo>
                    <a:pt x="11" y="39"/>
                  </a:lnTo>
                  <a:lnTo>
                    <a:pt x="11" y="47"/>
                  </a:lnTo>
                  <a:lnTo>
                    <a:pt x="11" y="53"/>
                  </a:lnTo>
                  <a:lnTo>
                    <a:pt x="13" y="58"/>
                  </a:lnTo>
                  <a:lnTo>
                    <a:pt x="14" y="62"/>
                  </a:lnTo>
                  <a:lnTo>
                    <a:pt x="16" y="67"/>
                  </a:lnTo>
                  <a:lnTo>
                    <a:pt x="19" y="70"/>
                  </a:lnTo>
                  <a:lnTo>
                    <a:pt x="23" y="72"/>
                  </a:lnTo>
                  <a:lnTo>
                    <a:pt x="28" y="73"/>
                  </a:lnTo>
                  <a:lnTo>
                    <a:pt x="33" y="73"/>
                  </a:lnTo>
                  <a:lnTo>
                    <a:pt x="39" y="73"/>
                  </a:lnTo>
                  <a:lnTo>
                    <a:pt x="45" y="71"/>
                  </a:lnTo>
                  <a:lnTo>
                    <a:pt x="50" y="67"/>
                  </a:lnTo>
                  <a:lnTo>
                    <a:pt x="54" y="63"/>
                  </a:lnTo>
                  <a:lnTo>
                    <a:pt x="58" y="57"/>
                  </a:lnTo>
                  <a:lnTo>
                    <a:pt x="60" y="52"/>
                  </a:lnTo>
                  <a:lnTo>
                    <a:pt x="61" y="44"/>
                  </a:lnTo>
                  <a:lnTo>
                    <a:pt x="61" y="3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71" y="81"/>
                  </a:lnTo>
                  <a:lnTo>
                    <a:pt x="61" y="81"/>
                  </a:lnTo>
                  <a:lnTo>
                    <a:pt x="61" y="67"/>
                  </a:lnTo>
                  <a:lnTo>
                    <a:pt x="53" y="76"/>
                  </a:lnTo>
                  <a:lnTo>
                    <a:pt x="41" y="82"/>
                  </a:lnTo>
                  <a:lnTo>
                    <a:pt x="30" y="83"/>
                  </a:lnTo>
                  <a:lnTo>
                    <a:pt x="25" y="83"/>
                  </a:lnTo>
                  <a:lnTo>
                    <a:pt x="19" y="81"/>
                  </a:lnTo>
                  <a:lnTo>
                    <a:pt x="14" y="78"/>
                  </a:lnTo>
                  <a:lnTo>
                    <a:pt x="9" y="75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1" y="56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0" name="Freeform 48"/>
            <p:cNvSpPr>
              <a:spLocks/>
            </p:cNvSpPr>
            <p:nvPr userDrawn="1"/>
          </p:nvSpPr>
          <p:spPr bwMode="auto">
            <a:xfrm>
              <a:off x="2223" y="426"/>
              <a:ext cx="36" cy="42"/>
            </a:xfrm>
            <a:custGeom>
              <a:avLst/>
              <a:gdLst>
                <a:gd name="T0" fmla="*/ 42 w 73"/>
                <a:gd name="T1" fmla="*/ 0 h 84"/>
                <a:gd name="T2" fmla="*/ 48 w 73"/>
                <a:gd name="T3" fmla="*/ 2 h 84"/>
                <a:gd name="T4" fmla="*/ 54 w 73"/>
                <a:gd name="T5" fmla="*/ 3 h 84"/>
                <a:gd name="T6" fmla="*/ 59 w 73"/>
                <a:gd name="T7" fmla="*/ 5 h 84"/>
                <a:gd name="T8" fmla="*/ 63 w 73"/>
                <a:gd name="T9" fmla="*/ 9 h 84"/>
                <a:gd name="T10" fmla="*/ 67 w 73"/>
                <a:gd name="T11" fmla="*/ 14 h 84"/>
                <a:gd name="T12" fmla="*/ 69 w 73"/>
                <a:gd name="T13" fmla="*/ 19 h 84"/>
                <a:gd name="T14" fmla="*/ 72 w 73"/>
                <a:gd name="T15" fmla="*/ 29 h 84"/>
                <a:gd name="T16" fmla="*/ 73 w 73"/>
                <a:gd name="T17" fmla="*/ 43 h 84"/>
                <a:gd name="T18" fmla="*/ 73 w 73"/>
                <a:gd name="T19" fmla="*/ 84 h 84"/>
                <a:gd name="T20" fmla="*/ 62 w 73"/>
                <a:gd name="T21" fmla="*/ 84 h 84"/>
                <a:gd name="T22" fmla="*/ 62 w 73"/>
                <a:gd name="T23" fmla="*/ 45 h 84"/>
                <a:gd name="T24" fmla="*/ 62 w 73"/>
                <a:gd name="T25" fmla="*/ 37 h 84"/>
                <a:gd name="T26" fmla="*/ 62 w 73"/>
                <a:gd name="T27" fmla="*/ 30 h 84"/>
                <a:gd name="T28" fmla="*/ 60 w 73"/>
                <a:gd name="T29" fmla="*/ 27 h 84"/>
                <a:gd name="T30" fmla="*/ 59 w 73"/>
                <a:gd name="T31" fmla="*/ 22 h 84"/>
                <a:gd name="T32" fmla="*/ 57 w 73"/>
                <a:gd name="T33" fmla="*/ 18 h 84"/>
                <a:gd name="T34" fmla="*/ 53 w 73"/>
                <a:gd name="T35" fmla="*/ 14 h 84"/>
                <a:gd name="T36" fmla="*/ 49 w 73"/>
                <a:gd name="T37" fmla="*/ 12 h 84"/>
                <a:gd name="T38" fmla="*/ 45 w 73"/>
                <a:gd name="T39" fmla="*/ 10 h 84"/>
                <a:gd name="T40" fmla="*/ 39 w 73"/>
                <a:gd name="T41" fmla="*/ 10 h 84"/>
                <a:gd name="T42" fmla="*/ 34 w 73"/>
                <a:gd name="T43" fmla="*/ 10 h 84"/>
                <a:gd name="T44" fmla="*/ 28 w 73"/>
                <a:gd name="T45" fmla="*/ 13 h 84"/>
                <a:gd name="T46" fmla="*/ 23 w 73"/>
                <a:gd name="T47" fmla="*/ 17 h 84"/>
                <a:gd name="T48" fmla="*/ 18 w 73"/>
                <a:gd name="T49" fmla="*/ 22 h 84"/>
                <a:gd name="T50" fmla="*/ 15 w 73"/>
                <a:gd name="T51" fmla="*/ 27 h 84"/>
                <a:gd name="T52" fmla="*/ 13 w 73"/>
                <a:gd name="T53" fmla="*/ 32 h 84"/>
                <a:gd name="T54" fmla="*/ 11 w 73"/>
                <a:gd name="T55" fmla="*/ 40 h 84"/>
                <a:gd name="T56" fmla="*/ 11 w 73"/>
                <a:gd name="T57" fmla="*/ 54 h 84"/>
                <a:gd name="T58" fmla="*/ 11 w 73"/>
                <a:gd name="T59" fmla="*/ 84 h 84"/>
                <a:gd name="T60" fmla="*/ 0 w 73"/>
                <a:gd name="T61" fmla="*/ 84 h 84"/>
                <a:gd name="T62" fmla="*/ 0 w 73"/>
                <a:gd name="T63" fmla="*/ 3 h 84"/>
                <a:gd name="T64" fmla="*/ 11 w 73"/>
                <a:gd name="T65" fmla="*/ 3 h 84"/>
                <a:gd name="T66" fmla="*/ 11 w 73"/>
                <a:gd name="T67" fmla="*/ 18 h 84"/>
                <a:gd name="T68" fmla="*/ 20 w 73"/>
                <a:gd name="T69" fmla="*/ 8 h 84"/>
                <a:gd name="T70" fmla="*/ 30 w 73"/>
                <a:gd name="T71" fmla="*/ 3 h 84"/>
                <a:gd name="T72" fmla="*/ 42 w 73"/>
                <a:gd name="T7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84">
                  <a:moveTo>
                    <a:pt x="42" y="0"/>
                  </a:moveTo>
                  <a:lnTo>
                    <a:pt x="48" y="2"/>
                  </a:lnTo>
                  <a:lnTo>
                    <a:pt x="54" y="3"/>
                  </a:lnTo>
                  <a:lnTo>
                    <a:pt x="59" y="5"/>
                  </a:lnTo>
                  <a:lnTo>
                    <a:pt x="63" y="9"/>
                  </a:lnTo>
                  <a:lnTo>
                    <a:pt x="67" y="14"/>
                  </a:lnTo>
                  <a:lnTo>
                    <a:pt x="69" y="19"/>
                  </a:lnTo>
                  <a:lnTo>
                    <a:pt x="72" y="29"/>
                  </a:lnTo>
                  <a:lnTo>
                    <a:pt x="73" y="43"/>
                  </a:lnTo>
                  <a:lnTo>
                    <a:pt x="73" y="84"/>
                  </a:lnTo>
                  <a:lnTo>
                    <a:pt x="62" y="84"/>
                  </a:lnTo>
                  <a:lnTo>
                    <a:pt x="62" y="45"/>
                  </a:lnTo>
                  <a:lnTo>
                    <a:pt x="62" y="37"/>
                  </a:lnTo>
                  <a:lnTo>
                    <a:pt x="62" y="30"/>
                  </a:lnTo>
                  <a:lnTo>
                    <a:pt x="60" y="27"/>
                  </a:lnTo>
                  <a:lnTo>
                    <a:pt x="59" y="22"/>
                  </a:lnTo>
                  <a:lnTo>
                    <a:pt x="57" y="18"/>
                  </a:lnTo>
                  <a:lnTo>
                    <a:pt x="53" y="14"/>
                  </a:lnTo>
                  <a:lnTo>
                    <a:pt x="49" y="12"/>
                  </a:lnTo>
                  <a:lnTo>
                    <a:pt x="45" y="10"/>
                  </a:lnTo>
                  <a:lnTo>
                    <a:pt x="39" y="10"/>
                  </a:lnTo>
                  <a:lnTo>
                    <a:pt x="34" y="10"/>
                  </a:lnTo>
                  <a:lnTo>
                    <a:pt x="28" y="13"/>
                  </a:lnTo>
                  <a:lnTo>
                    <a:pt x="23" y="17"/>
                  </a:lnTo>
                  <a:lnTo>
                    <a:pt x="18" y="22"/>
                  </a:lnTo>
                  <a:lnTo>
                    <a:pt x="15" y="27"/>
                  </a:lnTo>
                  <a:lnTo>
                    <a:pt x="13" y="32"/>
                  </a:lnTo>
                  <a:lnTo>
                    <a:pt x="11" y="40"/>
                  </a:lnTo>
                  <a:lnTo>
                    <a:pt x="11" y="54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3"/>
                  </a:lnTo>
                  <a:lnTo>
                    <a:pt x="11" y="3"/>
                  </a:lnTo>
                  <a:lnTo>
                    <a:pt x="11" y="18"/>
                  </a:lnTo>
                  <a:lnTo>
                    <a:pt x="20" y="8"/>
                  </a:lnTo>
                  <a:lnTo>
                    <a:pt x="30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1" name="Freeform 49"/>
            <p:cNvSpPr>
              <a:spLocks noEditPoints="1"/>
            </p:cNvSpPr>
            <p:nvPr userDrawn="1"/>
          </p:nvSpPr>
          <p:spPr bwMode="auto">
            <a:xfrm>
              <a:off x="2268" y="426"/>
              <a:ext cx="43" cy="57"/>
            </a:xfrm>
            <a:custGeom>
              <a:avLst/>
              <a:gdLst>
                <a:gd name="T0" fmla="*/ 31 w 86"/>
                <a:gd name="T1" fmla="*/ 13 h 114"/>
                <a:gd name="T2" fmla="*/ 13 w 86"/>
                <a:gd name="T3" fmla="*/ 32 h 114"/>
                <a:gd name="T4" fmla="*/ 13 w 86"/>
                <a:gd name="T5" fmla="*/ 54 h 114"/>
                <a:gd name="T6" fmla="*/ 30 w 86"/>
                <a:gd name="T7" fmla="*/ 71 h 114"/>
                <a:gd name="T8" fmla="*/ 56 w 86"/>
                <a:gd name="T9" fmla="*/ 71 h 114"/>
                <a:gd name="T10" fmla="*/ 73 w 86"/>
                <a:gd name="T11" fmla="*/ 55 h 114"/>
                <a:gd name="T12" fmla="*/ 73 w 86"/>
                <a:gd name="T13" fmla="*/ 30 h 114"/>
                <a:gd name="T14" fmla="*/ 56 w 86"/>
                <a:gd name="T15" fmla="*/ 13 h 114"/>
                <a:gd name="T16" fmla="*/ 43 w 86"/>
                <a:gd name="T17" fmla="*/ 0 h 114"/>
                <a:gd name="T18" fmla="*/ 65 w 86"/>
                <a:gd name="T19" fmla="*/ 8 h 114"/>
                <a:gd name="T20" fmla="*/ 75 w 86"/>
                <a:gd name="T21" fmla="*/ 3 h 114"/>
                <a:gd name="T22" fmla="*/ 86 w 86"/>
                <a:gd name="T23" fmla="*/ 66 h 114"/>
                <a:gd name="T24" fmla="*/ 82 w 86"/>
                <a:gd name="T25" fmla="*/ 90 h 114"/>
                <a:gd name="T26" fmla="*/ 77 w 86"/>
                <a:gd name="T27" fmla="*/ 100 h 114"/>
                <a:gd name="T28" fmla="*/ 68 w 86"/>
                <a:gd name="T29" fmla="*/ 108 h 114"/>
                <a:gd name="T30" fmla="*/ 52 w 86"/>
                <a:gd name="T31" fmla="*/ 114 h 114"/>
                <a:gd name="T32" fmla="*/ 28 w 86"/>
                <a:gd name="T33" fmla="*/ 113 h 114"/>
                <a:gd name="T34" fmla="*/ 7 w 86"/>
                <a:gd name="T35" fmla="*/ 100 h 114"/>
                <a:gd name="T36" fmla="*/ 12 w 86"/>
                <a:gd name="T37" fmla="*/ 89 h 114"/>
                <a:gd name="T38" fmla="*/ 30 w 86"/>
                <a:gd name="T39" fmla="*/ 103 h 114"/>
                <a:gd name="T40" fmla="*/ 50 w 86"/>
                <a:gd name="T41" fmla="*/ 104 h 114"/>
                <a:gd name="T42" fmla="*/ 61 w 86"/>
                <a:gd name="T43" fmla="*/ 101 h 114"/>
                <a:gd name="T44" fmla="*/ 70 w 86"/>
                <a:gd name="T45" fmla="*/ 94 h 114"/>
                <a:gd name="T46" fmla="*/ 73 w 86"/>
                <a:gd name="T47" fmla="*/ 85 h 114"/>
                <a:gd name="T48" fmla="*/ 75 w 86"/>
                <a:gd name="T49" fmla="*/ 71 h 114"/>
                <a:gd name="T50" fmla="*/ 71 w 86"/>
                <a:gd name="T51" fmla="*/ 73 h 114"/>
                <a:gd name="T52" fmla="*/ 60 w 86"/>
                <a:gd name="T53" fmla="*/ 79 h 114"/>
                <a:gd name="T54" fmla="*/ 42 w 86"/>
                <a:gd name="T55" fmla="*/ 83 h 114"/>
                <a:gd name="T56" fmla="*/ 12 w 86"/>
                <a:gd name="T57" fmla="*/ 71 h 114"/>
                <a:gd name="T58" fmla="*/ 0 w 86"/>
                <a:gd name="T59" fmla="*/ 43 h 114"/>
                <a:gd name="T60" fmla="*/ 12 w 86"/>
                <a:gd name="T61" fmla="*/ 13 h 114"/>
                <a:gd name="T62" fmla="*/ 43 w 86"/>
                <a:gd name="T6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114">
                  <a:moveTo>
                    <a:pt x="43" y="10"/>
                  </a:moveTo>
                  <a:lnTo>
                    <a:pt x="31" y="13"/>
                  </a:lnTo>
                  <a:lnTo>
                    <a:pt x="20" y="20"/>
                  </a:lnTo>
                  <a:lnTo>
                    <a:pt x="13" y="32"/>
                  </a:lnTo>
                  <a:lnTo>
                    <a:pt x="11" y="43"/>
                  </a:lnTo>
                  <a:lnTo>
                    <a:pt x="13" y="54"/>
                  </a:lnTo>
                  <a:lnTo>
                    <a:pt x="20" y="64"/>
                  </a:lnTo>
                  <a:lnTo>
                    <a:pt x="30" y="71"/>
                  </a:lnTo>
                  <a:lnTo>
                    <a:pt x="43" y="73"/>
                  </a:lnTo>
                  <a:lnTo>
                    <a:pt x="56" y="71"/>
                  </a:lnTo>
                  <a:lnTo>
                    <a:pt x="66" y="65"/>
                  </a:lnTo>
                  <a:lnTo>
                    <a:pt x="73" y="55"/>
                  </a:lnTo>
                  <a:lnTo>
                    <a:pt x="75" y="43"/>
                  </a:lnTo>
                  <a:lnTo>
                    <a:pt x="73" y="30"/>
                  </a:lnTo>
                  <a:lnTo>
                    <a:pt x="66" y="20"/>
                  </a:lnTo>
                  <a:lnTo>
                    <a:pt x="56" y="13"/>
                  </a:lnTo>
                  <a:lnTo>
                    <a:pt x="43" y="10"/>
                  </a:lnTo>
                  <a:close/>
                  <a:moveTo>
                    <a:pt x="43" y="0"/>
                  </a:moveTo>
                  <a:lnTo>
                    <a:pt x="55" y="3"/>
                  </a:lnTo>
                  <a:lnTo>
                    <a:pt x="65" y="8"/>
                  </a:lnTo>
                  <a:lnTo>
                    <a:pt x="75" y="17"/>
                  </a:lnTo>
                  <a:lnTo>
                    <a:pt x="75" y="3"/>
                  </a:lnTo>
                  <a:lnTo>
                    <a:pt x="86" y="3"/>
                  </a:lnTo>
                  <a:lnTo>
                    <a:pt x="86" y="66"/>
                  </a:lnTo>
                  <a:lnTo>
                    <a:pt x="85" y="80"/>
                  </a:lnTo>
                  <a:lnTo>
                    <a:pt x="82" y="90"/>
                  </a:lnTo>
                  <a:lnTo>
                    <a:pt x="80" y="95"/>
                  </a:lnTo>
                  <a:lnTo>
                    <a:pt x="77" y="100"/>
                  </a:lnTo>
                  <a:lnTo>
                    <a:pt x="73" y="104"/>
                  </a:lnTo>
                  <a:lnTo>
                    <a:pt x="68" y="108"/>
                  </a:lnTo>
                  <a:lnTo>
                    <a:pt x="61" y="111"/>
                  </a:lnTo>
                  <a:lnTo>
                    <a:pt x="52" y="114"/>
                  </a:lnTo>
                  <a:lnTo>
                    <a:pt x="43" y="114"/>
                  </a:lnTo>
                  <a:lnTo>
                    <a:pt x="28" y="113"/>
                  </a:lnTo>
                  <a:lnTo>
                    <a:pt x="17" y="108"/>
                  </a:lnTo>
                  <a:lnTo>
                    <a:pt x="7" y="100"/>
                  </a:lnTo>
                  <a:lnTo>
                    <a:pt x="1" y="89"/>
                  </a:lnTo>
                  <a:lnTo>
                    <a:pt x="12" y="89"/>
                  </a:lnTo>
                  <a:lnTo>
                    <a:pt x="20" y="98"/>
                  </a:lnTo>
                  <a:lnTo>
                    <a:pt x="30" y="103"/>
                  </a:lnTo>
                  <a:lnTo>
                    <a:pt x="43" y="105"/>
                  </a:lnTo>
                  <a:lnTo>
                    <a:pt x="50" y="104"/>
                  </a:lnTo>
                  <a:lnTo>
                    <a:pt x="56" y="103"/>
                  </a:lnTo>
                  <a:lnTo>
                    <a:pt x="61" y="101"/>
                  </a:lnTo>
                  <a:lnTo>
                    <a:pt x="66" y="98"/>
                  </a:lnTo>
                  <a:lnTo>
                    <a:pt x="70" y="94"/>
                  </a:lnTo>
                  <a:lnTo>
                    <a:pt x="72" y="90"/>
                  </a:lnTo>
                  <a:lnTo>
                    <a:pt x="73" y="85"/>
                  </a:lnTo>
                  <a:lnTo>
                    <a:pt x="75" y="79"/>
                  </a:lnTo>
                  <a:lnTo>
                    <a:pt x="75" y="71"/>
                  </a:lnTo>
                  <a:lnTo>
                    <a:pt x="75" y="68"/>
                  </a:lnTo>
                  <a:lnTo>
                    <a:pt x="71" y="73"/>
                  </a:lnTo>
                  <a:lnTo>
                    <a:pt x="66" y="76"/>
                  </a:lnTo>
                  <a:lnTo>
                    <a:pt x="60" y="79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25" y="80"/>
                  </a:lnTo>
                  <a:lnTo>
                    <a:pt x="12" y="71"/>
                  </a:lnTo>
                  <a:lnTo>
                    <a:pt x="3" y="58"/>
                  </a:lnTo>
                  <a:lnTo>
                    <a:pt x="0" y="43"/>
                  </a:lnTo>
                  <a:lnTo>
                    <a:pt x="3" y="27"/>
                  </a:lnTo>
                  <a:lnTo>
                    <a:pt x="12" y="13"/>
                  </a:lnTo>
                  <a:lnTo>
                    <a:pt x="27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2" name="Freeform 50"/>
            <p:cNvSpPr>
              <a:spLocks noEditPoints="1"/>
            </p:cNvSpPr>
            <p:nvPr userDrawn="1"/>
          </p:nvSpPr>
          <p:spPr bwMode="auto">
            <a:xfrm>
              <a:off x="1341" y="504"/>
              <a:ext cx="43" cy="58"/>
            </a:xfrm>
            <a:custGeom>
              <a:avLst/>
              <a:gdLst>
                <a:gd name="T0" fmla="*/ 43 w 85"/>
                <a:gd name="T1" fmla="*/ 40 h 117"/>
                <a:gd name="T2" fmla="*/ 30 w 85"/>
                <a:gd name="T3" fmla="*/ 43 h 117"/>
                <a:gd name="T4" fmla="*/ 20 w 85"/>
                <a:gd name="T5" fmla="*/ 50 h 117"/>
                <a:gd name="T6" fmla="*/ 13 w 85"/>
                <a:gd name="T7" fmla="*/ 60 h 117"/>
                <a:gd name="T8" fmla="*/ 10 w 85"/>
                <a:gd name="T9" fmla="*/ 73 h 117"/>
                <a:gd name="T10" fmla="*/ 13 w 85"/>
                <a:gd name="T11" fmla="*/ 85 h 117"/>
                <a:gd name="T12" fmla="*/ 20 w 85"/>
                <a:gd name="T13" fmla="*/ 97 h 117"/>
                <a:gd name="T14" fmla="*/ 30 w 85"/>
                <a:gd name="T15" fmla="*/ 104 h 117"/>
                <a:gd name="T16" fmla="*/ 43 w 85"/>
                <a:gd name="T17" fmla="*/ 107 h 117"/>
                <a:gd name="T18" fmla="*/ 55 w 85"/>
                <a:gd name="T19" fmla="*/ 104 h 117"/>
                <a:gd name="T20" fmla="*/ 67 w 85"/>
                <a:gd name="T21" fmla="*/ 98 h 117"/>
                <a:gd name="T22" fmla="*/ 73 w 85"/>
                <a:gd name="T23" fmla="*/ 87 h 117"/>
                <a:gd name="T24" fmla="*/ 75 w 85"/>
                <a:gd name="T25" fmla="*/ 73 h 117"/>
                <a:gd name="T26" fmla="*/ 74 w 85"/>
                <a:gd name="T27" fmla="*/ 60 h 117"/>
                <a:gd name="T28" fmla="*/ 67 w 85"/>
                <a:gd name="T29" fmla="*/ 49 h 117"/>
                <a:gd name="T30" fmla="*/ 57 w 85"/>
                <a:gd name="T31" fmla="*/ 43 h 117"/>
                <a:gd name="T32" fmla="*/ 43 w 85"/>
                <a:gd name="T33" fmla="*/ 40 h 117"/>
                <a:gd name="T34" fmla="*/ 75 w 85"/>
                <a:gd name="T35" fmla="*/ 0 h 117"/>
                <a:gd name="T36" fmla="*/ 85 w 85"/>
                <a:gd name="T37" fmla="*/ 0 h 117"/>
                <a:gd name="T38" fmla="*/ 85 w 85"/>
                <a:gd name="T39" fmla="*/ 114 h 117"/>
                <a:gd name="T40" fmla="*/ 75 w 85"/>
                <a:gd name="T41" fmla="*/ 114 h 117"/>
                <a:gd name="T42" fmla="*/ 75 w 85"/>
                <a:gd name="T43" fmla="*/ 100 h 117"/>
                <a:gd name="T44" fmla="*/ 65 w 85"/>
                <a:gd name="T45" fmla="*/ 109 h 117"/>
                <a:gd name="T46" fmla="*/ 55 w 85"/>
                <a:gd name="T47" fmla="*/ 115 h 117"/>
                <a:gd name="T48" fmla="*/ 43 w 85"/>
                <a:gd name="T49" fmla="*/ 117 h 117"/>
                <a:gd name="T50" fmla="*/ 26 w 85"/>
                <a:gd name="T51" fmla="*/ 113 h 117"/>
                <a:gd name="T52" fmla="*/ 13 w 85"/>
                <a:gd name="T53" fmla="*/ 104 h 117"/>
                <a:gd name="T54" fmla="*/ 3 w 85"/>
                <a:gd name="T55" fmla="*/ 89 h 117"/>
                <a:gd name="T56" fmla="*/ 0 w 85"/>
                <a:gd name="T57" fmla="*/ 73 h 117"/>
                <a:gd name="T58" fmla="*/ 3 w 85"/>
                <a:gd name="T59" fmla="*/ 57 h 117"/>
                <a:gd name="T60" fmla="*/ 13 w 85"/>
                <a:gd name="T61" fmla="*/ 43 h 117"/>
                <a:gd name="T62" fmla="*/ 26 w 85"/>
                <a:gd name="T63" fmla="*/ 33 h 117"/>
                <a:gd name="T64" fmla="*/ 43 w 85"/>
                <a:gd name="T65" fmla="*/ 29 h 117"/>
                <a:gd name="T66" fmla="*/ 55 w 85"/>
                <a:gd name="T67" fmla="*/ 32 h 117"/>
                <a:gd name="T68" fmla="*/ 67 w 85"/>
                <a:gd name="T69" fmla="*/ 38 h 117"/>
                <a:gd name="T70" fmla="*/ 75 w 85"/>
                <a:gd name="T71" fmla="*/ 47 h 117"/>
                <a:gd name="T72" fmla="*/ 75 w 85"/>
                <a:gd name="T7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117">
                  <a:moveTo>
                    <a:pt x="43" y="40"/>
                  </a:moveTo>
                  <a:lnTo>
                    <a:pt x="30" y="43"/>
                  </a:lnTo>
                  <a:lnTo>
                    <a:pt x="20" y="50"/>
                  </a:lnTo>
                  <a:lnTo>
                    <a:pt x="13" y="60"/>
                  </a:lnTo>
                  <a:lnTo>
                    <a:pt x="10" y="73"/>
                  </a:lnTo>
                  <a:lnTo>
                    <a:pt x="13" y="85"/>
                  </a:lnTo>
                  <a:lnTo>
                    <a:pt x="20" y="97"/>
                  </a:lnTo>
                  <a:lnTo>
                    <a:pt x="30" y="104"/>
                  </a:lnTo>
                  <a:lnTo>
                    <a:pt x="43" y="107"/>
                  </a:lnTo>
                  <a:lnTo>
                    <a:pt x="55" y="104"/>
                  </a:lnTo>
                  <a:lnTo>
                    <a:pt x="67" y="98"/>
                  </a:lnTo>
                  <a:lnTo>
                    <a:pt x="73" y="87"/>
                  </a:lnTo>
                  <a:lnTo>
                    <a:pt x="75" y="73"/>
                  </a:lnTo>
                  <a:lnTo>
                    <a:pt x="74" y="60"/>
                  </a:lnTo>
                  <a:lnTo>
                    <a:pt x="67" y="49"/>
                  </a:lnTo>
                  <a:lnTo>
                    <a:pt x="57" y="43"/>
                  </a:lnTo>
                  <a:lnTo>
                    <a:pt x="43" y="40"/>
                  </a:lnTo>
                  <a:close/>
                  <a:moveTo>
                    <a:pt x="75" y="0"/>
                  </a:moveTo>
                  <a:lnTo>
                    <a:pt x="85" y="0"/>
                  </a:lnTo>
                  <a:lnTo>
                    <a:pt x="85" y="114"/>
                  </a:lnTo>
                  <a:lnTo>
                    <a:pt x="75" y="114"/>
                  </a:lnTo>
                  <a:lnTo>
                    <a:pt x="75" y="100"/>
                  </a:lnTo>
                  <a:lnTo>
                    <a:pt x="65" y="109"/>
                  </a:lnTo>
                  <a:lnTo>
                    <a:pt x="55" y="115"/>
                  </a:lnTo>
                  <a:lnTo>
                    <a:pt x="43" y="117"/>
                  </a:lnTo>
                  <a:lnTo>
                    <a:pt x="26" y="113"/>
                  </a:lnTo>
                  <a:lnTo>
                    <a:pt x="13" y="104"/>
                  </a:lnTo>
                  <a:lnTo>
                    <a:pt x="3" y="89"/>
                  </a:lnTo>
                  <a:lnTo>
                    <a:pt x="0" y="73"/>
                  </a:lnTo>
                  <a:lnTo>
                    <a:pt x="3" y="57"/>
                  </a:lnTo>
                  <a:lnTo>
                    <a:pt x="13" y="43"/>
                  </a:lnTo>
                  <a:lnTo>
                    <a:pt x="26" y="33"/>
                  </a:lnTo>
                  <a:lnTo>
                    <a:pt x="43" y="29"/>
                  </a:lnTo>
                  <a:lnTo>
                    <a:pt x="55" y="32"/>
                  </a:lnTo>
                  <a:lnTo>
                    <a:pt x="67" y="38"/>
                  </a:lnTo>
                  <a:lnTo>
                    <a:pt x="75" y="4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3" name="Freeform 51"/>
            <p:cNvSpPr>
              <a:spLocks noEditPoints="1"/>
            </p:cNvSpPr>
            <p:nvPr userDrawn="1"/>
          </p:nvSpPr>
          <p:spPr bwMode="auto">
            <a:xfrm>
              <a:off x="1394" y="519"/>
              <a:ext cx="42" cy="43"/>
            </a:xfrm>
            <a:custGeom>
              <a:avLst/>
              <a:gdLst>
                <a:gd name="T0" fmla="*/ 43 w 86"/>
                <a:gd name="T1" fmla="*/ 11 h 88"/>
                <a:gd name="T2" fmla="*/ 29 w 86"/>
                <a:gd name="T3" fmla="*/ 14 h 88"/>
                <a:gd name="T4" fmla="*/ 19 w 86"/>
                <a:gd name="T5" fmla="*/ 21 h 88"/>
                <a:gd name="T6" fmla="*/ 13 w 86"/>
                <a:gd name="T7" fmla="*/ 36 h 88"/>
                <a:gd name="T8" fmla="*/ 74 w 86"/>
                <a:gd name="T9" fmla="*/ 36 h 88"/>
                <a:gd name="T10" fmla="*/ 72 w 86"/>
                <a:gd name="T11" fmla="*/ 30 h 88"/>
                <a:gd name="T12" fmla="*/ 71 w 86"/>
                <a:gd name="T13" fmla="*/ 25 h 88"/>
                <a:gd name="T14" fmla="*/ 67 w 86"/>
                <a:gd name="T15" fmla="*/ 21 h 88"/>
                <a:gd name="T16" fmla="*/ 63 w 86"/>
                <a:gd name="T17" fmla="*/ 18 h 88"/>
                <a:gd name="T18" fmla="*/ 57 w 86"/>
                <a:gd name="T19" fmla="*/ 14 h 88"/>
                <a:gd name="T20" fmla="*/ 50 w 86"/>
                <a:gd name="T21" fmla="*/ 11 h 88"/>
                <a:gd name="T22" fmla="*/ 43 w 86"/>
                <a:gd name="T23" fmla="*/ 11 h 88"/>
                <a:gd name="T24" fmla="*/ 43 w 86"/>
                <a:gd name="T25" fmla="*/ 0 h 88"/>
                <a:gd name="T26" fmla="*/ 59 w 86"/>
                <a:gd name="T27" fmla="*/ 4 h 88"/>
                <a:gd name="T28" fmla="*/ 73 w 86"/>
                <a:gd name="T29" fmla="*/ 13 h 88"/>
                <a:gd name="T30" fmla="*/ 79 w 86"/>
                <a:gd name="T31" fmla="*/ 21 h 88"/>
                <a:gd name="T32" fmla="*/ 84 w 86"/>
                <a:gd name="T33" fmla="*/ 33 h 88"/>
                <a:gd name="T34" fmla="*/ 86 w 86"/>
                <a:gd name="T35" fmla="*/ 45 h 88"/>
                <a:gd name="T36" fmla="*/ 12 w 86"/>
                <a:gd name="T37" fmla="*/ 45 h 88"/>
                <a:gd name="T38" fmla="*/ 14 w 86"/>
                <a:gd name="T39" fmla="*/ 59 h 88"/>
                <a:gd name="T40" fmla="*/ 20 w 86"/>
                <a:gd name="T41" fmla="*/ 69 h 88"/>
                <a:gd name="T42" fmla="*/ 30 w 86"/>
                <a:gd name="T43" fmla="*/ 75 h 88"/>
                <a:gd name="T44" fmla="*/ 43 w 86"/>
                <a:gd name="T45" fmla="*/ 78 h 88"/>
                <a:gd name="T46" fmla="*/ 55 w 86"/>
                <a:gd name="T47" fmla="*/ 75 h 88"/>
                <a:gd name="T48" fmla="*/ 65 w 86"/>
                <a:gd name="T49" fmla="*/ 69 h 88"/>
                <a:gd name="T50" fmla="*/ 74 w 86"/>
                <a:gd name="T51" fmla="*/ 59 h 88"/>
                <a:gd name="T52" fmla="*/ 83 w 86"/>
                <a:gd name="T53" fmla="*/ 63 h 88"/>
                <a:gd name="T54" fmla="*/ 73 w 86"/>
                <a:gd name="T55" fmla="*/ 76 h 88"/>
                <a:gd name="T56" fmla="*/ 59 w 86"/>
                <a:gd name="T57" fmla="*/ 85 h 88"/>
                <a:gd name="T58" fmla="*/ 43 w 86"/>
                <a:gd name="T59" fmla="*/ 88 h 88"/>
                <a:gd name="T60" fmla="*/ 27 w 86"/>
                <a:gd name="T61" fmla="*/ 84 h 88"/>
                <a:gd name="T62" fmla="*/ 13 w 86"/>
                <a:gd name="T63" fmla="*/ 75 h 88"/>
                <a:gd name="T64" fmla="*/ 4 w 86"/>
                <a:gd name="T65" fmla="*/ 61 h 88"/>
                <a:gd name="T66" fmla="*/ 0 w 86"/>
                <a:gd name="T67" fmla="*/ 44 h 88"/>
                <a:gd name="T68" fmla="*/ 4 w 86"/>
                <a:gd name="T69" fmla="*/ 28 h 88"/>
                <a:gd name="T70" fmla="*/ 13 w 86"/>
                <a:gd name="T71" fmla="*/ 14 h 88"/>
                <a:gd name="T72" fmla="*/ 27 w 86"/>
                <a:gd name="T73" fmla="*/ 4 h 88"/>
                <a:gd name="T74" fmla="*/ 43 w 86"/>
                <a:gd name="T7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8">
                  <a:moveTo>
                    <a:pt x="43" y="11"/>
                  </a:moveTo>
                  <a:lnTo>
                    <a:pt x="29" y="14"/>
                  </a:lnTo>
                  <a:lnTo>
                    <a:pt x="19" y="21"/>
                  </a:lnTo>
                  <a:lnTo>
                    <a:pt x="13" y="36"/>
                  </a:lnTo>
                  <a:lnTo>
                    <a:pt x="74" y="36"/>
                  </a:lnTo>
                  <a:lnTo>
                    <a:pt x="72" y="30"/>
                  </a:lnTo>
                  <a:lnTo>
                    <a:pt x="71" y="25"/>
                  </a:lnTo>
                  <a:lnTo>
                    <a:pt x="67" y="21"/>
                  </a:lnTo>
                  <a:lnTo>
                    <a:pt x="63" y="18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43" y="11"/>
                  </a:lnTo>
                  <a:close/>
                  <a:moveTo>
                    <a:pt x="43" y="0"/>
                  </a:moveTo>
                  <a:lnTo>
                    <a:pt x="59" y="4"/>
                  </a:lnTo>
                  <a:lnTo>
                    <a:pt x="73" y="13"/>
                  </a:lnTo>
                  <a:lnTo>
                    <a:pt x="79" y="21"/>
                  </a:lnTo>
                  <a:lnTo>
                    <a:pt x="84" y="33"/>
                  </a:lnTo>
                  <a:lnTo>
                    <a:pt x="86" y="45"/>
                  </a:lnTo>
                  <a:lnTo>
                    <a:pt x="12" y="45"/>
                  </a:lnTo>
                  <a:lnTo>
                    <a:pt x="14" y="59"/>
                  </a:lnTo>
                  <a:lnTo>
                    <a:pt x="20" y="69"/>
                  </a:lnTo>
                  <a:lnTo>
                    <a:pt x="30" y="75"/>
                  </a:lnTo>
                  <a:lnTo>
                    <a:pt x="43" y="78"/>
                  </a:lnTo>
                  <a:lnTo>
                    <a:pt x="55" y="75"/>
                  </a:lnTo>
                  <a:lnTo>
                    <a:pt x="65" y="69"/>
                  </a:lnTo>
                  <a:lnTo>
                    <a:pt x="74" y="59"/>
                  </a:lnTo>
                  <a:lnTo>
                    <a:pt x="83" y="63"/>
                  </a:lnTo>
                  <a:lnTo>
                    <a:pt x="73" y="76"/>
                  </a:lnTo>
                  <a:lnTo>
                    <a:pt x="59" y="85"/>
                  </a:lnTo>
                  <a:lnTo>
                    <a:pt x="43" y="88"/>
                  </a:lnTo>
                  <a:lnTo>
                    <a:pt x="27" y="84"/>
                  </a:lnTo>
                  <a:lnTo>
                    <a:pt x="13" y="75"/>
                  </a:lnTo>
                  <a:lnTo>
                    <a:pt x="4" y="61"/>
                  </a:lnTo>
                  <a:lnTo>
                    <a:pt x="0" y="44"/>
                  </a:lnTo>
                  <a:lnTo>
                    <a:pt x="4" y="28"/>
                  </a:lnTo>
                  <a:lnTo>
                    <a:pt x="13" y="14"/>
                  </a:lnTo>
                  <a:lnTo>
                    <a:pt x="27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4" name="Freeform 52"/>
            <p:cNvSpPr>
              <a:spLocks/>
            </p:cNvSpPr>
            <p:nvPr userDrawn="1"/>
          </p:nvSpPr>
          <p:spPr bwMode="auto">
            <a:xfrm>
              <a:off x="1446" y="520"/>
              <a:ext cx="35" cy="42"/>
            </a:xfrm>
            <a:custGeom>
              <a:avLst/>
              <a:gdLst>
                <a:gd name="T0" fmla="*/ 0 w 72"/>
                <a:gd name="T1" fmla="*/ 0 h 85"/>
                <a:gd name="T2" fmla="*/ 10 w 72"/>
                <a:gd name="T3" fmla="*/ 0 h 85"/>
                <a:gd name="T4" fmla="*/ 10 w 72"/>
                <a:gd name="T5" fmla="*/ 38 h 85"/>
                <a:gd name="T6" fmla="*/ 10 w 72"/>
                <a:gd name="T7" fmla="*/ 47 h 85"/>
                <a:gd name="T8" fmla="*/ 12 w 72"/>
                <a:gd name="T9" fmla="*/ 53 h 85"/>
                <a:gd name="T10" fmla="*/ 12 w 72"/>
                <a:gd name="T11" fmla="*/ 58 h 85"/>
                <a:gd name="T12" fmla="*/ 14 w 72"/>
                <a:gd name="T13" fmla="*/ 63 h 85"/>
                <a:gd name="T14" fmla="*/ 15 w 72"/>
                <a:gd name="T15" fmla="*/ 67 h 85"/>
                <a:gd name="T16" fmla="*/ 19 w 72"/>
                <a:gd name="T17" fmla="*/ 70 h 85"/>
                <a:gd name="T18" fmla="*/ 23 w 72"/>
                <a:gd name="T19" fmla="*/ 72 h 85"/>
                <a:gd name="T20" fmla="*/ 28 w 72"/>
                <a:gd name="T21" fmla="*/ 73 h 85"/>
                <a:gd name="T22" fmla="*/ 33 w 72"/>
                <a:gd name="T23" fmla="*/ 75 h 85"/>
                <a:gd name="T24" fmla="*/ 39 w 72"/>
                <a:gd name="T25" fmla="*/ 73 h 85"/>
                <a:gd name="T26" fmla="*/ 44 w 72"/>
                <a:gd name="T27" fmla="*/ 71 h 85"/>
                <a:gd name="T28" fmla="*/ 50 w 72"/>
                <a:gd name="T29" fmla="*/ 68 h 85"/>
                <a:gd name="T30" fmla="*/ 54 w 72"/>
                <a:gd name="T31" fmla="*/ 63 h 85"/>
                <a:gd name="T32" fmla="*/ 58 w 72"/>
                <a:gd name="T33" fmla="*/ 58 h 85"/>
                <a:gd name="T34" fmla="*/ 59 w 72"/>
                <a:gd name="T35" fmla="*/ 52 h 85"/>
                <a:gd name="T36" fmla="*/ 60 w 72"/>
                <a:gd name="T37" fmla="*/ 43 h 85"/>
                <a:gd name="T38" fmla="*/ 62 w 72"/>
                <a:gd name="T39" fmla="*/ 30 h 85"/>
                <a:gd name="T40" fmla="*/ 62 w 72"/>
                <a:gd name="T41" fmla="*/ 0 h 85"/>
                <a:gd name="T42" fmla="*/ 72 w 72"/>
                <a:gd name="T43" fmla="*/ 0 h 85"/>
                <a:gd name="T44" fmla="*/ 72 w 72"/>
                <a:gd name="T45" fmla="*/ 82 h 85"/>
                <a:gd name="T46" fmla="*/ 62 w 72"/>
                <a:gd name="T47" fmla="*/ 82 h 85"/>
                <a:gd name="T48" fmla="*/ 62 w 72"/>
                <a:gd name="T49" fmla="*/ 67 h 85"/>
                <a:gd name="T50" fmla="*/ 52 w 72"/>
                <a:gd name="T51" fmla="*/ 77 h 85"/>
                <a:gd name="T52" fmla="*/ 42 w 72"/>
                <a:gd name="T53" fmla="*/ 82 h 85"/>
                <a:gd name="T54" fmla="*/ 30 w 72"/>
                <a:gd name="T55" fmla="*/ 85 h 85"/>
                <a:gd name="T56" fmla="*/ 24 w 72"/>
                <a:gd name="T57" fmla="*/ 83 h 85"/>
                <a:gd name="T58" fmla="*/ 19 w 72"/>
                <a:gd name="T59" fmla="*/ 82 h 85"/>
                <a:gd name="T60" fmla="*/ 14 w 72"/>
                <a:gd name="T61" fmla="*/ 80 h 85"/>
                <a:gd name="T62" fmla="*/ 9 w 72"/>
                <a:gd name="T63" fmla="*/ 76 h 85"/>
                <a:gd name="T64" fmla="*/ 5 w 72"/>
                <a:gd name="T65" fmla="*/ 71 h 85"/>
                <a:gd name="T66" fmla="*/ 3 w 72"/>
                <a:gd name="T67" fmla="*/ 66 h 85"/>
                <a:gd name="T68" fmla="*/ 0 w 72"/>
                <a:gd name="T69" fmla="*/ 56 h 85"/>
                <a:gd name="T70" fmla="*/ 0 w 72"/>
                <a:gd name="T71" fmla="*/ 42 h 85"/>
                <a:gd name="T72" fmla="*/ 0 w 72"/>
                <a:gd name="T7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85">
                  <a:moveTo>
                    <a:pt x="0" y="0"/>
                  </a:moveTo>
                  <a:lnTo>
                    <a:pt x="10" y="0"/>
                  </a:lnTo>
                  <a:lnTo>
                    <a:pt x="10" y="38"/>
                  </a:lnTo>
                  <a:lnTo>
                    <a:pt x="10" y="47"/>
                  </a:lnTo>
                  <a:lnTo>
                    <a:pt x="12" y="53"/>
                  </a:lnTo>
                  <a:lnTo>
                    <a:pt x="12" y="58"/>
                  </a:lnTo>
                  <a:lnTo>
                    <a:pt x="14" y="63"/>
                  </a:lnTo>
                  <a:lnTo>
                    <a:pt x="15" y="67"/>
                  </a:lnTo>
                  <a:lnTo>
                    <a:pt x="19" y="70"/>
                  </a:lnTo>
                  <a:lnTo>
                    <a:pt x="23" y="72"/>
                  </a:lnTo>
                  <a:lnTo>
                    <a:pt x="28" y="73"/>
                  </a:lnTo>
                  <a:lnTo>
                    <a:pt x="33" y="75"/>
                  </a:lnTo>
                  <a:lnTo>
                    <a:pt x="39" y="73"/>
                  </a:lnTo>
                  <a:lnTo>
                    <a:pt x="44" y="71"/>
                  </a:lnTo>
                  <a:lnTo>
                    <a:pt x="50" y="68"/>
                  </a:lnTo>
                  <a:lnTo>
                    <a:pt x="54" y="63"/>
                  </a:lnTo>
                  <a:lnTo>
                    <a:pt x="58" y="58"/>
                  </a:lnTo>
                  <a:lnTo>
                    <a:pt x="59" y="52"/>
                  </a:lnTo>
                  <a:lnTo>
                    <a:pt x="60" y="43"/>
                  </a:lnTo>
                  <a:lnTo>
                    <a:pt x="62" y="30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72" y="82"/>
                  </a:lnTo>
                  <a:lnTo>
                    <a:pt x="62" y="82"/>
                  </a:lnTo>
                  <a:lnTo>
                    <a:pt x="62" y="67"/>
                  </a:lnTo>
                  <a:lnTo>
                    <a:pt x="52" y="77"/>
                  </a:lnTo>
                  <a:lnTo>
                    <a:pt x="42" y="82"/>
                  </a:lnTo>
                  <a:lnTo>
                    <a:pt x="30" y="85"/>
                  </a:lnTo>
                  <a:lnTo>
                    <a:pt x="24" y="83"/>
                  </a:lnTo>
                  <a:lnTo>
                    <a:pt x="19" y="82"/>
                  </a:lnTo>
                  <a:lnTo>
                    <a:pt x="14" y="80"/>
                  </a:lnTo>
                  <a:lnTo>
                    <a:pt x="9" y="76"/>
                  </a:lnTo>
                  <a:lnTo>
                    <a:pt x="5" y="71"/>
                  </a:lnTo>
                  <a:lnTo>
                    <a:pt x="3" y="6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5" name="Freeform 53"/>
            <p:cNvSpPr>
              <a:spLocks/>
            </p:cNvSpPr>
            <p:nvPr userDrawn="1"/>
          </p:nvSpPr>
          <p:spPr bwMode="auto">
            <a:xfrm>
              <a:off x="1491" y="504"/>
              <a:ext cx="20" cy="58"/>
            </a:xfrm>
            <a:custGeom>
              <a:avLst/>
              <a:gdLst>
                <a:gd name="T0" fmla="*/ 14 w 42"/>
                <a:gd name="T1" fmla="*/ 0 h 117"/>
                <a:gd name="T2" fmla="*/ 26 w 42"/>
                <a:gd name="T3" fmla="*/ 0 h 117"/>
                <a:gd name="T4" fmla="*/ 26 w 42"/>
                <a:gd name="T5" fmla="*/ 32 h 117"/>
                <a:gd name="T6" fmla="*/ 42 w 42"/>
                <a:gd name="T7" fmla="*/ 32 h 117"/>
                <a:gd name="T8" fmla="*/ 42 w 42"/>
                <a:gd name="T9" fmla="*/ 40 h 117"/>
                <a:gd name="T10" fmla="*/ 26 w 42"/>
                <a:gd name="T11" fmla="*/ 40 h 117"/>
                <a:gd name="T12" fmla="*/ 26 w 42"/>
                <a:gd name="T13" fmla="*/ 100 h 117"/>
                <a:gd name="T14" fmla="*/ 26 w 42"/>
                <a:gd name="T15" fmla="*/ 104 h 117"/>
                <a:gd name="T16" fmla="*/ 27 w 42"/>
                <a:gd name="T17" fmla="*/ 105 h 117"/>
                <a:gd name="T18" fmla="*/ 28 w 42"/>
                <a:gd name="T19" fmla="*/ 107 h 117"/>
                <a:gd name="T20" fmla="*/ 32 w 42"/>
                <a:gd name="T21" fmla="*/ 107 h 117"/>
                <a:gd name="T22" fmla="*/ 38 w 42"/>
                <a:gd name="T23" fmla="*/ 107 h 117"/>
                <a:gd name="T24" fmla="*/ 38 w 42"/>
                <a:gd name="T25" fmla="*/ 115 h 117"/>
                <a:gd name="T26" fmla="*/ 33 w 42"/>
                <a:gd name="T27" fmla="*/ 117 h 117"/>
                <a:gd name="T28" fmla="*/ 28 w 42"/>
                <a:gd name="T29" fmla="*/ 117 h 117"/>
                <a:gd name="T30" fmla="*/ 24 w 42"/>
                <a:gd name="T31" fmla="*/ 117 h 117"/>
                <a:gd name="T32" fmla="*/ 20 w 42"/>
                <a:gd name="T33" fmla="*/ 115 h 117"/>
                <a:gd name="T34" fmla="*/ 18 w 42"/>
                <a:gd name="T35" fmla="*/ 113 h 117"/>
                <a:gd name="T36" fmla="*/ 15 w 42"/>
                <a:gd name="T37" fmla="*/ 110 h 117"/>
                <a:gd name="T38" fmla="*/ 15 w 42"/>
                <a:gd name="T39" fmla="*/ 107 h 117"/>
                <a:gd name="T40" fmla="*/ 14 w 42"/>
                <a:gd name="T41" fmla="*/ 103 h 117"/>
                <a:gd name="T42" fmla="*/ 14 w 42"/>
                <a:gd name="T43" fmla="*/ 40 h 117"/>
                <a:gd name="T44" fmla="*/ 0 w 42"/>
                <a:gd name="T45" fmla="*/ 40 h 117"/>
                <a:gd name="T46" fmla="*/ 0 w 42"/>
                <a:gd name="T47" fmla="*/ 32 h 117"/>
                <a:gd name="T48" fmla="*/ 14 w 42"/>
                <a:gd name="T49" fmla="*/ 32 h 117"/>
                <a:gd name="T50" fmla="*/ 14 w 42"/>
                <a:gd name="T5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" h="117">
                  <a:moveTo>
                    <a:pt x="14" y="0"/>
                  </a:moveTo>
                  <a:lnTo>
                    <a:pt x="26" y="0"/>
                  </a:lnTo>
                  <a:lnTo>
                    <a:pt x="26" y="32"/>
                  </a:lnTo>
                  <a:lnTo>
                    <a:pt x="42" y="32"/>
                  </a:lnTo>
                  <a:lnTo>
                    <a:pt x="42" y="40"/>
                  </a:lnTo>
                  <a:lnTo>
                    <a:pt x="26" y="40"/>
                  </a:lnTo>
                  <a:lnTo>
                    <a:pt x="26" y="100"/>
                  </a:lnTo>
                  <a:lnTo>
                    <a:pt x="26" y="104"/>
                  </a:lnTo>
                  <a:lnTo>
                    <a:pt x="27" y="105"/>
                  </a:lnTo>
                  <a:lnTo>
                    <a:pt x="28" y="107"/>
                  </a:lnTo>
                  <a:lnTo>
                    <a:pt x="32" y="107"/>
                  </a:lnTo>
                  <a:lnTo>
                    <a:pt x="38" y="107"/>
                  </a:lnTo>
                  <a:lnTo>
                    <a:pt x="38" y="115"/>
                  </a:lnTo>
                  <a:lnTo>
                    <a:pt x="33" y="117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5"/>
                  </a:lnTo>
                  <a:lnTo>
                    <a:pt x="18" y="113"/>
                  </a:lnTo>
                  <a:lnTo>
                    <a:pt x="15" y="110"/>
                  </a:lnTo>
                  <a:lnTo>
                    <a:pt x="15" y="107"/>
                  </a:lnTo>
                  <a:lnTo>
                    <a:pt x="14" y="103"/>
                  </a:lnTo>
                  <a:lnTo>
                    <a:pt x="14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14" y="3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6" name="Freeform 54"/>
            <p:cNvSpPr>
              <a:spLocks/>
            </p:cNvSpPr>
            <p:nvPr userDrawn="1"/>
          </p:nvSpPr>
          <p:spPr bwMode="auto">
            <a:xfrm>
              <a:off x="1516" y="519"/>
              <a:ext cx="24" cy="43"/>
            </a:xfrm>
            <a:custGeom>
              <a:avLst/>
              <a:gdLst>
                <a:gd name="T0" fmla="*/ 26 w 48"/>
                <a:gd name="T1" fmla="*/ 0 h 88"/>
                <a:gd name="T2" fmla="*/ 37 w 48"/>
                <a:gd name="T3" fmla="*/ 4 h 88"/>
                <a:gd name="T4" fmla="*/ 48 w 48"/>
                <a:gd name="T5" fmla="*/ 11 h 88"/>
                <a:gd name="T6" fmla="*/ 41 w 48"/>
                <a:gd name="T7" fmla="*/ 19 h 88"/>
                <a:gd name="T8" fmla="*/ 36 w 48"/>
                <a:gd name="T9" fmla="*/ 14 h 88"/>
                <a:gd name="T10" fmla="*/ 30 w 48"/>
                <a:gd name="T11" fmla="*/ 11 h 88"/>
                <a:gd name="T12" fmla="*/ 25 w 48"/>
                <a:gd name="T13" fmla="*/ 10 h 88"/>
                <a:gd name="T14" fmla="*/ 21 w 48"/>
                <a:gd name="T15" fmla="*/ 11 h 88"/>
                <a:gd name="T16" fmla="*/ 18 w 48"/>
                <a:gd name="T17" fmla="*/ 13 h 88"/>
                <a:gd name="T18" fmla="*/ 16 w 48"/>
                <a:gd name="T19" fmla="*/ 14 h 88"/>
                <a:gd name="T20" fmla="*/ 15 w 48"/>
                <a:gd name="T21" fmla="*/ 16 h 88"/>
                <a:gd name="T22" fmla="*/ 13 w 48"/>
                <a:gd name="T23" fmla="*/ 19 h 88"/>
                <a:gd name="T24" fmla="*/ 12 w 48"/>
                <a:gd name="T25" fmla="*/ 23 h 88"/>
                <a:gd name="T26" fmla="*/ 13 w 48"/>
                <a:gd name="T27" fmla="*/ 25 h 88"/>
                <a:gd name="T28" fmla="*/ 15 w 48"/>
                <a:gd name="T29" fmla="*/ 28 h 88"/>
                <a:gd name="T30" fmla="*/ 16 w 48"/>
                <a:gd name="T31" fmla="*/ 30 h 88"/>
                <a:gd name="T32" fmla="*/ 20 w 48"/>
                <a:gd name="T33" fmla="*/ 33 h 88"/>
                <a:gd name="T34" fmla="*/ 23 w 48"/>
                <a:gd name="T35" fmla="*/ 35 h 88"/>
                <a:gd name="T36" fmla="*/ 30 w 48"/>
                <a:gd name="T37" fmla="*/ 39 h 88"/>
                <a:gd name="T38" fmla="*/ 35 w 48"/>
                <a:gd name="T39" fmla="*/ 43 h 88"/>
                <a:gd name="T40" fmla="*/ 40 w 48"/>
                <a:gd name="T41" fmla="*/ 45 h 88"/>
                <a:gd name="T42" fmla="*/ 43 w 48"/>
                <a:gd name="T43" fmla="*/ 49 h 88"/>
                <a:gd name="T44" fmla="*/ 46 w 48"/>
                <a:gd name="T45" fmla="*/ 54 h 88"/>
                <a:gd name="T46" fmla="*/ 47 w 48"/>
                <a:gd name="T47" fmla="*/ 58 h 88"/>
                <a:gd name="T48" fmla="*/ 48 w 48"/>
                <a:gd name="T49" fmla="*/ 63 h 88"/>
                <a:gd name="T50" fmla="*/ 47 w 48"/>
                <a:gd name="T51" fmla="*/ 70 h 88"/>
                <a:gd name="T52" fmla="*/ 45 w 48"/>
                <a:gd name="T53" fmla="*/ 75 h 88"/>
                <a:gd name="T54" fmla="*/ 41 w 48"/>
                <a:gd name="T55" fmla="*/ 80 h 88"/>
                <a:gd name="T56" fmla="*/ 36 w 48"/>
                <a:gd name="T57" fmla="*/ 84 h 88"/>
                <a:gd name="T58" fmla="*/ 30 w 48"/>
                <a:gd name="T59" fmla="*/ 86 h 88"/>
                <a:gd name="T60" fmla="*/ 23 w 48"/>
                <a:gd name="T61" fmla="*/ 88 h 88"/>
                <a:gd name="T62" fmla="*/ 17 w 48"/>
                <a:gd name="T63" fmla="*/ 86 h 88"/>
                <a:gd name="T64" fmla="*/ 10 w 48"/>
                <a:gd name="T65" fmla="*/ 85 h 88"/>
                <a:gd name="T66" fmla="*/ 5 w 48"/>
                <a:gd name="T67" fmla="*/ 81 h 88"/>
                <a:gd name="T68" fmla="*/ 0 w 48"/>
                <a:gd name="T69" fmla="*/ 76 h 88"/>
                <a:gd name="T70" fmla="*/ 6 w 48"/>
                <a:gd name="T71" fmla="*/ 69 h 88"/>
                <a:gd name="T72" fmla="*/ 11 w 48"/>
                <a:gd name="T73" fmla="*/ 74 h 88"/>
                <a:gd name="T74" fmla="*/ 17 w 48"/>
                <a:gd name="T75" fmla="*/ 76 h 88"/>
                <a:gd name="T76" fmla="*/ 23 w 48"/>
                <a:gd name="T77" fmla="*/ 78 h 88"/>
                <a:gd name="T78" fmla="*/ 27 w 48"/>
                <a:gd name="T79" fmla="*/ 78 h 88"/>
                <a:gd name="T80" fmla="*/ 31 w 48"/>
                <a:gd name="T81" fmla="*/ 75 h 88"/>
                <a:gd name="T82" fmla="*/ 33 w 48"/>
                <a:gd name="T83" fmla="*/ 74 h 88"/>
                <a:gd name="T84" fmla="*/ 36 w 48"/>
                <a:gd name="T85" fmla="*/ 70 h 88"/>
                <a:gd name="T86" fmla="*/ 37 w 48"/>
                <a:gd name="T87" fmla="*/ 68 h 88"/>
                <a:gd name="T88" fmla="*/ 38 w 48"/>
                <a:gd name="T89" fmla="*/ 64 h 88"/>
                <a:gd name="T90" fmla="*/ 38 w 48"/>
                <a:gd name="T91" fmla="*/ 60 h 88"/>
                <a:gd name="T92" fmla="*/ 36 w 48"/>
                <a:gd name="T93" fmla="*/ 56 h 88"/>
                <a:gd name="T94" fmla="*/ 35 w 48"/>
                <a:gd name="T95" fmla="*/ 54 h 88"/>
                <a:gd name="T96" fmla="*/ 31 w 48"/>
                <a:gd name="T97" fmla="*/ 51 h 88"/>
                <a:gd name="T98" fmla="*/ 27 w 48"/>
                <a:gd name="T99" fmla="*/ 49 h 88"/>
                <a:gd name="T100" fmla="*/ 21 w 48"/>
                <a:gd name="T101" fmla="*/ 46 h 88"/>
                <a:gd name="T102" fmla="*/ 16 w 48"/>
                <a:gd name="T103" fmla="*/ 43 h 88"/>
                <a:gd name="T104" fmla="*/ 11 w 48"/>
                <a:gd name="T105" fmla="*/ 40 h 88"/>
                <a:gd name="T106" fmla="*/ 7 w 48"/>
                <a:gd name="T107" fmla="*/ 36 h 88"/>
                <a:gd name="T108" fmla="*/ 5 w 48"/>
                <a:gd name="T109" fmla="*/ 31 h 88"/>
                <a:gd name="T110" fmla="*/ 3 w 48"/>
                <a:gd name="T111" fmla="*/ 28 h 88"/>
                <a:gd name="T112" fmla="*/ 3 w 48"/>
                <a:gd name="T113" fmla="*/ 21 h 88"/>
                <a:gd name="T114" fmla="*/ 3 w 48"/>
                <a:gd name="T115" fmla="*/ 16 h 88"/>
                <a:gd name="T116" fmla="*/ 6 w 48"/>
                <a:gd name="T117" fmla="*/ 11 h 88"/>
                <a:gd name="T118" fmla="*/ 10 w 48"/>
                <a:gd name="T119" fmla="*/ 6 h 88"/>
                <a:gd name="T120" fmla="*/ 13 w 48"/>
                <a:gd name="T121" fmla="*/ 4 h 88"/>
                <a:gd name="T122" fmla="*/ 20 w 48"/>
                <a:gd name="T123" fmla="*/ 1 h 88"/>
                <a:gd name="T124" fmla="*/ 26 w 48"/>
                <a:gd name="T12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" h="88">
                  <a:moveTo>
                    <a:pt x="26" y="0"/>
                  </a:moveTo>
                  <a:lnTo>
                    <a:pt x="37" y="4"/>
                  </a:lnTo>
                  <a:lnTo>
                    <a:pt x="48" y="11"/>
                  </a:lnTo>
                  <a:lnTo>
                    <a:pt x="41" y="19"/>
                  </a:lnTo>
                  <a:lnTo>
                    <a:pt x="36" y="14"/>
                  </a:lnTo>
                  <a:lnTo>
                    <a:pt x="30" y="11"/>
                  </a:lnTo>
                  <a:lnTo>
                    <a:pt x="25" y="10"/>
                  </a:lnTo>
                  <a:lnTo>
                    <a:pt x="21" y="11"/>
                  </a:lnTo>
                  <a:lnTo>
                    <a:pt x="18" y="13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2" y="23"/>
                  </a:lnTo>
                  <a:lnTo>
                    <a:pt x="13" y="25"/>
                  </a:lnTo>
                  <a:lnTo>
                    <a:pt x="15" y="28"/>
                  </a:lnTo>
                  <a:lnTo>
                    <a:pt x="16" y="30"/>
                  </a:lnTo>
                  <a:lnTo>
                    <a:pt x="20" y="33"/>
                  </a:lnTo>
                  <a:lnTo>
                    <a:pt x="23" y="35"/>
                  </a:lnTo>
                  <a:lnTo>
                    <a:pt x="30" y="39"/>
                  </a:lnTo>
                  <a:lnTo>
                    <a:pt x="35" y="43"/>
                  </a:lnTo>
                  <a:lnTo>
                    <a:pt x="40" y="45"/>
                  </a:lnTo>
                  <a:lnTo>
                    <a:pt x="43" y="49"/>
                  </a:lnTo>
                  <a:lnTo>
                    <a:pt x="46" y="54"/>
                  </a:lnTo>
                  <a:lnTo>
                    <a:pt x="47" y="58"/>
                  </a:lnTo>
                  <a:lnTo>
                    <a:pt x="48" y="63"/>
                  </a:lnTo>
                  <a:lnTo>
                    <a:pt x="47" y="70"/>
                  </a:lnTo>
                  <a:lnTo>
                    <a:pt x="45" y="75"/>
                  </a:lnTo>
                  <a:lnTo>
                    <a:pt x="41" y="80"/>
                  </a:lnTo>
                  <a:lnTo>
                    <a:pt x="36" y="84"/>
                  </a:lnTo>
                  <a:lnTo>
                    <a:pt x="30" y="86"/>
                  </a:lnTo>
                  <a:lnTo>
                    <a:pt x="23" y="88"/>
                  </a:lnTo>
                  <a:lnTo>
                    <a:pt x="17" y="86"/>
                  </a:lnTo>
                  <a:lnTo>
                    <a:pt x="10" y="85"/>
                  </a:lnTo>
                  <a:lnTo>
                    <a:pt x="5" y="81"/>
                  </a:lnTo>
                  <a:lnTo>
                    <a:pt x="0" y="76"/>
                  </a:lnTo>
                  <a:lnTo>
                    <a:pt x="6" y="69"/>
                  </a:lnTo>
                  <a:lnTo>
                    <a:pt x="11" y="74"/>
                  </a:lnTo>
                  <a:lnTo>
                    <a:pt x="17" y="76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5"/>
                  </a:lnTo>
                  <a:lnTo>
                    <a:pt x="33" y="74"/>
                  </a:lnTo>
                  <a:lnTo>
                    <a:pt x="36" y="70"/>
                  </a:lnTo>
                  <a:lnTo>
                    <a:pt x="37" y="68"/>
                  </a:lnTo>
                  <a:lnTo>
                    <a:pt x="38" y="64"/>
                  </a:lnTo>
                  <a:lnTo>
                    <a:pt x="38" y="60"/>
                  </a:lnTo>
                  <a:lnTo>
                    <a:pt x="36" y="56"/>
                  </a:lnTo>
                  <a:lnTo>
                    <a:pt x="35" y="54"/>
                  </a:lnTo>
                  <a:lnTo>
                    <a:pt x="31" y="51"/>
                  </a:lnTo>
                  <a:lnTo>
                    <a:pt x="27" y="49"/>
                  </a:lnTo>
                  <a:lnTo>
                    <a:pt x="21" y="46"/>
                  </a:lnTo>
                  <a:lnTo>
                    <a:pt x="16" y="43"/>
                  </a:lnTo>
                  <a:lnTo>
                    <a:pt x="11" y="40"/>
                  </a:lnTo>
                  <a:lnTo>
                    <a:pt x="7" y="36"/>
                  </a:lnTo>
                  <a:lnTo>
                    <a:pt x="5" y="31"/>
                  </a:lnTo>
                  <a:lnTo>
                    <a:pt x="3" y="28"/>
                  </a:lnTo>
                  <a:lnTo>
                    <a:pt x="3" y="21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20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7" name="Freeform 55"/>
            <p:cNvSpPr>
              <a:spLocks/>
            </p:cNvSpPr>
            <p:nvPr userDrawn="1"/>
          </p:nvSpPr>
          <p:spPr bwMode="auto">
            <a:xfrm>
              <a:off x="1550" y="519"/>
              <a:ext cx="42" cy="43"/>
            </a:xfrm>
            <a:custGeom>
              <a:avLst/>
              <a:gdLst>
                <a:gd name="T0" fmla="*/ 47 w 84"/>
                <a:gd name="T1" fmla="*/ 0 h 88"/>
                <a:gd name="T2" fmla="*/ 58 w 84"/>
                <a:gd name="T3" fmla="*/ 1 h 88"/>
                <a:gd name="T4" fmla="*/ 69 w 84"/>
                <a:gd name="T5" fmla="*/ 6 h 88"/>
                <a:gd name="T6" fmla="*/ 76 w 84"/>
                <a:gd name="T7" fmla="*/ 10 h 88"/>
                <a:gd name="T8" fmla="*/ 81 w 84"/>
                <a:gd name="T9" fmla="*/ 14 h 88"/>
                <a:gd name="T10" fmla="*/ 84 w 84"/>
                <a:gd name="T11" fmla="*/ 20 h 88"/>
                <a:gd name="T12" fmla="*/ 77 w 84"/>
                <a:gd name="T13" fmla="*/ 25 h 88"/>
                <a:gd name="T14" fmla="*/ 68 w 84"/>
                <a:gd name="T15" fmla="*/ 18 h 88"/>
                <a:gd name="T16" fmla="*/ 58 w 84"/>
                <a:gd name="T17" fmla="*/ 13 h 88"/>
                <a:gd name="T18" fmla="*/ 47 w 84"/>
                <a:gd name="T19" fmla="*/ 10 h 88"/>
                <a:gd name="T20" fmla="*/ 33 w 84"/>
                <a:gd name="T21" fmla="*/ 13 h 88"/>
                <a:gd name="T22" fmla="*/ 22 w 84"/>
                <a:gd name="T23" fmla="*/ 20 h 88"/>
                <a:gd name="T24" fmla="*/ 14 w 84"/>
                <a:gd name="T25" fmla="*/ 31 h 88"/>
                <a:gd name="T26" fmla="*/ 12 w 84"/>
                <a:gd name="T27" fmla="*/ 44 h 88"/>
                <a:gd name="T28" fmla="*/ 14 w 84"/>
                <a:gd name="T29" fmla="*/ 56 h 88"/>
                <a:gd name="T30" fmla="*/ 22 w 84"/>
                <a:gd name="T31" fmla="*/ 68 h 88"/>
                <a:gd name="T32" fmla="*/ 33 w 84"/>
                <a:gd name="T33" fmla="*/ 75 h 88"/>
                <a:gd name="T34" fmla="*/ 47 w 84"/>
                <a:gd name="T35" fmla="*/ 78 h 88"/>
                <a:gd name="T36" fmla="*/ 58 w 84"/>
                <a:gd name="T37" fmla="*/ 76 h 88"/>
                <a:gd name="T38" fmla="*/ 68 w 84"/>
                <a:gd name="T39" fmla="*/ 71 h 88"/>
                <a:gd name="T40" fmla="*/ 77 w 84"/>
                <a:gd name="T41" fmla="*/ 64 h 88"/>
                <a:gd name="T42" fmla="*/ 84 w 84"/>
                <a:gd name="T43" fmla="*/ 69 h 88"/>
                <a:gd name="T44" fmla="*/ 81 w 84"/>
                <a:gd name="T45" fmla="*/ 75 h 88"/>
                <a:gd name="T46" fmla="*/ 74 w 84"/>
                <a:gd name="T47" fmla="*/ 79 h 88"/>
                <a:gd name="T48" fmla="*/ 68 w 84"/>
                <a:gd name="T49" fmla="*/ 83 h 88"/>
                <a:gd name="T50" fmla="*/ 57 w 84"/>
                <a:gd name="T51" fmla="*/ 86 h 88"/>
                <a:gd name="T52" fmla="*/ 45 w 84"/>
                <a:gd name="T53" fmla="*/ 88 h 88"/>
                <a:gd name="T54" fmla="*/ 28 w 84"/>
                <a:gd name="T55" fmla="*/ 85 h 88"/>
                <a:gd name="T56" fmla="*/ 14 w 84"/>
                <a:gd name="T57" fmla="*/ 75 h 88"/>
                <a:gd name="T58" fmla="*/ 4 w 84"/>
                <a:gd name="T59" fmla="*/ 61 h 88"/>
                <a:gd name="T60" fmla="*/ 0 w 84"/>
                <a:gd name="T61" fmla="*/ 45 h 88"/>
                <a:gd name="T62" fmla="*/ 4 w 84"/>
                <a:gd name="T63" fmla="*/ 28 h 88"/>
                <a:gd name="T64" fmla="*/ 14 w 84"/>
                <a:gd name="T65" fmla="*/ 14 h 88"/>
                <a:gd name="T66" fmla="*/ 23 w 84"/>
                <a:gd name="T67" fmla="*/ 6 h 88"/>
                <a:gd name="T68" fmla="*/ 34 w 84"/>
                <a:gd name="T69" fmla="*/ 3 h 88"/>
                <a:gd name="T70" fmla="*/ 47 w 84"/>
                <a:gd name="T7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88">
                  <a:moveTo>
                    <a:pt x="47" y="0"/>
                  </a:moveTo>
                  <a:lnTo>
                    <a:pt x="58" y="1"/>
                  </a:lnTo>
                  <a:lnTo>
                    <a:pt x="69" y="6"/>
                  </a:lnTo>
                  <a:lnTo>
                    <a:pt x="76" y="10"/>
                  </a:lnTo>
                  <a:lnTo>
                    <a:pt x="81" y="14"/>
                  </a:lnTo>
                  <a:lnTo>
                    <a:pt x="84" y="20"/>
                  </a:lnTo>
                  <a:lnTo>
                    <a:pt x="77" y="25"/>
                  </a:lnTo>
                  <a:lnTo>
                    <a:pt x="68" y="18"/>
                  </a:lnTo>
                  <a:lnTo>
                    <a:pt x="58" y="13"/>
                  </a:lnTo>
                  <a:lnTo>
                    <a:pt x="47" y="10"/>
                  </a:lnTo>
                  <a:lnTo>
                    <a:pt x="33" y="13"/>
                  </a:lnTo>
                  <a:lnTo>
                    <a:pt x="22" y="20"/>
                  </a:lnTo>
                  <a:lnTo>
                    <a:pt x="14" y="31"/>
                  </a:lnTo>
                  <a:lnTo>
                    <a:pt x="12" y="44"/>
                  </a:lnTo>
                  <a:lnTo>
                    <a:pt x="14" y="56"/>
                  </a:lnTo>
                  <a:lnTo>
                    <a:pt x="22" y="68"/>
                  </a:lnTo>
                  <a:lnTo>
                    <a:pt x="33" y="75"/>
                  </a:lnTo>
                  <a:lnTo>
                    <a:pt x="47" y="78"/>
                  </a:lnTo>
                  <a:lnTo>
                    <a:pt x="58" y="76"/>
                  </a:lnTo>
                  <a:lnTo>
                    <a:pt x="68" y="71"/>
                  </a:lnTo>
                  <a:lnTo>
                    <a:pt x="77" y="64"/>
                  </a:lnTo>
                  <a:lnTo>
                    <a:pt x="84" y="69"/>
                  </a:lnTo>
                  <a:lnTo>
                    <a:pt x="81" y="75"/>
                  </a:lnTo>
                  <a:lnTo>
                    <a:pt x="74" y="79"/>
                  </a:lnTo>
                  <a:lnTo>
                    <a:pt x="68" y="83"/>
                  </a:lnTo>
                  <a:lnTo>
                    <a:pt x="57" y="86"/>
                  </a:lnTo>
                  <a:lnTo>
                    <a:pt x="45" y="88"/>
                  </a:lnTo>
                  <a:lnTo>
                    <a:pt x="28" y="85"/>
                  </a:lnTo>
                  <a:lnTo>
                    <a:pt x="14" y="75"/>
                  </a:lnTo>
                  <a:lnTo>
                    <a:pt x="4" y="61"/>
                  </a:lnTo>
                  <a:lnTo>
                    <a:pt x="0" y="45"/>
                  </a:lnTo>
                  <a:lnTo>
                    <a:pt x="4" y="28"/>
                  </a:lnTo>
                  <a:lnTo>
                    <a:pt x="14" y="14"/>
                  </a:lnTo>
                  <a:lnTo>
                    <a:pt x="23" y="6"/>
                  </a:lnTo>
                  <a:lnTo>
                    <a:pt x="34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8" name="Freeform 56"/>
            <p:cNvSpPr>
              <a:spLocks/>
            </p:cNvSpPr>
            <p:nvPr userDrawn="1"/>
          </p:nvSpPr>
          <p:spPr bwMode="auto">
            <a:xfrm>
              <a:off x="1600" y="504"/>
              <a:ext cx="35" cy="57"/>
            </a:xfrm>
            <a:custGeom>
              <a:avLst/>
              <a:gdLst>
                <a:gd name="T0" fmla="*/ 0 w 72"/>
                <a:gd name="T1" fmla="*/ 0 h 114"/>
                <a:gd name="T2" fmla="*/ 10 w 72"/>
                <a:gd name="T3" fmla="*/ 0 h 114"/>
                <a:gd name="T4" fmla="*/ 10 w 72"/>
                <a:gd name="T5" fmla="*/ 47 h 114"/>
                <a:gd name="T6" fmla="*/ 19 w 72"/>
                <a:gd name="T7" fmla="*/ 37 h 114"/>
                <a:gd name="T8" fmla="*/ 30 w 72"/>
                <a:gd name="T9" fmla="*/ 32 h 114"/>
                <a:gd name="T10" fmla="*/ 42 w 72"/>
                <a:gd name="T11" fmla="*/ 29 h 114"/>
                <a:gd name="T12" fmla="*/ 48 w 72"/>
                <a:gd name="T13" fmla="*/ 30 h 114"/>
                <a:gd name="T14" fmla="*/ 53 w 72"/>
                <a:gd name="T15" fmla="*/ 32 h 114"/>
                <a:gd name="T16" fmla="*/ 58 w 72"/>
                <a:gd name="T17" fmla="*/ 34 h 114"/>
                <a:gd name="T18" fmla="*/ 63 w 72"/>
                <a:gd name="T19" fmla="*/ 38 h 114"/>
                <a:gd name="T20" fmla="*/ 67 w 72"/>
                <a:gd name="T21" fmla="*/ 43 h 114"/>
                <a:gd name="T22" fmla="*/ 69 w 72"/>
                <a:gd name="T23" fmla="*/ 48 h 114"/>
                <a:gd name="T24" fmla="*/ 70 w 72"/>
                <a:gd name="T25" fmla="*/ 58 h 114"/>
                <a:gd name="T26" fmla="*/ 72 w 72"/>
                <a:gd name="T27" fmla="*/ 72 h 114"/>
                <a:gd name="T28" fmla="*/ 72 w 72"/>
                <a:gd name="T29" fmla="*/ 114 h 114"/>
                <a:gd name="T30" fmla="*/ 62 w 72"/>
                <a:gd name="T31" fmla="*/ 114 h 114"/>
                <a:gd name="T32" fmla="*/ 62 w 72"/>
                <a:gd name="T33" fmla="*/ 75 h 114"/>
                <a:gd name="T34" fmla="*/ 60 w 72"/>
                <a:gd name="T35" fmla="*/ 67 h 114"/>
                <a:gd name="T36" fmla="*/ 60 w 72"/>
                <a:gd name="T37" fmla="*/ 62 h 114"/>
                <a:gd name="T38" fmla="*/ 60 w 72"/>
                <a:gd name="T39" fmla="*/ 58 h 114"/>
                <a:gd name="T40" fmla="*/ 59 w 72"/>
                <a:gd name="T41" fmla="*/ 53 h 114"/>
                <a:gd name="T42" fmla="*/ 57 w 72"/>
                <a:gd name="T43" fmla="*/ 48 h 114"/>
                <a:gd name="T44" fmla="*/ 54 w 72"/>
                <a:gd name="T45" fmla="*/ 44 h 114"/>
                <a:gd name="T46" fmla="*/ 50 w 72"/>
                <a:gd name="T47" fmla="*/ 42 h 114"/>
                <a:gd name="T48" fmla="*/ 45 w 72"/>
                <a:gd name="T49" fmla="*/ 40 h 114"/>
                <a:gd name="T50" fmla="*/ 39 w 72"/>
                <a:gd name="T51" fmla="*/ 39 h 114"/>
                <a:gd name="T52" fmla="*/ 33 w 72"/>
                <a:gd name="T53" fmla="*/ 40 h 114"/>
                <a:gd name="T54" fmla="*/ 27 w 72"/>
                <a:gd name="T55" fmla="*/ 43 h 114"/>
                <a:gd name="T56" fmla="*/ 22 w 72"/>
                <a:gd name="T57" fmla="*/ 45 h 114"/>
                <a:gd name="T58" fmla="*/ 18 w 72"/>
                <a:gd name="T59" fmla="*/ 50 h 114"/>
                <a:gd name="T60" fmla="*/ 14 w 72"/>
                <a:gd name="T61" fmla="*/ 55 h 114"/>
                <a:gd name="T62" fmla="*/ 12 w 72"/>
                <a:gd name="T63" fmla="*/ 62 h 114"/>
                <a:gd name="T64" fmla="*/ 12 w 72"/>
                <a:gd name="T65" fmla="*/ 69 h 114"/>
                <a:gd name="T66" fmla="*/ 10 w 72"/>
                <a:gd name="T67" fmla="*/ 84 h 114"/>
                <a:gd name="T68" fmla="*/ 10 w 72"/>
                <a:gd name="T69" fmla="*/ 114 h 114"/>
                <a:gd name="T70" fmla="*/ 0 w 72"/>
                <a:gd name="T71" fmla="*/ 114 h 114"/>
                <a:gd name="T72" fmla="*/ 0 w 72"/>
                <a:gd name="T7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114"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19" y="37"/>
                  </a:lnTo>
                  <a:lnTo>
                    <a:pt x="30" y="32"/>
                  </a:lnTo>
                  <a:lnTo>
                    <a:pt x="42" y="29"/>
                  </a:lnTo>
                  <a:lnTo>
                    <a:pt x="48" y="30"/>
                  </a:lnTo>
                  <a:lnTo>
                    <a:pt x="53" y="32"/>
                  </a:lnTo>
                  <a:lnTo>
                    <a:pt x="58" y="34"/>
                  </a:lnTo>
                  <a:lnTo>
                    <a:pt x="63" y="38"/>
                  </a:lnTo>
                  <a:lnTo>
                    <a:pt x="67" y="43"/>
                  </a:lnTo>
                  <a:lnTo>
                    <a:pt x="69" y="48"/>
                  </a:lnTo>
                  <a:lnTo>
                    <a:pt x="70" y="58"/>
                  </a:lnTo>
                  <a:lnTo>
                    <a:pt x="72" y="72"/>
                  </a:lnTo>
                  <a:lnTo>
                    <a:pt x="72" y="114"/>
                  </a:lnTo>
                  <a:lnTo>
                    <a:pt x="62" y="114"/>
                  </a:lnTo>
                  <a:lnTo>
                    <a:pt x="62" y="75"/>
                  </a:lnTo>
                  <a:lnTo>
                    <a:pt x="60" y="67"/>
                  </a:lnTo>
                  <a:lnTo>
                    <a:pt x="60" y="62"/>
                  </a:lnTo>
                  <a:lnTo>
                    <a:pt x="60" y="58"/>
                  </a:lnTo>
                  <a:lnTo>
                    <a:pt x="59" y="53"/>
                  </a:lnTo>
                  <a:lnTo>
                    <a:pt x="57" y="48"/>
                  </a:lnTo>
                  <a:lnTo>
                    <a:pt x="54" y="44"/>
                  </a:lnTo>
                  <a:lnTo>
                    <a:pt x="50" y="42"/>
                  </a:lnTo>
                  <a:lnTo>
                    <a:pt x="45" y="40"/>
                  </a:lnTo>
                  <a:lnTo>
                    <a:pt x="39" y="39"/>
                  </a:lnTo>
                  <a:lnTo>
                    <a:pt x="33" y="40"/>
                  </a:lnTo>
                  <a:lnTo>
                    <a:pt x="27" y="43"/>
                  </a:lnTo>
                  <a:lnTo>
                    <a:pt x="22" y="45"/>
                  </a:lnTo>
                  <a:lnTo>
                    <a:pt x="18" y="50"/>
                  </a:lnTo>
                  <a:lnTo>
                    <a:pt x="14" y="55"/>
                  </a:lnTo>
                  <a:lnTo>
                    <a:pt x="12" y="62"/>
                  </a:lnTo>
                  <a:lnTo>
                    <a:pt x="12" y="69"/>
                  </a:lnTo>
                  <a:lnTo>
                    <a:pt x="10" y="84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9" name="Rectangle 57"/>
            <p:cNvSpPr>
              <a:spLocks noChangeArrowheads="1"/>
            </p:cNvSpPr>
            <p:nvPr userDrawn="1"/>
          </p:nvSpPr>
          <p:spPr bwMode="auto">
            <a:xfrm>
              <a:off x="1646" y="504"/>
              <a:ext cx="5" cy="57"/>
            </a:xfrm>
            <a:prstGeom prst="rect">
              <a:avLst/>
            </a:prstGeom>
            <a:solidFill>
              <a:srgbClr val="4278A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0" name="Freeform 58"/>
            <p:cNvSpPr>
              <a:spLocks noEditPoints="1"/>
            </p:cNvSpPr>
            <p:nvPr userDrawn="1"/>
          </p:nvSpPr>
          <p:spPr bwMode="auto">
            <a:xfrm>
              <a:off x="1660" y="519"/>
              <a:ext cx="43" cy="43"/>
            </a:xfrm>
            <a:custGeom>
              <a:avLst/>
              <a:gdLst>
                <a:gd name="T0" fmla="*/ 42 w 85"/>
                <a:gd name="T1" fmla="*/ 11 h 88"/>
                <a:gd name="T2" fmla="*/ 30 w 85"/>
                <a:gd name="T3" fmla="*/ 14 h 88"/>
                <a:gd name="T4" fmla="*/ 20 w 85"/>
                <a:gd name="T5" fmla="*/ 21 h 88"/>
                <a:gd name="T6" fmla="*/ 12 w 85"/>
                <a:gd name="T7" fmla="*/ 31 h 88"/>
                <a:gd name="T8" fmla="*/ 10 w 85"/>
                <a:gd name="T9" fmla="*/ 44 h 88"/>
                <a:gd name="T10" fmla="*/ 12 w 85"/>
                <a:gd name="T11" fmla="*/ 58 h 88"/>
                <a:gd name="T12" fmla="*/ 20 w 85"/>
                <a:gd name="T13" fmla="*/ 68 h 88"/>
                <a:gd name="T14" fmla="*/ 30 w 85"/>
                <a:gd name="T15" fmla="*/ 75 h 88"/>
                <a:gd name="T16" fmla="*/ 42 w 85"/>
                <a:gd name="T17" fmla="*/ 78 h 88"/>
                <a:gd name="T18" fmla="*/ 55 w 85"/>
                <a:gd name="T19" fmla="*/ 75 h 88"/>
                <a:gd name="T20" fmla="*/ 66 w 85"/>
                <a:gd name="T21" fmla="*/ 69 h 88"/>
                <a:gd name="T22" fmla="*/ 74 w 85"/>
                <a:gd name="T23" fmla="*/ 58 h 88"/>
                <a:gd name="T24" fmla="*/ 75 w 85"/>
                <a:gd name="T25" fmla="*/ 44 h 88"/>
                <a:gd name="T26" fmla="*/ 74 w 85"/>
                <a:gd name="T27" fmla="*/ 31 h 88"/>
                <a:gd name="T28" fmla="*/ 66 w 85"/>
                <a:gd name="T29" fmla="*/ 20 h 88"/>
                <a:gd name="T30" fmla="*/ 56 w 85"/>
                <a:gd name="T31" fmla="*/ 14 h 88"/>
                <a:gd name="T32" fmla="*/ 42 w 85"/>
                <a:gd name="T33" fmla="*/ 11 h 88"/>
                <a:gd name="T34" fmla="*/ 42 w 85"/>
                <a:gd name="T35" fmla="*/ 0 h 88"/>
                <a:gd name="T36" fmla="*/ 55 w 85"/>
                <a:gd name="T37" fmla="*/ 3 h 88"/>
                <a:gd name="T38" fmla="*/ 66 w 85"/>
                <a:gd name="T39" fmla="*/ 9 h 88"/>
                <a:gd name="T40" fmla="*/ 75 w 85"/>
                <a:gd name="T41" fmla="*/ 18 h 88"/>
                <a:gd name="T42" fmla="*/ 75 w 85"/>
                <a:gd name="T43" fmla="*/ 3 h 88"/>
                <a:gd name="T44" fmla="*/ 85 w 85"/>
                <a:gd name="T45" fmla="*/ 3 h 88"/>
                <a:gd name="T46" fmla="*/ 85 w 85"/>
                <a:gd name="T47" fmla="*/ 85 h 88"/>
                <a:gd name="T48" fmla="*/ 75 w 85"/>
                <a:gd name="T49" fmla="*/ 85 h 88"/>
                <a:gd name="T50" fmla="*/ 75 w 85"/>
                <a:gd name="T51" fmla="*/ 71 h 88"/>
                <a:gd name="T52" fmla="*/ 65 w 85"/>
                <a:gd name="T53" fmla="*/ 80 h 88"/>
                <a:gd name="T54" fmla="*/ 55 w 85"/>
                <a:gd name="T55" fmla="*/ 86 h 88"/>
                <a:gd name="T56" fmla="*/ 42 w 85"/>
                <a:gd name="T57" fmla="*/ 88 h 88"/>
                <a:gd name="T58" fmla="*/ 26 w 85"/>
                <a:gd name="T59" fmla="*/ 84 h 88"/>
                <a:gd name="T60" fmla="*/ 12 w 85"/>
                <a:gd name="T61" fmla="*/ 75 h 88"/>
                <a:gd name="T62" fmla="*/ 2 w 85"/>
                <a:gd name="T63" fmla="*/ 60 h 88"/>
                <a:gd name="T64" fmla="*/ 0 w 85"/>
                <a:gd name="T65" fmla="*/ 44 h 88"/>
                <a:gd name="T66" fmla="*/ 2 w 85"/>
                <a:gd name="T67" fmla="*/ 28 h 88"/>
                <a:gd name="T68" fmla="*/ 12 w 85"/>
                <a:gd name="T69" fmla="*/ 14 h 88"/>
                <a:gd name="T70" fmla="*/ 26 w 85"/>
                <a:gd name="T71" fmla="*/ 4 h 88"/>
                <a:gd name="T72" fmla="*/ 42 w 85"/>
                <a:gd name="T7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88">
                  <a:moveTo>
                    <a:pt x="42" y="11"/>
                  </a:moveTo>
                  <a:lnTo>
                    <a:pt x="30" y="14"/>
                  </a:lnTo>
                  <a:lnTo>
                    <a:pt x="20" y="21"/>
                  </a:lnTo>
                  <a:lnTo>
                    <a:pt x="12" y="31"/>
                  </a:lnTo>
                  <a:lnTo>
                    <a:pt x="10" y="44"/>
                  </a:lnTo>
                  <a:lnTo>
                    <a:pt x="12" y="58"/>
                  </a:lnTo>
                  <a:lnTo>
                    <a:pt x="20" y="68"/>
                  </a:lnTo>
                  <a:lnTo>
                    <a:pt x="30" y="75"/>
                  </a:lnTo>
                  <a:lnTo>
                    <a:pt x="42" y="78"/>
                  </a:lnTo>
                  <a:lnTo>
                    <a:pt x="55" y="75"/>
                  </a:lnTo>
                  <a:lnTo>
                    <a:pt x="66" y="69"/>
                  </a:lnTo>
                  <a:lnTo>
                    <a:pt x="74" y="58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66" y="20"/>
                  </a:lnTo>
                  <a:lnTo>
                    <a:pt x="56" y="14"/>
                  </a:lnTo>
                  <a:lnTo>
                    <a:pt x="42" y="11"/>
                  </a:lnTo>
                  <a:close/>
                  <a:moveTo>
                    <a:pt x="42" y="0"/>
                  </a:moveTo>
                  <a:lnTo>
                    <a:pt x="55" y="3"/>
                  </a:lnTo>
                  <a:lnTo>
                    <a:pt x="66" y="9"/>
                  </a:lnTo>
                  <a:lnTo>
                    <a:pt x="75" y="18"/>
                  </a:lnTo>
                  <a:lnTo>
                    <a:pt x="75" y="3"/>
                  </a:lnTo>
                  <a:lnTo>
                    <a:pt x="85" y="3"/>
                  </a:lnTo>
                  <a:lnTo>
                    <a:pt x="85" y="85"/>
                  </a:lnTo>
                  <a:lnTo>
                    <a:pt x="75" y="85"/>
                  </a:lnTo>
                  <a:lnTo>
                    <a:pt x="75" y="71"/>
                  </a:lnTo>
                  <a:lnTo>
                    <a:pt x="65" y="80"/>
                  </a:lnTo>
                  <a:lnTo>
                    <a:pt x="55" y="86"/>
                  </a:lnTo>
                  <a:lnTo>
                    <a:pt x="42" y="88"/>
                  </a:lnTo>
                  <a:lnTo>
                    <a:pt x="26" y="84"/>
                  </a:lnTo>
                  <a:lnTo>
                    <a:pt x="12" y="75"/>
                  </a:lnTo>
                  <a:lnTo>
                    <a:pt x="2" y="60"/>
                  </a:lnTo>
                  <a:lnTo>
                    <a:pt x="0" y="44"/>
                  </a:lnTo>
                  <a:lnTo>
                    <a:pt x="2" y="28"/>
                  </a:lnTo>
                  <a:lnTo>
                    <a:pt x="12" y="14"/>
                  </a:lnTo>
                  <a:lnTo>
                    <a:pt x="26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1" name="Freeform 59"/>
            <p:cNvSpPr>
              <a:spLocks/>
            </p:cNvSpPr>
            <p:nvPr userDrawn="1"/>
          </p:nvSpPr>
          <p:spPr bwMode="auto">
            <a:xfrm>
              <a:off x="1715" y="519"/>
              <a:ext cx="36" cy="42"/>
            </a:xfrm>
            <a:custGeom>
              <a:avLst/>
              <a:gdLst>
                <a:gd name="T0" fmla="*/ 41 w 72"/>
                <a:gd name="T1" fmla="*/ 0 h 85"/>
                <a:gd name="T2" fmla="*/ 47 w 72"/>
                <a:gd name="T3" fmla="*/ 1 h 85"/>
                <a:gd name="T4" fmla="*/ 54 w 72"/>
                <a:gd name="T5" fmla="*/ 3 h 85"/>
                <a:gd name="T6" fmla="*/ 59 w 72"/>
                <a:gd name="T7" fmla="*/ 5 h 85"/>
                <a:gd name="T8" fmla="*/ 62 w 72"/>
                <a:gd name="T9" fmla="*/ 9 h 85"/>
                <a:gd name="T10" fmla="*/ 66 w 72"/>
                <a:gd name="T11" fmla="*/ 14 h 85"/>
                <a:gd name="T12" fmla="*/ 69 w 72"/>
                <a:gd name="T13" fmla="*/ 19 h 85"/>
                <a:gd name="T14" fmla="*/ 71 w 72"/>
                <a:gd name="T15" fmla="*/ 29 h 85"/>
                <a:gd name="T16" fmla="*/ 72 w 72"/>
                <a:gd name="T17" fmla="*/ 43 h 85"/>
                <a:gd name="T18" fmla="*/ 72 w 72"/>
                <a:gd name="T19" fmla="*/ 85 h 85"/>
                <a:gd name="T20" fmla="*/ 61 w 72"/>
                <a:gd name="T21" fmla="*/ 85 h 85"/>
                <a:gd name="T22" fmla="*/ 61 w 72"/>
                <a:gd name="T23" fmla="*/ 46 h 85"/>
                <a:gd name="T24" fmla="*/ 61 w 72"/>
                <a:gd name="T25" fmla="*/ 38 h 85"/>
                <a:gd name="T26" fmla="*/ 61 w 72"/>
                <a:gd name="T27" fmla="*/ 30 h 85"/>
                <a:gd name="T28" fmla="*/ 60 w 72"/>
                <a:gd name="T29" fmla="*/ 26 h 85"/>
                <a:gd name="T30" fmla="*/ 59 w 72"/>
                <a:gd name="T31" fmla="*/ 21 h 85"/>
                <a:gd name="T32" fmla="*/ 56 w 72"/>
                <a:gd name="T33" fmla="*/ 18 h 85"/>
                <a:gd name="T34" fmla="*/ 52 w 72"/>
                <a:gd name="T35" fmla="*/ 15 h 85"/>
                <a:gd name="T36" fmla="*/ 49 w 72"/>
                <a:gd name="T37" fmla="*/ 13 h 85"/>
                <a:gd name="T38" fmla="*/ 45 w 72"/>
                <a:gd name="T39" fmla="*/ 11 h 85"/>
                <a:gd name="T40" fmla="*/ 39 w 72"/>
                <a:gd name="T41" fmla="*/ 10 h 85"/>
                <a:gd name="T42" fmla="*/ 34 w 72"/>
                <a:gd name="T43" fmla="*/ 11 h 85"/>
                <a:gd name="T44" fmla="*/ 27 w 72"/>
                <a:gd name="T45" fmla="*/ 14 h 85"/>
                <a:gd name="T46" fmla="*/ 22 w 72"/>
                <a:gd name="T47" fmla="*/ 16 h 85"/>
                <a:gd name="T48" fmla="*/ 17 w 72"/>
                <a:gd name="T49" fmla="*/ 21 h 85"/>
                <a:gd name="T50" fmla="*/ 15 w 72"/>
                <a:gd name="T51" fmla="*/ 26 h 85"/>
                <a:gd name="T52" fmla="*/ 12 w 72"/>
                <a:gd name="T53" fmla="*/ 33 h 85"/>
                <a:gd name="T54" fmla="*/ 11 w 72"/>
                <a:gd name="T55" fmla="*/ 40 h 85"/>
                <a:gd name="T56" fmla="*/ 11 w 72"/>
                <a:gd name="T57" fmla="*/ 55 h 85"/>
                <a:gd name="T58" fmla="*/ 11 w 72"/>
                <a:gd name="T59" fmla="*/ 85 h 85"/>
                <a:gd name="T60" fmla="*/ 0 w 72"/>
                <a:gd name="T61" fmla="*/ 85 h 85"/>
                <a:gd name="T62" fmla="*/ 0 w 72"/>
                <a:gd name="T63" fmla="*/ 3 h 85"/>
                <a:gd name="T64" fmla="*/ 11 w 72"/>
                <a:gd name="T65" fmla="*/ 3 h 85"/>
                <a:gd name="T66" fmla="*/ 11 w 72"/>
                <a:gd name="T67" fmla="*/ 18 h 85"/>
                <a:gd name="T68" fmla="*/ 20 w 72"/>
                <a:gd name="T69" fmla="*/ 8 h 85"/>
                <a:gd name="T70" fmla="*/ 30 w 72"/>
                <a:gd name="T71" fmla="*/ 3 h 85"/>
                <a:gd name="T72" fmla="*/ 41 w 72"/>
                <a:gd name="T7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85">
                  <a:moveTo>
                    <a:pt x="41" y="0"/>
                  </a:moveTo>
                  <a:lnTo>
                    <a:pt x="47" y="1"/>
                  </a:lnTo>
                  <a:lnTo>
                    <a:pt x="54" y="3"/>
                  </a:lnTo>
                  <a:lnTo>
                    <a:pt x="59" y="5"/>
                  </a:lnTo>
                  <a:lnTo>
                    <a:pt x="62" y="9"/>
                  </a:lnTo>
                  <a:lnTo>
                    <a:pt x="66" y="14"/>
                  </a:lnTo>
                  <a:lnTo>
                    <a:pt x="69" y="19"/>
                  </a:lnTo>
                  <a:lnTo>
                    <a:pt x="71" y="29"/>
                  </a:lnTo>
                  <a:lnTo>
                    <a:pt x="72" y="43"/>
                  </a:lnTo>
                  <a:lnTo>
                    <a:pt x="72" y="85"/>
                  </a:lnTo>
                  <a:lnTo>
                    <a:pt x="61" y="85"/>
                  </a:lnTo>
                  <a:lnTo>
                    <a:pt x="61" y="46"/>
                  </a:lnTo>
                  <a:lnTo>
                    <a:pt x="61" y="38"/>
                  </a:lnTo>
                  <a:lnTo>
                    <a:pt x="61" y="30"/>
                  </a:lnTo>
                  <a:lnTo>
                    <a:pt x="60" y="26"/>
                  </a:lnTo>
                  <a:lnTo>
                    <a:pt x="59" y="21"/>
                  </a:lnTo>
                  <a:lnTo>
                    <a:pt x="56" y="18"/>
                  </a:lnTo>
                  <a:lnTo>
                    <a:pt x="52" y="15"/>
                  </a:lnTo>
                  <a:lnTo>
                    <a:pt x="49" y="13"/>
                  </a:lnTo>
                  <a:lnTo>
                    <a:pt x="45" y="11"/>
                  </a:lnTo>
                  <a:lnTo>
                    <a:pt x="39" y="10"/>
                  </a:lnTo>
                  <a:lnTo>
                    <a:pt x="34" y="11"/>
                  </a:lnTo>
                  <a:lnTo>
                    <a:pt x="27" y="14"/>
                  </a:lnTo>
                  <a:lnTo>
                    <a:pt x="22" y="16"/>
                  </a:lnTo>
                  <a:lnTo>
                    <a:pt x="17" y="21"/>
                  </a:lnTo>
                  <a:lnTo>
                    <a:pt x="15" y="26"/>
                  </a:lnTo>
                  <a:lnTo>
                    <a:pt x="12" y="33"/>
                  </a:lnTo>
                  <a:lnTo>
                    <a:pt x="11" y="40"/>
                  </a:lnTo>
                  <a:lnTo>
                    <a:pt x="11" y="55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3"/>
                  </a:lnTo>
                  <a:lnTo>
                    <a:pt x="11" y="3"/>
                  </a:lnTo>
                  <a:lnTo>
                    <a:pt x="11" y="18"/>
                  </a:lnTo>
                  <a:lnTo>
                    <a:pt x="20" y="8"/>
                  </a:lnTo>
                  <a:lnTo>
                    <a:pt x="30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2" name="Freeform 60"/>
            <p:cNvSpPr>
              <a:spLocks noEditPoints="1"/>
            </p:cNvSpPr>
            <p:nvPr userDrawn="1"/>
          </p:nvSpPr>
          <p:spPr bwMode="auto">
            <a:xfrm>
              <a:off x="1761" y="504"/>
              <a:ext cx="42" cy="58"/>
            </a:xfrm>
            <a:custGeom>
              <a:avLst/>
              <a:gdLst>
                <a:gd name="T0" fmla="*/ 43 w 85"/>
                <a:gd name="T1" fmla="*/ 40 h 117"/>
                <a:gd name="T2" fmla="*/ 30 w 85"/>
                <a:gd name="T3" fmla="*/ 43 h 117"/>
                <a:gd name="T4" fmla="*/ 20 w 85"/>
                <a:gd name="T5" fmla="*/ 50 h 117"/>
                <a:gd name="T6" fmla="*/ 13 w 85"/>
                <a:gd name="T7" fmla="*/ 60 h 117"/>
                <a:gd name="T8" fmla="*/ 10 w 85"/>
                <a:gd name="T9" fmla="*/ 73 h 117"/>
                <a:gd name="T10" fmla="*/ 13 w 85"/>
                <a:gd name="T11" fmla="*/ 85 h 117"/>
                <a:gd name="T12" fmla="*/ 20 w 85"/>
                <a:gd name="T13" fmla="*/ 97 h 117"/>
                <a:gd name="T14" fmla="*/ 30 w 85"/>
                <a:gd name="T15" fmla="*/ 104 h 117"/>
                <a:gd name="T16" fmla="*/ 43 w 85"/>
                <a:gd name="T17" fmla="*/ 107 h 117"/>
                <a:gd name="T18" fmla="*/ 55 w 85"/>
                <a:gd name="T19" fmla="*/ 104 h 117"/>
                <a:gd name="T20" fmla="*/ 65 w 85"/>
                <a:gd name="T21" fmla="*/ 98 h 117"/>
                <a:gd name="T22" fmla="*/ 73 w 85"/>
                <a:gd name="T23" fmla="*/ 87 h 117"/>
                <a:gd name="T24" fmla="*/ 75 w 85"/>
                <a:gd name="T25" fmla="*/ 73 h 117"/>
                <a:gd name="T26" fmla="*/ 74 w 85"/>
                <a:gd name="T27" fmla="*/ 60 h 117"/>
                <a:gd name="T28" fmla="*/ 66 w 85"/>
                <a:gd name="T29" fmla="*/ 49 h 117"/>
                <a:gd name="T30" fmla="*/ 56 w 85"/>
                <a:gd name="T31" fmla="*/ 43 h 117"/>
                <a:gd name="T32" fmla="*/ 43 w 85"/>
                <a:gd name="T33" fmla="*/ 40 h 117"/>
                <a:gd name="T34" fmla="*/ 75 w 85"/>
                <a:gd name="T35" fmla="*/ 0 h 117"/>
                <a:gd name="T36" fmla="*/ 85 w 85"/>
                <a:gd name="T37" fmla="*/ 0 h 117"/>
                <a:gd name="T38" fmla="*/ 85 w 85"/>
                <a:gd name="T39" fmla="*/ 114 h 117"/>
                <a:gd name="T40" fmla="*/ 75 w 85"/>
                <a:gd name="T41" fmla="*/ 114 h 117"/>
                <a:gd name="T42" fmla="*/ 75 w 85"/>
                <a:gd name="T43" fmla="*/ 100 h 117"/>
                <a:gd name="T44" fmla="*/ 65 w 85"/>
                <a:gd name="T45" fmla="*/ 109 h 117"/>
                <a:gd name="T46" fmla="*/ 54 w 85"/>
                <a:gd name="T47" fmla="*/ 115 h 117"/>
                <a:gd name="T48" fmla="*/ 43 w 85"/>
                <a:gd name="T49" fmla="*/ 117 h 117"/>
                <a:gd name="T50" fmla="*/ 26 w 85"/>
                <a:gd name="T51" fmla="*/ 113 h 117"/>
                <a:gd name="T52" fmla="*/ 13 w 85"/>
                <a:gd name="T53" fmla="*/ 104 h 117"/>
                <a:gd name="T54" fmla="*/ 3 w 85"/>
                <a:gd name="T55" fmla="*/ 89 h 117"/>
                <a:gd name="T56" fmla="*/ 0 w 85"/>
                <a:gd name="T57" fmla="*/ 73 h 117"/>
                <a:gd name="T58" fmla="*/ 3 w 85"/>
                <a:gd name="T59" fmla="*/ 57 h 117"/>
                <a:gd name="T60" fmla="*/ 13 w 85"/>
                <a:gd name="T61" fmla="*/ 43 h 117"/>
                <a:gd name="T62" fmla="*/ 26 w 85"/>
                <a:gd name="T63" fmla="*/ 33 h 117"/>
                <a:gd name="T64" fmla="*/ 43 w 85"/>
                <a:gd name="T65" fmla="*/ 29 h 117"/>
                <a:gd name="T66" fmla="*/ 55 w 85"/>
                <a:gd name="T67" fmla="*/ 32 h 117"/>
                <a:gd name="T68" fmla="*/ 66 w 85"/>
                <a:gd name="T69" fmla="*/ 38 h 117"/>
                <a:gd name="T70" fmla="*/ 75 w 85"/>
                <a:gd name="T71" fmla="*/ 47 h 117"/>
                <a:gd name="T72" fmla="*/ 75 w 85"/>
                <a:gd name="T7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117">
                  <a:moveTo>
                    <a:pt x="43" y="40"/>
                  </a:moveTo>
                  <a:lnTo>
                    <a:pt x="30" y="43"/>
                  </a:lnTo>
                  <a:lnTo>
                    <a:pt x="20" y="50"/>
                  </a:lnTo>
                  <a:lnTo>
                    <a:pt x="13" y="60"/>
                  </a:lnTo>
                  <a:lnTo>
                    <a:pt x="10" y="73"/>
                  </a:lnTo>
                  <a:lnTo>
                    <a:pt x="13" y="85"/>
                  </a:lnTo>
                  <a:lnTo>
                    <a:pt x="20" y="97"/>
                  </a:lnTo>
                  <a:lnTo>
                    <a:pt x="30" y="104"/>
                  </a:lnTo>
                  <a:lnTo>
                    <a:pt x="43" y="107"/>
                  </a:lnTo>
                  <a:lnTo>
                    <a:pt x="55" y="104"/>
                  </a:lnTo>
                  <a:lnTo>
                    <a:pt x="65" y="98"/>
                  </a:lnTo>
                  <a:lnTo>
                    <a:pt x="73" y="87"/>
                  </a:lnTo>
                  <a:lnTo>
                    <a:pt x="75" y="73"/>
                  </a:lnTo>
                  <a:lnTo>
                    <a:pt x="74" y="60"/>
                  </a:lnTo>
                  <a:lnTo>
                    <a:pt x="66" y="49"/>
                  </a:lnTo>
                  <a:lnTo>
                    <a:pt x="56" y="43"/>
                  </a:lnTo>
                  <a:lnTo>
                    <a:pt x="43" y="40"/>
                  </a:lnTo>
                  <a:close/>
                  <a:moveTo>
                    <a:pt x="75" y="0"/>
                  </a:moveTo>
                  <a:lnTo>
                    <a:pt x="85" y="0"/>
                  </a:lnTo>
                  <a:lnTo>
                    <a:pt x="85" y="114"/>
                  </a:lnTo>
                  <a:lnTo>
                    <a:pt x="75" y="114"/>
                  </a:lnTo>
                  <a:lnTo>
                    <a:pt x="75" y="100"/>
                  </a:lnTo>
                  <a:lnTo>
                    <a:pt x="65" y="109"/>
                  </a:lnTo>
                  <a:lnTo>
                    <a:pt x="54" y="115"/>
                  </a:lnTo>
                  <a:lnTo>
                    <a:pt x="43" y="117"/>
                  </a:lnTo>
                  <a:lnTo>
                    <a:pt x="26" y="113"/>
                  </a:lnTo>
                  <a:lnTo>
                    <a:pt x="13" y="104"/>
                  </a:lnTo>
                  <a:lnTo>
                    <a:pt x="3" y="89"/>
                  </a:lnTo>
                  <a:lnTo>
                    <a:pt x="0" y="73"/>
                  </a:lnTo>
                  <a:lnTo>
                    <a:pt x="3" y="57"/>
                  </a:lnTo>
                  <a:lnTo>
                    <a:pt x="13" y="43"/>
                  </a:lnTo>
                  <a:lnTo>
                    <a:pt x="26" y="33"/>
                  </a:lnTo>
                  <a:lnTo>
                    <a:pt x="43" y="29"/>
                  </a:lnTo>
                  <a:lnTo>
                    <a:pt x="55" y="32"/>
                  </a:lnTo>
                  <a:lnTo>
                    <a:pt x="66" y="38"/>
                  </a:lnTo>
                  <a:lnTo>
                    <a:pt x="75" y="4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cxnSp>
        <p:nvCxnSpPr>
          <p:cNvPr id="83" name="Gerader Verbinder 82"/>
          <p:cNvCxnSpPr/>
          <p:nvPr userDrawn="1"/>
        </p:nvCxnSpPr>
        <p:spPr>
          <a:xfrm>
            <a:off x="1094874" y="6356350"/>
            <a:ext cx="7655426" cy="1"/>
          </a:xfrm>
          <a:prstGeom prst="line">
            <a:avLst/>
          </a:prstGeom>
          <a:ln w="6350">
            <a:gradFill flip="none" rotWithShape="1">
              <a:gsLst>
                <a:gs pos="0">
                  <a:srgbClr val="4B95CC"/>
                </a:gs>
                <a:gs pos="100000">
                  <a:srgbClr val="A1C757"/>
                </a:gs>
              </a:gsLst>
              <a:lin ang="0" scaled="1"/>
              <a:tileRect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4" name="Grafik 8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8" y="6356351"/>
            <a:ext cx="761333" cy="259229"/>
          </a:xfrm>
          <a:prstGeom prst="rect">
            <a:avLst/>
          </a:prstGeom>
        </p:spPr>
      </p:pic>
      <p:grpSp>
        <p:nvGrpSpPr>
          <p:cNvPr id="219" name="Group 4"/>
          <p:cNvGrpSpPr>
            <a:grpSpLocks noChangeAspect="1"/>
          </p:cNvGrpSpPr>
          <p:nvPr userDrawn="1"/>
        </p:nvGrpSpPr>
        <p:grpSpPr bwMode="auto">
          <a:xfrm>
            <a:off x="5986248" y="5220649"/>
            <a:ext cx="1542796" cy="1099508"/>
            <a:chOff x="2432" y="3553"/>
            <a:chExt cx="797" cy="568"/>
          </a:xfrm>
        </p:grpSpPr>
        <p:sp>
          <p:nvSpPr>
            <p:cNvPr id="22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432" y="3553"/>
              <a:ext cx="797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21" name="Rectangle 5"/>
            <p:cNvSpPr>
              <a:spLocks noChangeArrowheads="1"/>
            </p:cNvSpPr>
            <p:nvPr userDrawn="1"/>
          </p:nvSpPr>
          <p:spPr bwMode="auto">
            <a:xfrm>
              <a:off x="2432" y="3553"/>
              <a:ext cx="797" cy="568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22" name="Rectangle 6"/>
            <p:cNvSpPr>
              <a:spLocks noChangeArrowheads="1"/>
            </p:cNvSpPr>
            <p:nvPr userDrawn="1"/>
          </p:nvSpPr>
          <p:spPr bwMode="auto">
            <a:xfrm>
              <a:off x="2432" y="3556"/>
              <a:ext cx="791" cy="562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23" name="Freeform 7"/>
            <p:cNvSpPr>
              <a:spLocks/>
            </p:cNvSpPr>
            <p:nvPr userDrawn="1"/>
          </p:nvSpPr>
          <p:spPr bwMode="auto">
            <a:xfrm>
              <a:off x="2697" y="3866"/>
              <a:ext cx="19" cy="27"/>
            </a:xfrm>
            <a:custGeom>
              <a:avLst/>
              <a:gdLst>
                <a:gd name="T0" fmla="*/ 70 w 93"/>
                <a:gd name="T1" fmla="*/ 89 h 136"/>
                <a:gd name="T2" fmla="*/ 69 w 93"/>
                <a:gd name="T3" fmla="*/ 101 h 136"/>
                <a:gd name="T4" fmla="*/ 64 w 93"/>
                <a:gd name="T5" fmla="*/ 109 h 136"/>
                <a:gd name="T6" fmla="*/ 58 w 93"/>
                <a:gd name="T7" fmla="*/ 115 h 136"/>
                <a:gd name="T8" fmla="*/ 51 w 93"/>
                <a:gd name="T9" fmla="*/ 118 h 136"/>
                <a:gd name="T10" fmla="*/ 43 w 93"/>
                <a:gd name="T11" fmla="*/ 119 h 136"/>
                <a:gd name="T12" fmla="*/ 34 w 93"/>
                <a:gd name="T13" fmla="*/ 118 h 136"/>
                <a:gd name="T14" fmla="*/ 26 w 93"/>
                <a:gd name="T15" fmla="*/ 112 h 136"/>
                <a:gd name="T16" fmla="*/ 23 w 93"/>
                <a:gd name="T17" fmla="*/ 103 h 136"/>
                <a:gd name="T18" fmla="*/ 22 w 93"/>
                <a:gd name="T19" fmla="*/ 92 h 136"/>
                <a:gd name="T20" fmla="*/ 22 w 93"/>
                <a:gd name="T21" fmla="*/ 0 h 136"/>
                <a:gd name="T22" fmla="*/ 0 w 93"/>
                <a:gd name="T23" fmla="*/ 0 h 136"/>
                <a:gd name="T24" fmla="*/ 0 w 93"/>
                <a:gd name="T25" fmla="*/ 102 h 136"/>
                <a:gd name="T26" fmla="*/ 2 w 93"/>
                <a:gd name="T27" fmla="*/ 117 h 136"/>
                <a:gd name="T28" fmla="*/ 10 w 93"/>
                <a:gd name="T29" fmla="*/ 128 h 136"/>
                <a:gd name="T30" fmla="*/ 20 w 93"/>
                <a:gd name="T31" fmla="*/ 134 h 136"/>
                <a:gd name="T32" fmla="*/ 35 w 93"/>
                <a:gd name="T33" fmla="*/ 136 h 136"/>
                <a:gd name="T34" fmla="*/ 48 w 93"/>
                <a:gd name="T35" fmla="*/ 134 h 136"/>
                <a:gd name="T36" fmla="*/ 60 w 93"/>
                <a:gd name="T37" fmla="*/ 128 h 136"/>
                <a:gd name="T38" fmla="*/ 69 w 93"/>
                <a:gd name="T39" fmla="*/ 118 h 136"/>
                <a:gd name="T40" fmla="*/ 70 w 93"/>
                <a:gd name="T41" fmla="*/ 118 h 136"/>
                <a:gd name="T42" fmla="*/ 70 w 93"/>
                <a:gd name="T43" fmla="*/ 134 h 136"/>
                <a:gd name="T44" fmla="*/ 93 w 93"/>
                <a:gd name="T45" fmla="*/ 134 h 136"/>
                <a:gd name="T46" fmla="*/ 92 w 93"/>
                <a:gd name="T47" fmla="*/ 106 h 136"/>
                <a:gd name="T48" fmla="*/ 92 w 93"/>
                <a:gd name="T49" fmla="*/ 0 h 136"/>
                <a:gd name="T50" fmla="*/ 70 w 93"/>
                <a:gd name="T51" fmla="*/ 0 h 136"/>
                <a:gd name="T52" fmla="*/ 70 w 93"/>
                <a:gd name="T53" fmla="*/ 8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36">
                  <a:moveTo>
                    <a:pt x="70" y="89"/>
                  </a:moveTo>
                  <a:lnTo>
                    <a:pt x="69" y="101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1" y="118"/>
                  </a:lnTo>
                  <a:lnTo>
                    <a:pt x="43" y="119"/>
                  </a:lnTo>
                  <a:lnTo>
                    <a:pt x="34" y="118"/>
                  </a:lnTo>
                  <a:lnTo>
                    <a:pt x="26" y="112"/>
                  </a:lnTo>
                  <a:lnTo>
                    <a:pt x="23" y="103"/>
                  </a:lnTo>
                  <a:lnTo>
                    <a:pt x="22" y="92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2" y="117"/>
                  </a:lnTo>
                  <a:lnTo>
                    <a:pt x="10" y="128"/>
                  </a:lnTo>
                  <a:lnTo>
                    <a:pt x="20" y="134"/>
                  </a:lnTo>
                  <a:lnTo>
                    <a:pt x="35" y="136"/>
                  </a:lnTo>
                  <a:lnTo>
                    <a:pt x="48" y="134"/>
                  </a:lnTo>
                  <a:lnTo>
                    <a:pt x="60" y="128"/>
                  </a:lnTo>
                  <a:lnTo>
                    <a:pt x="69" y="118"/>
                  </a:lnTo>
                  <a:lnTo>
                    <a:pt x="70" y="118"/>
                  </a:lnTo>
                  <a:lnTo>
                    <a:pt x="70" y="134"/>
                  </a:lnTo>
                  <a:lnTo>
                    <a:pt x="93" y="134"/>
                  </a:lnTo>
                  <a:lnTo>
                    <a:pt x="92" y="106"/>
                  </a:lnTo>
                  <a:lnTo>
                    <a:pt x="92" y="0"/>
                  </a:lnTo>
                  <a:lnTo>
                    <a:pt x="70" y="0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 userDrawn="1"/>
          </p:nvSpPr>
          <p:spPr bwMode="auto">
            <a:xfrm>
              <a:off x="2723" y="3866"/>
              <a:ext cx="19" cy="27"/>
            </a:xfrm>
            <a:custGeom>
              <a:avLst/>
              <a:gdLst>
                <a:gd name="T0" fmla="*/ 94 w 94"/>
                <a:gd name="T1" fmla="*/ 136 h 136"/>
                <a:gd name="T2" fmla="*/ 94 w 94"/>
                <a:gd name="T3" fmla="*/ 44 h 136"/>
                <a:gd name="T4" fmla="*/ 93 w 94"/>
                <a:gd name="T5" fmla="*/ 29 h 136"/>
                <a:gd name="T6" fmla="*/ 89 w 94"/>
                <a:gd name="T7" fmla="*/ 17 h 136"/>
                <a:gd name="T8" fmla="*/ 83 w 94"/>
                <a:gd name="T9" fmla="*/ 9 h 136"/>
                <a:gd name="T10" fmla="*/ 74 w 94"/>
                <a:gd name="T11" fmla="*/ 2 h 136"/>
                <a:gd name="T12" fmla="*/ 58 w 94"/>
                <a:gd name="T13" fmla="*/ 0 h 136"/>
                <a:gd name="T14" fmla="*/ 44 w 94"/>
                <a:gd name="T15" fmla="*/ 2 h 136"/>
                <a:gd name="T16" fmla="*/ 33 w 94"/>
                <a:gd name="T17" fmla="*/ 9 h 136"/>
                <a:gd name="T18" fmla="*/ 23 w 94"/>
                <a:gd name="T19" fmla="*/ 21 h 136"/>
                <a:gd name="T20" fmla="*/ 22 w 94"/>
                <a:gd name="T21" fmla="*/ 21 h 136"/>
                <a:gd name="T22" fmla="*/ 22 w 94"/>
                <a:gd name="T23" fmla="*/ 2 h 136"/>
                <a:gd name="T24" fmla="*/ 0 w 94"/>
                <a:gd name="T25" fmla="*/ 2 h 136"/>
                <a:gd name="T26" fmla="*/ 1 w 94"/>
                <a:gd name="T27" fmla="*/ 30 h 136"/>
                <a:gd name="T28" fmla="*/ 1 w 94"/>
                <a:gd name="T29" fmla="*/ 136 h 136"/>
                <a:gd name="T30" fmla="*/ 22 w 94"/>
                <a:gd name="T31" fmla="*/ 136 h 136"/>
                <a:gd name="T32" fmla="*/ 22 w 94"/>
                <a:gd name="T33" fmla="*/ 57 h 136"/>
                <a:gd name="T34" fmla="*/ 23 w 94"/>
                <a:gd name="T35" fmla="*/ 47 h 136"/>
                <a:gd name="T36" fmla="*/ 24 w 94"/>
                <a:gd name="T37" fmla="*/ 39 h 136"/>
                <a:gd name="T38" fmla="*/ 27 w 94"/>
                <a:gd name="T39" fmla="*/ 30 h 136"/>
                <a:gd name="T40" fmla="*/ 32 w 94"/>
                <a:gd name="T41" fmla="*/ 24 h 136"/>
                <a:gd name="T42" fmla="*/ 39 w 94"/>
                <a:gd name="T43" fmla="*/ 19 h 136"/>
                <a:gd name="T44" fmla="*/ 50 w 94"/>
                <a:gd name="T45" fmla="*/ 18 h 136"/>
                <a:gd name="T46" fmla="*/ 61 w 94"/>
                <a:gd name="T47" fmla="*/ 19 h 136"/>
                <a:gd name="T48" fmla="*/ 68 w 94"/>
                <a:gd name="T49" fmla="*/ 25 h 136"/>
                <a:gd name="T50" fmla="*/ 71 w 94"/>
                <a:gd name="T51" fmla="*/ 34 h 136"/>
                <a:gd name="T52" fmla="*/ 73 w 94"/>
                <a:gd name="T53" fmla="*/ 44 h 136"/>
                <a:gd name="T54" fmla="*/ 73 w 94"/>
                <a:gd name="T55" fmla="*/ 136 h 136"/>
                <a:gd name="T56" fmla="*/ 94 w 94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36">
                  <a:moveTo>
                    <a:pt x="94" y="136"/>
                  </a:moveTo>
                  <a:lnTo>
                    <a:pt x="94" y="44"/>
                  </a:lnTo>
                  <a:lnTo>
                    <a:pt x="93" y="29"/>
                  </a:lnTo>
                  <a:lnTo>
                    <a:pt x="89" y="17"/>
                  </a:lnTo>
                  <a:lnTo>
                    <a:pt x="83" y="9"/>
                  </a:lnTo>
                  <a:lnTo>
                    <a:pt x="74" y="2"/>
                  </a:lnTo>
                  <a:lnTo>
                    <a:pt x="58" y="0"/>
                  </a:lnTo>
                  <a:lnTo>
                    <a:pt x="44" y="2"/>
                  </a:lnTo>
                  <a:lnTo>
                    <a:pt x="33" y="9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"/>
                  </a:lnTo>
                  <a:lnTo>
                    <a:pt x="0" y="2"/>
                  </a:lnTo>
                  <a:lnTo>
                    <a:pt x="1" y="30"/>
                  </a:lnTo>
                  <a:lnTo>
                    <a:pt x="1" y="136"/>
                  </a:lnTo>
                  <a:lnTo>
                    <a:pt x="22" y="136"/>
                  </a:lnTo>
                  <a:lnTo>
                    <a:pt x="22" y="57"/>
                  </a:lnTo>
                  <a:lnTo>
                    <a:pt x="23" y="47"/>
                  </a:lnTo>
                  <a:lnTo>
                    <a:pt x="24" y="39"/>
                  </a:lnTo>
                  <a:lnTo>
                    <a:pt x="27" y="30"/>
                  </a:lnTo>
                  <a:lnTo>
                    <a:pt x="32" y="24"/>
                  </a:lnTo>
                  <a:lnTo>
                    <a:pt x="39" y="19"/>
                  </a:lnTo>
                  <a:lnTo>
                    <a:pt x="50" y="18"/>
                  </a:lnTo>
                  <a:lnTo>
                    <a:pt x="61" y="19"/>
                  </a:lnTo>
                  <a:lnTo>
                    <a:pt x="68" y="25"/>
                  </a:lnTo>
                  <a:lnTo>
                    <a:pt x="71" y="34"/>
                  </a:lnTo>
                  <a:lnTo>
                    <a:pt x="73" y="44"/>
                  </a:lnTo>
                  <a:lnTo>
                    <a:pt x="73" y="136"/>
                  </a:lnTo>
                  <a:lnTo>
                    <a:pt x="94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25" name="Freeform 9"/>
            <p:cNvSpPr>
              <a:spLocks noEditPoints="1"/>
            </p:cNvSpPr>
            <p:nvPr userDrawn="1"/>
          </p:nvSpPr>
          <p:spPr bwMode="auto">
            <a:xfrm>
              <a:off x="2748" y="3855"/>
              <a:ext cx="19" cy="38"/>
            </a:xfrm>
            <a:custGeom>
              <a:avLst/>
              <a:gdLst>
                <a:gd name="T0" fmla="*/ 73 w 95"/>
                <a:gd name="T1" fmla="*/ 118 h 192"/>
                <a:gd name="T2" fmla="*/ 73 w 95"/>
                <a:gd name="T3" fmla="*/ 132 h 192"/>
                <a:gd name="T4" fmla="*/ 72 w 95"/>
                <a:gd name="T5" fmla="*/ 145 h 192"/>
                <a:gd name="T6" fmla="*/ 71 w 95"/>
                <a:gd name="T7" fmla="*/ 156 h 192"/>
                <a:gd name="T8" fmla="*/ 66 w 95"/>
                <a:gd name="T9" fmla="*/ 165 h 192"/>
                <a:gd name="T10" fmla="*/ 59 w 95"/>
                <a:gd name="T11" fmla="*/ 173 h 192"/>
                <a:gd name="T12" fmla="*/ 49 w 95"/>
                <a:gd name="T13" fmla="*/ 174 h 192"/>
                <a:gd name="T14" fmla="*/ 38 w 95"/>
                <a:gd name="T15" fmla="*/ 173 h 192"/>
                <a:gd name="T16" fmla="*/ 30 w 95"/>
                <a:gd name="T17" fmla="*/ 167 h 192"/>
                <a:gd name="T18" fmla="*/ 26 w 95"/>
                <a:gd name="T19" fmla="*/ 157 h 192"/>
                <a:gd name="T20" fmla="*/ 24 w 95"/>
                <a:gd name="T21" fmla="*/ 147 h 192"/>
                <a:gd name="T22" fmla="*/ 23 w 95"/>
                <a:gd name="T23" fmla="*/ 136 h 192"/>
                <a:gd name="T24" fmla="*/ 23 w 95"/>
                <a:gd name="T25" fmla="*/ 125 h 192"/>
                <a:gd name="T26" fmla="*/ 23 w 95"/>
                <a:gd name="T27" fmla="*/ 106 h 192"/>
                <a:gd name="T28" fmla="*/ 25 w 95"/>
                <a:gd name="T29" fmla="*/ 92 h 192"/>
                <a:gd name="T30" fmla="*/ 30 w 95"/>
                <a:gd name="T31" fmla="*/ 81 h 192"/>
                <a:gd name="T32" fmla="*/ 37 w 95"/>
                <a:gd name="T33" fmla="*/ 75 h 192"/>
                <a:gd name="T34" fmla="*/ 48 w 95"/>
                <a:gd name="T35" fmla="*/ 72 h 192"/>
                <a:gd name="T36" fmla="*/ 59 w 95"/>
                <a:gd name="T37" fmla="*/ 75 h 192"/>
                <a:gd name="T38" fmla="*/ 66 w 95"/>
                <a:gd name="T39" fmla="*/ 79 h 192"/>
                <a:gd name="T40" fmla="*/ 70 w 95"/>
                <a:gd name="T41" fmla="*/ 88 h 192"/>
                <a:gd name="T42" fmla="*/ 72 w 95"/>
                <a:gd name="T43" fmla="*/ 98 h 192"/>
                <a:gd name="T44" fmla="*/ 73 w 95"/>
                <a:gd name="T45" fmla="*/ 109 h 192"/>
                <a:gd name="T46" fmla="*/ 73 w 95"/>
                <a:gd name="T47" fmla="*/ 118 h 192"/>
                <a:gd name="T48" fmla="*/ 73 w 95"/>
                <a:gd name="T49" fmla="*/ 70 h 192"/>
                <a:gd name="T50" fmla="*/ 72 w 95"/>
                <a:gd name="T51" fmla="*/ 70 h 192"/>
                <a:gd name="T52" fmla="*/ 65 w 95"/>
                <a:gd name="T53" fmla="*/ 61 h 192"/>
                <a:gd name="T54" fmla="*/ 55 w 95"/>
                <a:gd name="T55" fmla="*/ 56 h 192"/>
                <a:gd name="T56" fmla="*/ 43 w 95"/>
                <a:gd name="T57" fmla="*/ 54 h 192"/>
                <a:gd name="T58" fmla="*/ 30 w 95"/>
                <a:gd name="T59" fmla="*/ 56 h 192"/>
                <a:gd name="T60" fmla="*/ 19 w 95"/>
                <a:gd name="T61" fmla="*/ 61 h 192"/>
                <a:gd name="T62" fmla="*/ 11 w 95"/>
                <a:gd name="T63" fmla="*/ 69 h 192"/>
                <a:gd name="T64" fmla="*/ 6 w 95"/>
                <a:gd name="T65" fmla="*/ 77 h 192"/>
                <a:gd name="T66" fmla="*/ 2 w 95"/>
                <a:gd name="T67" fmla="*/ 88 h 192"/>
                <a:gd name="T68" fmla="*/ 1 w 95"/>
                <a:gd name="T69" fmla="*/ 100 h 192"/>
                <a:gd name="T70" fmla="*/ 0 w 95"/>
                <a:gd name="T71" fmla="*/ 113 h 192"/>
                <a:gd name="T72" fmla="*/ 0 w 95"/>
                <a:gd name="T73" fmla="*/ 125 h 192"/>
                <a:gd name="T74" fmla="*/ 1 w 95"/>
                <a:gd name="T75" fmla="*/ 147 h 192"/>
                <a:gd name="T76" fmla="*/ 5 w 95"/>
                <a:gd name="T77" fmla="*/ 164 h 192"/>
                <a:gd name="T78" fmla="*/ 11 w 95"/>
                <a:gd name="T79" fmla="*/ 176 h 192"/>
                <a:gd name="T80" fmla="*/ 17 w 95"/>
                <a:gd name="T81" fmla="*/ 184 h 192"/>
                <a:gd name="T82" fmla="*/ 25 w 95"/>
                <a:gd name="T83" fmla="*/ 188 h 192"/>
                <a:gd name="T84" fmla="*/ 34 w 95"/>
                <a:gd name="T85" fmla="*/ 191 h 192"/>
                <a:gd name="T86" fmla="*/ 42 w 95"/>
                <a:gd name="T87" fmla="*/ 192 h 192"/>
                <a:gd name="T88" fmla="*/ 55 w 95"/>
                <a:gd name="T89" fmla="*/ 190 h 192"/>
                <a:gd name="T90" fmla="*/ 65 w 95"/>
                <a:gd name="T91" fmla="*/ 184 h 192"/>
                <a:gd name="T92" fmla="*/ 73 w 95"/>
                <a:gd name="T93" fmla="*/ 174 h 192"/>
                <a:gd name="T94" fmla="*/ 73 w 95"/>
                <a:gd name="T95" fmla="*/ 174 h 192"/>
                <a:gd name="T96" fmla="*/ 73 w 95"/>
                <a:gd name="T97" fmla="*/ 190 h 192"/>
                <a:gd name="T98" fmla="*/ 95 w 95"/>
                <a:gd name="T99" fmla="*/ 190 h 192"/>
                <a:gd name="T100" fmla="*/ 95 w 95"/>
                <a:gd name="T101" fmla="*/ 0 h 192"/>
                <a:gd name="T102" fmla="*/ 73 w 95"/>
                <a:gd name="T103" fmla="*/ 0 h 192"/>
                <a:gd name="T104" fmla="*/ 73 w 95"/>
                <a:gd name="T10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92">
                  <a:moveTo>
                    <a:pt x="73" y="118"/>
                  </a:moveTo>
                  <a:lnTo>
                    <a:pt x="73" y="132"/>
                  </a:lnTo>
                  <a:lnTo>
                    <a:pt x="72" y="145"/>
                  </a:lnTo>
                  <a:lnTo>
                    <a:pt x="71" y="156"/>
                  </a:lnTo>
                  <a:lnTo>
                    <a:pt x="66" y="165"/>
                  </a:lnTo>
                  <a:lnTo>
                    <a:pt x="59" y="173"/>
                  </a:lnTo>
                  <a:lnTo>
                    <a:pt x="49" y="174"/>
                  </a:lnTo>
                  <a:lnTo>
                    <a:pt x="38" y="173"/>
                  </a:lnTo>
                  <a:lnTo>
                    <a:pt x="30" y="167"/>
                  </a:lnTo>
                  <a:lnTo>
                    <a:pt x="26" y="157"/>
                  </a:lnTo>
                  <a:lnTo>
                    <a:pt x="24" y="147"/>
                  </a:lnTo>
                  <a:lnTo>
                    <a:pt x="23" y="136"/>
                  </a:lnTo>
                  <a:lnTo>
                    <a:pt x="23" y="125"/>
                  </a:lnTo>
                  <a:lnTo>
                    <a:pt x="23" y="106"/>
                  </a:lnTo>
                  <a:lnTo>
                    <a:pt x="25" y="92"/>
                  </a:lnTo>
                  <a:lnTo>
                    <a:pt x="30" y="81"/>
                  </a:lnTo>
                  <a:lnTo>
                    <a:pt x="37" y="75"/>
                  </a:lnTo>
                  <a:lnTo>
                    <a:pt x="48" y="72"/>
                  </a:lnTo>
                  <a:lnTo>
                    <a:pt x="59" y="75"/>
                  </a:lnTo>
                  <a:lnTo>
                    <a:pt x="66" y="79"/>
                  </a:lnTo>
                  <a:lnTo>
                    <a:pt x="70" y="88"/>
                  </a:lnTo>
                  <a:lnTo>
                    <a:pt x="72" y="98"/>
                  </a:lnTo>
                  <a:lnTo>
                    <a:pt x="73" y="109"/>
                  </a:lnTo>
                  <a:lnTo>
                    <a:pt x="73" y="118"/>
                  </a:lnTo>
                  <a:close/>
                  <a:moveTo>
                    <a:pt x="73" y="70"/>
                  </a:moveTo>
                  <a:lnTo>
                    <a:pt x="72" y="70"/>
                  </a:lnTo>
                  <a:lnTo>
                    <a:pt x="65" y="61"/>
                  </a:lnTo>
                  <a:lnTo>
                    <a:pt x="55" y="56"/>
                  </a:lnTo>
                  <a:lnTo>
                    <a:pt x="43" y="54"/>
                  </a:lnTo>
                  <a:lnTo>
                    <a:pt x="30" y="56"/>
                  </a:lnTo>
                  <a:lnTo>
                    <a:pt x="19" y="61"/>
                  </a:lnTo>
                  <a:lnTo>
                    <a:pt x="11" y="69"/>
                  </a:lnTo>
                  <a:lnTo>
                    <a:pt x="6" y="77"/>
                  </a:lnTo>
                  <a:lnTo>
                    <a:pt x="2" y="88"/>
                  </a:lnTo>
                  <a:lnTo>
                    <a:pt x="1" y="100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1" y="147"/>
                  </a:lnTo>
                  <a:lnTo>
                    <a:pt x="5" y="164"/>
                  </a:lnTo>
                  <a:lnTo>
                    <a:pt x="11" y="176"/>
                  </a:lnTo>
                  <a:lnTo>
                    <a:pt x="17" y="184"/>
                  </a:lnTo>
                  <a:lnTo>
                    <a:pt x="25" y="188"/>
                  </a:lnTo>
                  <a:lnTo>
                    <a:pt x="34" y="191"/>
                  </a:lnTo>
                  <a:lnTo>
                    <a:pt x="42" y="192"/>
                  </a:lnTo>
                  <a:lnTo>
                    <a:pt x="55" y="190"/>
                  </a:lnTo>
                  <a:lnTo>
                    <a:pt x="65" y="184"/>
                  </a:lnTo>
                  <a:lnTo>
                    <a:pt x="73" y="174"/>
                  </a:lnTo>
                  <a:lnTo>
                    <a:pt x="73" y="174"/>
                  </a:lnTo>
                  <a:lnTo>
                    <a:pt x="73" y="190"/>
                  </a:lnTo>
                  <a:lnTo>
                    <a:pt x="95" y="190"/>
                  </a:lnTo>
                  <a:lnTo>
                    <a:pt x="95" y="0"/>
                  </a:lnTo>
                  <a:lnTo>
                    <a:pt x="73" y="0"/>
                  </a:lnTo>
                  <a:lnTo>
                    <a:pt x="73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26" name="Freeform 10"/>
            <p:cNvSpPr>
              <a:spLocks/>
            </p:cNvSpPr>
            <p:nvPr userDrawn="1"/>
          </p:nvSpPr>
          <p:spPr bwMode="auto">
            <a:xfrm>
              <a:off x="2785" y="3855"/>
              <a:ext cx="19" cy="38"/>
            </a:xfrm>
            <a:custGeom>
              <a:avLst/>
              <a:gdLst>
                <a:gd name="T0" fmla="*/ 25 w 95"/>
                <a:gd name="T1" fmla="*/ 190 h 190"/>
                <a:gd name="T2" fmla="*/ 25 w 95"/>
                <a:gd name="T3" fmla="*/ 102 h 190"/>
                <a:gd name="T4" fmla="*/ 91 w 95"/>
                <a:gd name="T5" fmla="*/ 102 h 190"/>
                <a:gd name="T6" fmla="*/ 91 w 95"/>
                <a:gd name="T7" fmla="*/ 82 h 190"/>
                <a:gd name="T8" fmla="*/ 25 w 95"/>
                <a:gd name="T9" fmla="*/ 82 h 190"/>
                <a:gd name="T10" fmla="*/ 25 w 95"/>
                <a:gd name="T11" fmla="*/ 21 h 190"/>
                <a:gd name="T12" fmla="*/ 95 w 95"/>
                <a:gd name="T13" fmla="*/ 21 h 190"/>
                <a:gd name="T14" fmla="*/ 95 w 95"/>
                <a:gd name="T15" fmla="*/ 0 h 190"/>
                <a:gd name="T16" fmla="*/ 0 w 95"/>
                <a:gd name="T17" fmla="*/ 0 h 190"/>
                <a:gd name="T18" fmla="*/ 0 w 95"/>
                <a:gd name="T19" fmla="*/ 190 h 190"/>
                <a:gd name="T20" fmla="*/ 25 w 95"/>
                <a:gd name="T2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90">
                  <a:moveTo>
                    <a:pt x="25" y="190"/>
                  </a:moveTo>
                  <a:lnTo>
                    <a:pt x="25" y="102"/>
                  </a:lnTo>
                  <a:lnTo>
                    <a:pt x="91" y="102"/>
                  </a:lnTo>
                  <a:lnTo>
                    <a:pt x="91" y="82"/>
                  </a:lnTo>
                  <a:lnTo>
                    <a:pt x="25" y="82"/>
                  </a:lnTo>
                  <a:lnTo>
                    <a:pt x="25" y="21"/>
                  </a:lnTo>
                  <a:lnTo>
                    <a:pt x="95" y="21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25" y="1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27" name="Freeform 11"/>
            <p:cNvSpPr>
              <a:spLocks noEditPoints="1"/>
            </p:cNvSpPr>
            <p:nvPr userDrawn="1"/>
          </p:nvSpPr>
          <p:spPr bwMode="auto">
            <a:xfrm>
              <a:off x="2807" y="3866"/>
              <a:ext cx="20" cy="27"/>
            </a:xfrm>
            <a:custGeom>
              <a:avLst/>
              <a:gdLst>
                <a:gd name="T0" fmla="*/ 51 w 101"/>
                <a:gd name="T1" fmla="*/ 120 h 138"/>
                <a:gd name="T2" fmla="*/ 39 w 101"/>
                <a:gd name="T3" fmla="*/ 119 h 138"/>
                <a:gd name="T4" fmla="*/ 31 w 101"/>
                <a:gd name="T5" fmla="*/ 113 h 138"/>
                <a:gd name="T6" fmla="*/ 26 w 101"/>
                <a:gd name="T7" fmla="*/ 102 h 138"/>
                <a:gd name="T8" fmla="*/ 23 w 101"/>
                <a:gd name="T9" fmla="*/ 85 h 138"/>
                <a:gd name="T10" fmla="*/ 23 w 101"/>
                <a:gd name="T11" fmla="*/ 62 h 138"/>
                <a:gd name="T12" fmla="*/ 25 w 101"/>
                <a:gd name="T13" fmla="*/ 44 h 138"/>
                <a:gd name="T14" fmla="*/ 28 w 101"/>
                <a:gd name="T15" fmla="*/ 30 h 138"/>
                <a:gd name="T16" fmla="*/ 34 w 101"/>
                <a:gd name="T17" fmla="*/ 23 h 138"/>
                <a:gd name="T18" fmla="*/ 41 w 101"/>
                <a:gd name="T19" fmla="*/ 19 h 138"/>
                <a:gd name="T20" fmla="*/ 51 w 101"/>
                <a:gd name="T21" fmla="*/ 18 h 138"/>
                <a:gd name="T22" fmla="*/ 60 w 101"/>
                <a:gd name="T23" fmla="*/ 19 h 138"/>
                <a:gd name="T24" fmla="*/ 67 w 101"/>
                <a:gd name="T25" fmla="*/ 23 h 138"/>
                <a:gd name="T26" fmla="*/ 73 w 101"/>
                <a:gd name="T27" fmla="*/ 30 h 138"/>
                <a:gd name="T28" fmla="*/ 76 w 101"/>
                <a:gd name="T29" fmla="*/ 44 h 138"/>
                <a:gd name="T30" fmla="*/ 78 w 101"/>
                <a:gd name="T31" fmla="*/ 62 h 138"/>
                <a:gd name="T32" fmla="*/ 78 w 101"/>
                <a:gd name="T33" fmla="*/ 85 h 138"/>
                <a:gd name="T34" fmla="*/ 75 w 101"/>
                <a:gd name="T35" fmla="*/ 102 h 138"/>
                <a:gd name="T36" fmla="*/ 70 w 101"/>
                <a:gd name="T37" fmla="*/ 113 h 138"/>
                <a:gd name="T38" fmla="*/ 62 w 101"/>
                <a:gd name="T39" fmla="*/ 119 h 138"/>
                <a:gd name="T40" fmla="*/ 51 w 101"/>
                <a:gd name="T41" fmla="*/ 120 h 138"/>
                <a:gd name="T42" fmla="*/ 51 w 101"/>
                <a:gd name="T43" fmla="*/ 138 h 138"/>
                <a:gd name="T44" fmla="*/ 62 w 101"/>
                <a:gd name="T45" fmla="*/ 137 h 138"/>
                <a:gd name="T46" fmla="*/ 73 w 101"/>
                <a:gd name="T47" fmla="*/ 134 h 138"/>
                <a:gd name="T48" fmla="*/ 82 w 101"/>
                <a:gd name="T49" fmla="*/ 130 h 138"/>
                <a:gd name="T50" fmla="*/ 90 w 101"/>
                <a:gd name="T51" fmla="*/ 122 h 138"/>
                <a:gd name="T52" fmla="*/ 96 w 101"/>
                <a:gd name="T53" fmla="*/ 110 h 138"/>
                <a:gd name="T54" fmla="*/ 99 w 101"/>
                <a:gd name="T55" fmla="*/ 93 h 138"/>
                <a:gd name="T56" fmla="*/ 101 w 101"/>
                <a:gd name="T57" fmla="*/ 71 h 138"/>
                <a:gd name="T58" fmla="*/ 101 w 101"/>
                <a:gd name="T59" fmla="*/ 55 h 138"/>
                <a:gd name="T60" fmla="*/ 98 w 101"/>
                <a:gd name="T61" fmla="*/ 40 h 138"/>
                <a:gd name="T62" fmla="*/ 96 w 101"/>
                <a:gd name="T63" fmla="*/ 27 h 138"/>
                <a:gd name="T64" fmla="*/ 90 w 101"/>
                <a:gd name="T65" fmla="*/ 16 h 138"/>
                <a:gd name="T66" fmla="*/ 80 w 101"/>
                <a:gd name="T67" fmla="*/ 7 h 138"/>
                <a:gd name="T68" fmla="*/ 68 w 101"/>
                <a:gd name="T69" fmla="*/ 2 h 138"/>
                <a:gd name="T70" fmla="*/ 51 w 101"/>
                <a:gd name="T71" fmla="*/ 0 h 138"/>
                <a:gd name="T72" fmla="*/ 33 w 101"/>
                <a:gd name="T73" fmla="*/ 2 h 138"/>
                <a:gd name="T74" fmla="*/ 21 w 101"/>
                <a:gd name="T75" fmla="*/ 7 h 138"/>
                <a:gd name="T76" fmla="*/ 11 w 101"/>
                <a:gd name="T77" fmla="*/ 16 h 138"/>
                <a:gd name="T78" fmla="*/ 5 w 101"/>
                <a:gd name="T79" fmla="*/ 27 h 138"/>
                <a:gd name="T80" fmla="*/ 3 w 101"/>
                <a:gd name="T81" fmla="*/ 40 h 138"/>
                <a:gd name="T82" fmla="*/ 0 w 101"/>
                <a:gd name="T83" fmla="*/ 55 h 138"/>
                <a:gd name="T84" fmla="*/ 0 w 101"/>
                <a:gd name="T85" fmla="*/ 71 h 138"/>
                <a:gd name="T86" fmla="*/ 2 w 101"/>
                <a:gd name="T87" fmla="*/ 93 h 138"/>
                <a:gd name="T88" fmla="*/ 5 w 101"/>
                <a:gd name="T89" fmla="*/ 110 h 138"/>
                <a:gd name="T90" fmla="*/ 11 w 101"/>
                <a:gd name="T91" fmla="*/ 122 h 138"/>
                <a:gd name="T92" fmla="*/ 18 w 101"/>
                <a:gd name="T93" fmla="*/ 130 h 138"/>
                <a:gd name="T94" fmla="*/ 28 w 101"/>
                <a:gd name="T95" fmla="*/ 134 h 138"/>
                <a:gd name="T96" fmla="*/ 39 w 101"/>
                <a:gd name="T97" fmla="*/ 137 h 138"/>
                <a:gd name="T98" fmla="*/ 51 w 101"/>
                <a:gd name="T9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38">
                  <a:moveTo>
                    <a:pt x="51" y="120"/>
                  </a:moveTo>
                  <a:lnTo>
                    <a:pt x="39" y="119"/>
                  </a:lnTo>
                  <a:lnTo>
                    <a:pt x="31" y="113"/>
                  </a:lnTo>
                  <a:lnTo>
                    <a:pt x="26" y="102"/>
                  </a:lnTo>
                  <a:lnTo>
                    <a:pt x="23" y="85"/>
                  </a:lnTo>
                  <a:lnTo>
                    <a:pt x="23" y="62"/>
                  </a:lnTo>
                  <a:lnTo>
                    <a:pt x="25" y="44"/>
                  </a:lnTo>
                  <a:lnTo>
                    <a:pt x="28" y="30"/>
                  </a:lnTo>
                  <a:lnTo>
                    <a:pt x="34" y="23"/>
                  </a:lnTo>
                  <a:lnTo>
                    <a:pt x="41" y="19"/>
                  </a:lnTo>
                  <a:lnTo>
                    <a:pt x="51" y="18"/>
                  </a:lnTo>
                  <a:lnTo>
                    <a:pt x="60" y="19"/>
                  </a:lnTo>
                  <a:lnTo>
                    <a:pt x="67" y="23"/>
                  </a:lnTo>
                  <a:lnTo>
                    <a:pt x="73" y="30"/>
                  </a:lnTo>
                  <a:lnTo>
                    <a:pt x="76" y="44"/>
                  </a:lnTo>
                  <a:lnTo>
                    <a:pt x="78" y="62"/>
                  </a:lnTo>
                  <a:lnTo>
                    <a:pt x="78" y="85"/>
                  </a:lnTo>
                  <a:lnTo>
                    <a:pt x="75" y="102"/>
                  </a:lnTo>
                  <a:lnTo>
                    <a:pt x="70" y="113"/>
                  </a:lnTo>
                  <a:lnTo>
                    <a:pt x="62" y="119"/>
                  </a:lnTo>
                  <a:lnTo>
                    <a:pt x="51" y="120"/>
                  </a:lnTo>
                  <a:close/>
                  <a:moveTo>
                    <a:pt x="51" y="138"/>
                  </a:moveTo>
                  <a:lnTo>
                    <a:pt x="62" y="137"/>
                  </a:lnTo>
                  <a:lnTo>
                    <a:pt x="73" y="134"/>
                  </a:lnTo>
                  <a:lnTo>
                    <a:pt x="82" y="130"/>
                  </a:lnTo>
                  <a:lnTo>
                    <a:pt x="90" y="122"/>
                  </a:lnTo>
                  <a:lnTo>
                    <a:pt x="96" y="110"/>
                  </a:lnTo>
                  <a:lnTo>
                    <a:pt x="99" y="93"/>
                  </a:lnTo>
                  <a:lnTo>
                    <a:pt x="101" y="71"/>
                  </a:lnTo>
                  <a:lnTo>
                    <a:pt x="101" y="55"/>
                  </a:lnTo>
                  <a:lnTo>
                    <a:pt x="98" y="40"/>
                  </a:lnTo>
                  <a:lnTo>
                    <a:pt x="96" y="27"/>
                  </a:lnTo>
                  <a:lnTo>
                    <a:pt x="90" y="16"/>
                  </a:lnTo>
                  <a:lnTo>
                    <a:pt x="80" y="7"/>
                  </a:lnTo>
                  <a:lnTo>
                    <a:pt x="68" y="2"/>
                  </a:lnTo>
                  <a:lnTo>
                    <a:pt x="51" y="0"/>
                  </a:lnTo>
                  <a:lnTo>
                    <a:pt x="33" y="2"/>
                  </a:lnTo>
                  <a:lnTo>
                    <a:pt x="21" y="7"/>
                  </a:lnTo>
                  <a:lnTo>
                    <a:pt x="11" y="16"/>
                  </a:lnTo>
                  <a:lnTo>
                    <a:pt x="5" y="27"/>
                  </a:lnTo>
                  <a:lnTo>
                    <a:pt x="3" y="40"/>
                  </a:lnTo>
                  <a:lnTo>
                    <a:pt x="0" y="55"/>
                  </a:lnTo>
                  <a:lnTo>
                    <a:pt x="0" y="71"/>
                  </a:lnTo>
                  <a:lnTo>
                    <a:pt x="2" y="93"/>
                  </a:lnTo>
                  <a:lnTo>
                    <a:pt x="5" y="110"/>
                  </a:lnTo>
                  <a:lnTo>
                    <a:pt x="11" y="122"/>
                  </a:lnTo>
                  <a:lnTo>
                    <a:pt x="18" y="130"/>
                  </a:lnTo>
                  <a:lnTo>
                    <a:pt x="28" y="134"/>
                  </a:lnTo>
                  <a:lnTo>
                    <a:pt x="39" y="137"/>
                  </a:lnTo>
                  <a:lnTo>
                    <a:pt x="51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28" name="Freeform 12"/>
            <p:cNvSpPr>
              <a:spLocks/>
            </p:cNvSpPr>
            <p:nvPr userDrawn="1"/>
          </p:nvSpPr>
          <p:spPr bwMode="auto">
            <a:xfrm>
              <a:off x="2834" y="3866"/>
              <a:ext cx="12" cy="27"/>
            </a:xfrm>
            <a:custGeom>
              <a:avLst/>
              <a:gdLst>
                <a:gd name="T0" fmla="*/ 22 w 63"/>
                <a:gd name="T1" fmla="*/ 2 h 136"/>
                <a:gd name="T2" fmla="*/ 0 w 63"/>
                <a:gd name="T3" fmla="*/ 2 h 136"/>
                <a:gd name="T4" fmla="*/ 0 w 63"/>
                <a:gd name="T5" fmla="*/ 136 h 136"/>
                <a:gd name="T6" fmla="*/ 22 w 63"/>
                <a:gd name="T7" fmla="*/ 136 h 136"/>
                <a:gd name="T8" fmla="*/ 22 w 63"/>
                <a:gd name="T9" fmla="*/ 57 h 136"/>
                <a:gd name="T10" fmla="*/ 22 w 63"/>
                <a:gd name="T11" fmla="*/ 47 h 136"/>
                <a:gd name="T12" fmla="*/ 26 w 63"/>
                <a:gd name="T13" fmla="*/ 36 h 136"/>
                <a:gd name="T14" fmla="*/ 31 w 63"/>
                <a:gd name="T15" fmla="*/ 29 h 136"/>
                <a:gd name="T16" fmla="*/ 39 w 63"/>
                <a:gd name="T17" fmla="*/ 23 h 136"/>
                <a:gd name="T18" fmla="*/ 51 w 63"/>
                <a:gd name="T19" fmla="*/ 22 h 136"/>
                <a:gd name="T20" fmla="*/ 57 w 63"/>
                <a:gd name="T21" fmla="*/ 22 h 136"/>
                <a:gd name="T22" fmla="*/ 63 w 63"/>
                <a:gd name="T23" fmla="*/ 23 h 136"/>
                <a:gd name="T24" fmla="*/ 63 w 63"/>
                <a:gd name="T25" fmla="*/ 0 h 136"/>
                <a:gd name="T26" fmla="*/ 49 w 63"/>
                <a:gd name="T27" fmla="*/ 1 h 136"/>
                <a:gd name="T28" fmla="*/ 38 w 63"/>
                <a:gd name="T29" fmla="*/ 4 h 136"/>
                <a:gd name="T30" fmla="*/ 29 w 63"/>
                <a:gd name="T31" fmla="*/ 11 h 136"/>
                <a:gd name="T32" fmla="*/ 22 w 63"/>
                <a:gd name="T33" fmla="*/ 23 h 136"/>
                <a:gd name="T34" fmla="*/ 22 w 63"/>
                <a:gd name="T35" fmla="*/ 23 h 136"/>
                <a:gd name="T36" fmla="*/ 22 w 63"/>
                <a:gd name="T37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136">
                  <a:moveTo>
                    <a:pt x="22" y="2"/>
                  </a:moveTo>
                  <a:lnTo>
                    <a:pt x="0" y="2"/>
                  </a:lnTo>
                  <a:lnTo>
                    <a:pt x="0" y="136"/>
                  </a:lnTo>
                  <a:lnTo>
                    <a:pt x="22" y="136"/>
                  </a:lnTo>
                  <a:lnTo>
                    <a:pt x="22" y="57"/>
                  </a:lnTo>
                  <a:lnTo>
                    <a:pt x="22" y="47"/>
                  </a:lnTo>
                  <a:lnTo>
                    <a:pt x="26" y="36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51" y="22"/>
                  </a:lnTo>
                  <a:lnTo>
                    <a:pt x="57" y="22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29" y="1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29" name="Freeform 13"/>
            <p:cNvSpPr>
              <a:spLocks/>
            </p:cNvSpPr>
            <p:nvPr userDrawn="1"/>
          </p:nvSpPr>
          <p:spPr bwMode="auto">
            <a:xfrm>
              <a:off x="2850" y="3866"/>
              <a:ext cx="18" cy="27"/>
            </a:xfrm>
            <a:custGeom>
              <a:avLst/>
              <a:gdLst>
                <a:gd name="T0" fmla="*/ 90 w 90"/>
                <a:gd name="T1" fmla="*/ 98 h 138"/>
                <a:gd name="T2" fmla="*/ 89 w 90"/>
                <a:gd name="T3" fmla="*/ 86 h 138"/>
                <a:gd name="T4" fmla="*/ 83 w 90"/>
                <a:gd name="T5" fmla="*/ 76 h 138"/>
                <a:gd name="T6" fmla="*/ 74 w 90"/>
                <a:gd name="T7" fmla="*/ 69 h 138"/>
                <a:gd name="T8" fmla="*/ 64 w 90"/>
                <a:gd name="T9" fmla="*/ 62 h 138"/>
                <a:gd name="T10" fmla="*/ 53 w 90"/>
                <a:gd name="T11" fmla="*/ 57 h 138"/>
                <a:gd name="T12" fmla="*/ 42 w 90"/>
                <a:gd name="T13" fmla="*/ 52 h 138"/>
                <a:gd name="T14" fmla="*/ 34 w 90"/>
                <a:gd name="T15" fmla="*/ 47 h 138"/>
                <a:gd name="T16" fmla="*/ 28 w 90"/>
                <a:gd name="T17" fmla="*/ 41 h 138"/>
                <a:gd name="T18" fmla="*/ 25 w 90"/>
                <a:gd name="T19" fmla="*/ 34 h 138"/>
                <a:gd name="T20" fmla="*/ 28 w 90"/>
                <a:gd name="T21" fmla="*/ 24 h 138"/>
                <a:gd name="T22" fmla="*/ 35 w 90"/>
                <a:gd name="T23" fmla="*/ 18 h 138"/>
                <a:gd name="T24" fmla="*/ 46 w 90"/>
                <a:gd name="T25" fmla="*/ 17 h 138"/>
                <a:gd name="T26" fmla="*/ 57 w 90"/>
                <a:gd name="T27" fmla="*/ 19 h 138"/>
                <a:gd name="T28" fmla="*/ 64 w 90"/>
                <a:gd name="T29" fmla="*/ 27 h 138"/>
                <a:gd name="T30" fmla="*/ 66 w 90"/>
                <a:gd name="T31" fmla="*/ 38 h 138"/>
                <a:gd name="T32" fmla="*/ 90 w 90"/>
                <a:gd name="T33" fmla="*/ 38 h 138"/>
                <a:gd name="T34" fmla="*/ 88 w 90"/>
                <a:gd name="T35" fmla="*/ 24 h 138"/>
                <a:gd name="T36" fmla="*/ 83 w 90"/>
                <a:gd name="T37" fmla="*/ 13 h 138"/>
                <a:gd name="T38" fmla="*/ 74 w 90"/>
                <a:gd name="T39" fmla="*/ 6 h 138"/>
                <a:gd name="T40" fmla="*/ 61 w 90"/>
                <a:gd name="T41" fmla="*/ 1 h 138"/>
                <a:gd name="T42" fmla="*/ 48 w 90"/>
                <a:gd name="T43" fmla="*/ 0 h 138"/>
                <a:gd name="T44" fmla="*/ 31 w 90"/>
                <a:gd name="T45" fmla="*/ 2 h 138"/>
                <a:gd name="T46" fmla="*/ 20 w 90"/>
                <a:gd name="T47" fmla="*/ 6 h 138"/>
                <a:gd name="T48" fmla="*/ 12 w 90"/>
                <a:gd name="T49" fmla="*/ 13 h 138"/>
                <a:gd name="T50" fmla="*/ 6 w 90"/>
                <a:gd name="T51" fmla="*/ 21 h 138"/>
                <a:gd name="T52" fmla="*/ 4 w 90"/>
                <a:gd name="T53" fmla="*/ 29 h 138"/>
                <a:gd name="T54" fmla="*/ 2 w 90"/>
                <a:gd name="T55" fmla="*/ 36 h 138"/>
                <a:gd name="T56" fmla="*/ 5 w 90"/>
                <a:gd name="T57" fmla="*/ 48 h 138"/>
                <a:gd name="T58" fmla="*/ 11 w 90"/>
                <a:gd name="T59" fmla="*/ 58 h 138"/>
                <a:gd name="T60" fmla="*/ 19 w 90"/>
                <a:gd name="T61" fmla="*/ 65 h 138"/>
                <a:gd name="T62" fmla="*/ 30 w 90"/>
                <a:gd name="T63" fmla="*/ 71 h 138"/>
                <a:gd name="T64" fmla="*/ 41 w 90"/>
                <a:gd name="T65" fmla="*/ 78 h 138"/>
                <a:gd name="T66" fmla="*/ 52 w 90"/>
                <a:gd name="T67" fmla="*/ 82 h 138"/>
                <a:gd name="T68" fmla="*/ 60 w 90"/>
                <a:gd name="T69" fmla="*/ 87 h 138"/>
                <a:gd name="T70" fmla="*/ 66 w 90"/>
                <a:gd name="T71" fmla="*/ 93 h 138"/>
                <a:gd name="T72" fmla="*/ 69 w 90"/>
                <a:gd name="T73" fmla="*/ 101 h 138"/>
                <a:gd name="T74" fmla="*/ 66 w 90"/>
                <a:gd name="T75" fmla="*/ 109 h 138"/>
                <a:gd name="T76" fmla="*/ 61 w 90"/>
                <a:gd name="T77" fmla="*/ 115 h 138"/>
                <a:gd name="T78" fmla="*/ 54 w 90"/>
                <a:gd name="T79" fmla="*/ 119 h 138"/>
                <a:gd name="T80" fmla="*/ 46 w 90"/>
                <a:gd name="T81" fmla="*/ 120 h 138"/>
                <a:gd name="T82" fmla="*/ 35 w 90"/>
                <a:gd name="T83" fmla="*/ 119 h 138"/>
                <a:gd name="T84" fmla="*/ 29 w 90"/>
                <a:gd name="T85" fmla="*/ 114 h 138"/>
                <a:gd name="T86" fmla="*/ 25 w 90"/>
                <a:gd name="T87" fmla="*/ 108 h 138"/>
                <a:gd name="T88" fmla="*/ 24 w 90"/>
                <a:gd name="T89" fmla="*/ 101 h 138"/>
                <a:gd name="T90" fmla="*/ 24 w 90"/>
                <a:gd name="T91" fmla="*/ 94 h 138"/>
                <a:gd name="T92" fmla="*/ 0 w 90"/>
                <a:gd name="T93" fmla="*/ 94 h 138"/>
                <a:gd name="T94" fmla="*/ 1 w 90"/>
                <a:gd name="T95" fmla="*/ 111 h 138"/>
                <a:gd name="T96" fmla="*/ 7 w 90"/>
                <a:gd name="T97" fmla="*/ 124 h 138"/>
                <a:gd name="T98" fmla="*/ 17 w 90"/>
                <a:gd name="T99" fmla="*/ 132 h 138"/>
                <a:gd name="T100" fmla="*/ 29 w 90"/>
                <a:gd name="T101" fmla="*/ 137 h 138"/>
                <a:gd name="T102" fmla="*/ 45 w 90"/>
                <a:gd name="T103" fmla="*/ 138 h 138"/>
                <a:gd name="T104" fmla="*/ 60 w 90"/>
                <a:gd name="T105" fmla="*/ 137 h 138"/>
                <a:gd name="T106" fmla="*/ 72 w 90"/>
                <a:gd name="T107" fmla="*/ 132 h 138"/>
                <a:gd name="T108" fmla="*/ 82 w 90"/>
                <a:gd name="T109" fmla="*/ 125 h 138"/>
                <a:gd name="T110" fmla="*/ 89 w 90"/>
                <a:gd name="T111" fmla="*/ 113 h 138"/>
                <a:gd name="T112" fmla="*/ 90 w 90"/>
                <a:gd name="T113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138">
                  <a:moveTo>
                    <a:pt x="90" y="98"/>
                  </a:moveTo>
                  <a:lnTo>
                    <a:pt x="89" y="86"/>
                  </a:lnTo>
                  <a:lnTo>
                    <a:pt x="83" y="76"/>
                  </a:lnTo>
                  <a:lnTo>
                    <a:pt x="74" y="69"/>
                  </a:lnTo>
                  <a:lnTo>
                    <a:pt x="64" y="62"/>
                  </a:lnTo>
                  <a:lnTo>
                    <a:pt x="53" y="57"/>
                  </a:lnTo>
                  <a:lnTo>
                    <a:pt x="42" y="52"/>
                  </a:lnTo>
                  <a:lnTo>
                    <a:pt x="34" y="47"/>
                  </a:lnTo>
                  <a:lnTo>
                    <a:pt x="28" y="41"/>
                  </a:lnTo>
                  <a:lnTo>
                    <a:pt x="25" y="34"/>
                  </a:lnTo>
                  <a:lnTo>
                    <a:pt x="28" y="24"/>
                  </a:lnTo>
                  <a:lnTo>
                    <a:pt x="35" y="18"/>
                  </a:lnTo>
                  <a:lnTo>
                    <a:pt x="46" y="17"/>
                  </a:lnTo>
                  <a:lnTo>
                    <a:pt x="57" y="19"/>
                  </a:lnTo>
                  <a:lnTo>
                    <a:pt x="64" y="27"/>
                  </a:lnTo>
                  <a:lnTo>
                    <a:pt x="66" y="38"/>
                  </a:lnTo>
                  <a:lnTo>
                    <a:pt x="90" y="38"/>
                  </a:lnTo>
                  <a:lnTo>
                    <a:pt x="88" y="24"/>
                  </a:lnTo>
                  <a:lnTo>
                    <a:pt x="83" y="13"/>
                  </a:lnTo>
                  <a:lnTo>
                    <a:pt x="74" y="6"/>
                  </a:lnTo>
                  <a:lnTo>
                    <a:pt x="61" y="1"/>
                  </a:lnTo>
                  <a:lnTo>
                    <a:pt x="48" y="0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2" y="13"/>
                  </a:lnTo>
                  <a:lnTo>
                    <a:pt x="6" y="21"/>
                  </a:lnTo>
                  <a:lnTo>
                    <a:pt x="4" y="29"/>
                  </a:lnTo>
                  <a:lnTo>
                    <a:pt x="2" y="36"/>
                  </a:lnTo>
                  <a:lnTo>
                    <a:pt x="5" y="48"/>
                  </a:lnTo>
                  <a:lnTo>
                    <a:pt x="11" y="58"/>
                  </a:lnTo>
                  <a:lnTo>
                    <a:pt x="19" y="65"/>
                  </a:lnTo>
                  <a:lnTo>
                    <a:pt x="30" y="71"/>
                  </a:lnTo>
                  <a:lnTo>
                    <a:pt x="41" y="78"/>
                  </a:lnTo>
                  <a:lnTo>
                    <a:pt x="52" y="82"/>
                  </a:lnTo>
                  <a:lnTo>
                    <a:pt x="60" y="87"/>
                  </a:lnTo>
                  <a:lnTo>
                    <a:pt x="66" y="93"/>
                  </a:lnTo>
                  <a:lnTo>
                    <a:pt x="69" y="101"/>
                  </a:lnTo>
                  <a:lnTo>
                    <a:pt x="66" y="109"/>
                  </a:lnTo>
                  <a:lnTo>
                    <a:pt x="61" y="115"/>
                  </a:lnTo>
                  <a:lnTo>
                    <a:pt x="54" y="119"/>
                  </a:lnTo>
                  <a:lnTo>
                    <a:pt x="46" y="120"/>
                  </a:lnTo>
                  <a:lnTo>
                    <a:pt x="35" y="119"/>
                  </a:lnTo>
                  <a:lnTo>
                    <a:pt x="29" y="114"/>
                  </a:lnTo>
                  <a:lnTo>
                    <a:pt x="25" y="108"/>
                  </a:lnTo>
                  <a:lnTo>
                    <a:pt x="24" y="101"/>
                  </a:lnTo>
                  <a:lnTo>
                    <a:pt x="24" y="94"/>
                  </a:lnTo>
                  <a:lnTo>
                    <a:pt x="0" y="94"/>
                  </a:lnTo>
                  <a:lnTo>
                    <a:pt x="1" y="111"/>
                  </a:lnTo>
                  <a:lnTo>
                    <a:pt x="7" y="124"/>
                  </a:lnTo>
                  <a:lnTo>
                    <a:pt x="17" y="132"/>
                  </a:lnTo>
                  <a:lnTo>
                    <a:pt x="29" y="137"/>
                  </a:lnTo>
                  <a:lnTo>
                    <a:pt x="45" y="138"/>
                  </a:lnTo>
                  <a:lnTo>
                    <a:pt x="60" y="137"/>
                  </a:lnTo>
                  <a:lnTo>
                    <a:pt x="72" y="132"/>
                  </a:lnTo>
                  <a:lnTo>
                    <a:pt x="82" y="125"/>
                  </a:lnTo>
                  <a:lnTo>
                    <a:pt x="89" y="113"/>
                  </a:lnTo>
                  <a:lnTo>
                    <a:pt x="90" y="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30" name="Freeform 14"/>
            <p:cNvSpPr>
              <a:spLocks/>
            </p:cNvSpPr>
            <p:nvPr userDrawn="1"/>
          </p:nvSpPr>
          <p:spPr bwMode="auto">
            <a:xfrm>
              <a:off x="2873" y="3866"/>
              <a:ext cx="19" cy="27"/>
            </a:xfrm>
            <a:custGeom>
              <a:avLst/>
              <a:gdLst>
                <a:gd name="T0" fmla="*/ 92 w 92"/>
                <a:gd name="T1" fmla="*/ 45 h 138"/>
                <a:gd name="T2" fmla="*/ 91 w 92"/>
                <a:gd name="T3" fmla="*/ 29 h 138"/>
                <a:gd name="T4" fmla="*/ 85 w 92"/>
                <a:gd name="T5" fmla="*/ 17 h 138"/>
                <a:gd name="T6" fmla="*/ 78 w 92"/>
                <a:gd name="T7" fmla="*/ 7 h 138"/>
                <a:gd name="T8" fmla="*/ 65 w 92"/>
                <a:gd name="T9" fmla="*/ 2 h 138"/>
                <a:gd name="T10" fmla="*/ 51 w 92"/>
                <a:gd name="T11" fmla="*/ 0 h 138"/>
                <a:gd name="T12" fmla="*/ 34 w 92"/>
                <a:gd name="T13" fmla="*/ 2 h 138"/>
                <a:gd name="T14" fmla="*/ 21 w 92"/>
                <a:gd name="T15" fmla="*/ 7 h 138"/>
                <a:gd name="T16" fmla="*/ 12 w 92"/>
                <a:gd name="T17" fmla="*/ 16 h 138"/>
                <a:gd name="T18" fmla="*/ 6 w 92"/>
                <a:gd name="T19" fmla="*/ 27 h 138"/>
                <a:gd name="T20" fmla="*/ 3 w 92"/>
                <a:gd name="T21" fmla="*/ 40 h 138"/>
                <a:gd name="T22" fmla="*/ 1 w 92"/>
                <a:gd name="T23" fmla="*/ 55 h 138"/>
                <a:gd name="T24" fmla="*/ 0 w 92"/>
                <a:gd name="T25" fmla="*/ 71 h 138"/>
                <a:gd name="T26" fmla="*/ 1 w 92"/>
                <a:gd name="T27" fmla="*/ 93 h 138"/>
                <a:gd name="T28" fmla="*/ 6 w 92"/>
                <a:gd name="T29" fmla="*/ 110 h 138"/>
                <a:gd name="T30" fmla="*/ 11 w 92"/>
                <a:gd name="T31" fmla="*/ 122 h 138"/>
                <a:gd name="T32" fmla="*/ 20 w 92"/>
                <a:gd name="T33" fmla="*/ 130 h 138"/>
                <a:gd name="T34" fmla="*/ 29 w 92"/>
                <a:gd name="T35" fmla="*/ 134 h 138"/>
                <a:gd name="T36" fmla="*/ 39 w 92"/>
                <a:gd name="T37" fmla="*/ 137 h 138"/>
                <a:gd name="T38" fmla="*/ 51 w 92"/>
                <a:gd name="T39" fmla="*/ 138 h 138"/>
                <a:gd name="T40" fmla="*/ 59 w 92"/>
                <a:gd name="T41" fmla="*/ 137 h 138"/>
                <a:gd name="T42" fmla="*/ 68 w 92"/>
                <a:gd name="T43" fmla="*/ 134 h 138"/>
                <a:gd name="T44" fmla="*/ 78 w 92"/>
                <a:gd name="T45" fmla="*/ 128 h 138"/>
                <a:gd name="T46" fmla="*/ 85 w 92"/>
                <a:gd name="T47" fmla="*/ 120 h 138"/>
                <a:gd name="T48" fmla="*/ 91 w 92"/>
                <a:gd name="T49" fmla="*/ 108 h 138"/>
                <a:gd name="T50" fmla="*/ 92 w 92"/>
                <a:gd name="T51" fmla="*/ 91 h 138"/>
                <a:gd name="T52" fmla="*/ 70 w 92"/>
                <a:gd name="T53" fmla="*/ 91 h 138"/>
                <a:gd name="T54" fmla="*/ 69 w 92"/>
                <a:gd name="T55" fmla="*/ 103 h 138"/>
                <a:gd name="T56" fmla="*/ 65 w 92"/>
                <a:gd name="T57" fmla="*/ 111 h 138"/>
                <a:gd name="T58" fmla="*/ 59 w 92"/>
                <a:gd name="T59" fmla="*/ 117 h 138"/>
                <a:gd name="T60" fmla="*/ 55 w 92"/>
                <a:gd name="T61" fmla="*/ 120 h 138"/>
                <a:gd name="T62" fmla="*/ 51 w 92"/>
                <a:gd name="T63" fmla="*/ 120 h 138"/>
                <a:gd name="T64" fmla="*/ 39 w 92"/>
                <a:gd name="T65" fmla="*/ 119 h 138"/>
                <a:gd name="T66" fmla="*/ 32 w 92"/>
                <a:gd name="T67" fmla="*/ 113 h 138"/>
                <a:gd name="T68" fmla="*/ 27 w 92"/>
                <a:gd name="T69" fmla="*/ 102 h 138"/>
                <a:gd name="T70" fmla="*/ 24 w 92"/>
                <a:gd name="T71" fmla="*/ 85 h 138"/>
                <a:gd name="T72" fmla="*/ 23 w 92"/>
                <a:gd name="T73" fmla="*/ 62 h 138"/>
                <a:gd name="T74" fmla="*/ 24 w 92"/>
                <a:gd name="T75" fmla="*/ 44 h 138"/>
                <a:gd name="T76" fmla="*/ 28 w 92"/>
                <a:gd name="T77" fmla="*/ 30 h 138"/>
                <a:gd name="T78" fmla="*/ 34 w 92"/>
                <a:gd name="T79" fmla="*/ 23 h 138"/>
                <a:gd name="T80" fmla="*/ 41 w 92"/>
                <a:gd name="T81" fmla="*/ 19 h 138"/>
                <a:gd name="T82" fmla="*/ 51 w 92"/>
                <a:gd name="T83" fmla="*/ 18 h 138"/>
                <a:gd name="T84" fmla="*/ 56 w 92"/>
                <a:gd name="T85" fmla="*/ 18 h 138"/>
                <a:gd name="T86" fmla="*/ 61 w 92"/>
                <a:gd name="T87" fmla="*/ 22 h 138"/>
                <a:gd name="T88" fmla="*/ 65 w 92"/>
                <a:gd name="T89" fmla="*/ 27 h 138"/>
                <a:gd name="T90" fmla="*/ 68 w 92"/>
                <a:gd name="T91" fmla="*/ 34 h 138"/>
                <a:gd name="T92" fmla="*/ 69 w 92"/>
                <a:gd name="T93" fmla="*/ 45 h 138"/>
                <a:gd name="T94" fmla="*/ 92 w 92"/>
                <a:gd name="T95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" h="138">
                  <a:moveTo>
                    <a:pt x="92" y="45"/>
                  </a:moveTo>
                  <a:lnTo>
                    <a:pt x="91" y="29"/>
                  </a:lnTo>
                  <a:lnTo>
                    <a:pt x="85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1" y="0"/>
                  </a:lnTo>
                  <a:lnTo>
                    <a:pt x="34" y="2"/>
                  </a:lnTo>
                  <a:lnTo>
                    <a:pt x="21" y="7"/>
                  </a:lnTo>
                  <a:lnTo>
                    <a:pt x="12" y="16"/>
                  </a:lnTo>
                  <a:lnTo>
                    <a:pt x="6" y="27"/>
                  </a:lnTo>
                  <a:lnTo>
                    <a:pt x="3" y="40"/>
                  </a:lnTo>
                  <a:lnTo>
                    <a:pt x="1" y="55"/>
                  </a:lnTo>
                  <a:lnTo>
                    <a:pt x="0" y="71"/>
                  </a:lnTo>
                  <a:lnTo>
                    <a:pt x="1" y="93"/>
                  </a:lnTo>
                  <a:lnTo>
                    <a:pt x="6" y="110"/>
                  </a:lnTo>
                  <a:lnTo>
                    <a:pt x="11" y="122"/>
                  </a:lnTo>
                  <a:lnTo>
                    <a:pt x="20" y="130"/>
                  </a:lnTo>
                  <a:lnTo>
                    <a:pt x="29" y="134"/>
                  </a:lnTo>
                  <a:lnTo>
                    <a:pt x="39" y="137"/>
                  </a:lnTo>
                  <a:lnTo>
                    <a:pt x="51" y="138"/>
                  </a:lnTo>
                  <a:lnTo>
                    <a:pt x="59" y="137"/>
                  </a:lnTo>
                  <a:lnTo>
                    <a:pt x="68" y="134"/>
                  </a:lnTo>
                  <a:lnTo>
                    <a:pt x="78" y="128"/>
                  </a:lnTo>
                  <a:lnTo>
                    <a:pt x="85" y="120"/>
                  </a:lnTo>
                  <a:lnTo>
                    <a:pt x="91" y="108"/>
                  </a:lnTo>
                  <a:lnTo>
                    <a:pt x="92" y="91"/>
                  </a:lnTo>
                  <a:lnTo>
                    <a:pt x="70" y="91"/>
                  </a:lnTo>
                  <a:lnTo>
                    <a:pt x="69" y="103"/>
                  </a:lnTo>
                  <a:lnTo>
                    <a:pt x="65" y="111"/>
                  </a:lnTo>
                  <a:lnTo>
                    <a:pt x="59" y="117"/>
                  </a:lnTo>
                  <a:lnTo>
                    <a:pt x="55" y="120"/>
                  </a:lnTo>
                  <a:lnTo>
                    <a:pt x="51" y="120"/>
                  </a:lnTo>
                  <a:lnTo>
                    <a:pt x="39" y="119"/>
                  </a:lnTo>
                  <a:lnTo>
                    <a:pt x="32" y="113"/>
                  </a:lnTo>
                  <a:lnTo>
                    <a:pt x="27" y="102"/>
                  </a:lnTo>
                  <a:lnTo>
                    <a:pt x="24" y="85"/>
                  </a:lnTo>
                  <a:lnTo>
                    <a:pt x="23" y="62"/>
                  </a:lnTo>
                  <a:lnTo>
                    <a:pt x="24" y="44"/>
                  </a:lnTo>
                  <a:lnTo>
                    <a:pt x="28" y="30"/>
                  </a:lnTo>
                  <a:lnTo>
                    <a:pt x="34" y="23"/>
                  </a:lnTo>
                  <a:lnTo>
                    <a:pt x="41" y="19"/>
                  </a:lnTo>
                  <a:lnTo>
                    <a:pt x="51" y="18"/>
                  </a:lnTo>
                  <a:lnTo>
                    <a:pt x="56" y="18"/>
                  </a:lnTo>
                  <a:lnTo>
                    <a:pt x="61" y="22"/>
                  </a:lnTo>
                  <a:lnTo>
                    <a:pt x="65" y="27"/>
                  </a:lnTo>
                  <a:lnTo>
                    <a:pt x="68" y="34"/>
                  </a:lnTo>
                  <a:lnTo>
                    <a:pt x="69" y="45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31" name="Freeform 15"/>
            <p:cNvSpPr>
              <a:spLocks/>
            </p:cNvSpPr>
            <p:nvPr userDrawn="1"/>
          </p:nvSpPr>
          <p:spPr bwMode="auto">
            <a:xfrm>
              <a:off x="2899" y="3855"/>
              <a:ext cx="18" cy="38"/>
            </a:xfrm>
            <a:custGeom>
              <a:avLst/>
              <a:gdLst>
                <a:gd name="T0" fmla="*/ 93 w 93"/>
                <a:gd name="T1" fmla="*/ 190 h 190"/>
                <a:gd name="T2" fmla="*/ 93 w 93"/>
                <a:gd name="T3" fmla="*/ 95 h 190"/>
                <a:gd name="T4" fmla="*/ 92 w 93"/>
                <a:gd name="T5" fmla="*/ 79 h 190"/>
                <a:gd name="T6" fmla="*/ 87 w 93"/>
                <a:gd name="T7" fmla="*/ 69 h 190"/>
                <a:gd name="T8" fmla="*/ 80 w 93"/>
                <a:gd name="T9" fmla="*/ 60 h 190"/>
                <a:gd name="T10" fmla="*/ 70 w 93"/>
                <a:gd name="T11" fmla="*/ 55 h 190"/>
                <a:gd name="T12" fmla="*/ 58 w 93"/>
                <a:gd name="T13" fmla="*/ 54 h 190"/>
                <a:gd name="T14" fmla="*/ 44 w 93"/>
                <a:gd name="T15" fmla="*/ 56 h 190"/>
                <a:gd name="T16" fmla="*/ 31 w 93"/>
                <a:gd name="T17" fmla="*/ 63 h 190"/>
                <a:gd name="T18" fmla="*/ 22 w 93"/>
                <a:gd name="T19" fmla="*/ 75 h 190"/>
                <a:gd name="T20" fmla="*/ 22 w 93"/>
                <a:gd name="T21" fmla="*/ 75 h 190"/>
                <a:gd name="T22" fmla="*/ 22 w 93"/>
                <a:gd name="T23" fmla="*/ 0 h 190"/>
                <a:gd name="T24" fmla="*/ 0 w 93"/>
                <a:gd name="T25" fmla="*/ 0 h 190"/>
                <a:gd name="T26" fmla="*/ 0 w 93"/>
                <a:gd name="T27" fmla="*/ 190 h 190"/>
                <a:gd name="T28" fmla="*/ 22 w 93"/>
                <a:gd name="T29" fmla="*/ 190 h 190"/>
                <a:gd name="T30" fmla="*/ 22 w 93"/>
                <a:gd name="T31" fmla="*/ 111 h 190"/>
                <a:gd name="T32" fmla="*/ 22 w 93"/>
                <a:gd name="T33" fmla="*/ 99 h 190"/>
                <a:gd name="T34" fmla="*/ 24 w 93"/>
                <a:gd name="T35" fmla="*/ 88 h 190"/>
                <a:gd name="T36" fmla="*/ 29 w 93"/>
                <a:gd name="T37" fmla="*/ 79 h 190"/>
                <a:gd name="T38" fmla="*/ 37 w 93"/>
                <a:gd name="T39" fmla="*/ 73 h 190"/>
                <a:gd name="T40" fmla="*/ 48 w 93"/>
                <a:gd name="T41" fmla="*/ 72 h 190"/>
                <a:gd name="T42" fmla="*/ 59 w 93"/>
                <a:gd name="T43" fmla="*/ 73 h 190"/>
                <a:gd name="T44" fmla="*/ 66 w 93"/>
                <a:gd name="T45" fmla="*/ 79 h 190"/>
                <a:gd name="T46" fmla="*/ 70 w 93"/>
                <a:gd name="T47" fmla="*/ 88 h 190"/>
                <a:gd name="T48" fmla="*/ 71 w 93"/>
                <a:gd name="T49" fmla="*/ 100 h 190"/>
                <a:gd name="T50" fmla="*/ 71 w 93"/>
                <a:gd name="T51" fmla="*/ 190 h 190"/>
                <a:gd name="T52" fmla="*/ 93 w 93"/>
                <a:gd name="T5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90">
                  <a:moveTo>
                    <a:pt x="93" y="190"/>
                  </a:moveTo>
                  <a:lnTo>
                    <a:pt x="93" y="95"/>
                  </a:lnTo>
                  <a:lnTo>
                    <a:pt x="92" y="79"/>
                  </a:lnTo>
                  <a:lnTo>
                    <a:pt x="87" y="69"/>
                  </a:lnTo>
                  <a:lnTo>
                    <a:pt x="80" y="60"/>
                  </a:lnTo>
                  <a:lnTo>
                    <a:pt x="70" y="55"/>
                  </a:lnTo>
                  <a:lnTo>
                    <a:pt x="58" y="54"/>
                  </a:lnTo>
                  <a:lnTo>
                    <a:pt x="44" y="56"/>
                  </a:lnTo>
                  <a:lnTo>
                    <a:pt x="31" y="63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22" y="190"/>
                  </a:lnTo>
                  <a:lnTo>
                    <a:pt x="22" y="111"/>
                  </a:lnTo>
                  <a:lnTo>
                    <a:pt x="22" y="99"/>
                  </a:lnTo>
                  <a:lnTo>
                    <a:pt x="24" y="88"/>
                  </a:lnTo>
                  <a:lnTo>
                    <a:pt x="29" y="79"/>
                  </a:lnTo>
                  <a:lnTo>
                    <a:pt x="37" y="73"/>
                  </a:lnTo>
                  <a:lnTo>
                    <a:pt x="48" y="72"/>
                  </a:lnTo>
                  <a:lnTo>
                    <a:pt x="59" y="73"/>
                  </a:lnTo>
                  <a:lnTo>
                    <a:pt x="66" y="79"/>
                  </a:lnTo>
                  <a:lnTo>
                    <a:pt x="70" y="88"/>
                  </a:lnTo>
                  <a:lnTo>
                    <a:pt x="71" y="100"/>
                  </a:lnTo>
                  <a:lnTo>
                    <a:pt x="71" y="190"/>
                  </a:lnTo>
                  <a:lnTo>
                    <a:pt x="93" y="1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32" name="Freeform 16"/>
            <p:cNvSpPr>
              <a:spLocks/>
            </p:cNvSpPr>
            <p:nvPr userDrawn="1"/>
          </p:nvSpPr>
          <p:spPr bwMode="auto">
            <a:xfrm>
              <a:off x="2925" y="3866"/>
              <a:ext cx="19" cy="27"/>
            </a:xfrm>
            <a:custGeom>
              <a:avLst/>
              <a:gdLst>
                <a:gd name="T0" fmla="*/ 70 w 93"/>
                <a:gd name="T1" fmla="*/ 89 h 136"/>
                <a:gd name="T2" fmla="*/ 67 w 93"/>
                <a:gd name="T3" fmla="*/ 101 h 136"/>
                <a:gd name="T4" fmla="*/ 64 w 93"/>
                <a:gd name="T5" fmla="*/ 109 h 136"/>
                <a:gd name="T6" fmla="*/ 58 w 93"/>
                <a:gd name="T7" fmla="*/ 115 h 136"/>
                <a:gd name="T8" fmla="*/ 50 w 93"/>
                <a:gd name="T9" fmla="*/ 118 h 136"/>
                <a:gd name="T10" fmla="*/ 43 w 93"/>
                <a:gd name="T11" fmla="*/ 119 h 136"/>
                <a:gd name="T12" fmla="*/ 33 w 93"/>
                <a:gd name="T13" fmla="*/ 118 h 136"/>
                <a:gd name="T14" fmla="*/ 26 w 93"/>
                <a:gd name="T15" fmla="*/ 112 h 136"/>
                <a:gd name="T16" fmla="*/ 23 w 93"/>
                <a:gd name="T17" fmla="*/ 103 h 136"/>
                <a:gd name="T18" fmla="*/ 21 w 93"/>
                <a:gd name="T19" fmla="*/ 92 h 136"/>
                <a:gd name="T20" fmla="*/ 21 w 93"/>
                <a:gd name="T21" fmla="*/ 0 h 136"/>
                <a:gd name="T22" fmla="*/ 0 w 93"/>
                <a:gd name="T23" fmla="*/ 0 h 136"/>
                <a:gd name="T24" fmla="*/ 0 w 93"/>
                <a:gd name="T25" fmla="*/ 102 h 136"/>
                <a:gd name="T26" fmla="*/ 2 w 93"/>
                <a:gd name="T27" fmla="*/ 117 h 136"/>
                <a:gd name="T28" fmla="*/ 9 w 93"/>
                <a:gd name="T29" fmla="*/ 128 h 136"/>
                <a:gd name="T30" fmla="*/ 20 w 93"/>
                <a:gd name="T31" fmla="*/ 134 h 136"/>
                <a:gd name="T32" fmla="*/ 35 w 93"/>
                <a:gd name="T33" fmla="*/ 136 h 136"/>
                <a:gd name="T34" fmla="*/ 48 w 93"/>
                <a:gd name="T35" fmla="*/ 134 h 136"/>
                <a:gd name="T36" fmla="*/ 60 w 93"/>
                <a:gd name="T37" fmla="*/ 128 h 136"/>
                <a:gd name="T38" fmla="*/ 68 w 93"/>
                <a:gd name="T39" fmla="*/ 118 h 136"/>
                <a:gd name="T40" fmla="*/ 70 w 93"/>
                <a:gd name="T41" fmla="*/ 118 h 136"/>
                <a:gd name="T42" fmla="*/ 70 w 93"/>
                <a:gd name="T43" fmla="*/ 134 h 136"/>
                <a:gd name="T44" fmla="*/ 93 w 93"/>
                <a:gd name="T45" fmla="*/ 134 h 136"/>
                <a:gd name="T46" fmla="*/ 90 w 93"/>
                <a:gd name="T47" fmla="*/ 106 h 136"/>
                <a:gd name="T48" fmla="*/ 90 w 93"/>
                <a:gd name="T49" fmla="*/ 0 h 136"/>
                <a:gd name="T50" fmla="*/ 70 w 93"/>
                <a:gd name="T51" fmla="*/ 0 h 136"/>
                <a:gd name="T52" fmla="*/ 70 w 93"/>
                <a:gd name="T53" fmla="*/ 8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36">
                  <a:moveTo>
                    <a:pt x="70" y="89"/>
                  </a:moveTo>
                  <a:lnTo>
                    <a:pt x="67" y="101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0" y="118"/>
                  </a:lnTo>
                  <a:lnTo>
                    <a:pt x="43" y="119"/>
                  </a:lnTo>
                  <a:lnTo>
                    <a:pt x="33" y="118"/>
                  </a:lnTo>
                  <a:lnTo>
                    <a:pt x="26" y="112"/>
                  </a:lnTo>
                  <a:lnTo>
                    <a:pt x="23" y="103"/>
                  </a:lnTo>
                  <a:lnTo>
                    <a:pt x="21" y="9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2" y="117"/>
                  </a:lnTo>
                  <a:lnTo>
                    <a:pt x="9" y="128"/>
                  </a:lnTo>
                  <a:lnTo>
                    <a:pt x="20" y="134"/>
                  </a:lnTo>
                  <a:lnTo>
                    <a:pt x="35" y="136"/>
                  </a:lnTo>
                  <a:lnTo>
                    <a:pt x="48" y="134"/>
                  </a:lnTo>
                  <a:lnTo>
                    <a:pt x="60" y="128"/>
                  </a:lnTo>
                  <a:lnTo>
                    <a:pt x="68" y="118"/>
                  </a:lnTo>
                  <a:lnTo>
                    <a:pt x="70" y="118"/>
                  </a:lnTo>
                  <a:lnTo>
                    <a:pt x="70" y="134"/>
                  </a:lnTo>
                  <a:lnTo>
                    <a:pt x="93" y="134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33" name="Freeform 17"/>
            <p:cNvSpPr>
              <a:spLocks/>
            </p:cNvSpPr>
            <p:nvPr userDrawn="1"/>
          </p:nvSpPr>
          <p:spPr bwMode="auto">
            <a:xfrm>
              <a:off x="2951" y="3866"/>
              <a:ext cx="19" cy="27"/>
            </a:xfrm>
            <a:custGeom>
              <a:avLst/>
              <a:gdLst>
                <a:gd name="T0" fmla="*/ 95 w 95"/>
                <a:gd name="T1" fmla="*/ 136 h 136"/>
                <a:gd name="T2" fmla="*/ 95 w 95"/>
                <a:gd name="T3" fmla="*/ 44 h 136"/>
                <a:gd name="T4" fmla="*/ 94 w 95"/>
                <a:gd name="T5" fmla="*/ 29 h 136"/>
                <a:gd name="T6" fmla="*/ 90 w 95"/>
                <a:gd name="T7" fmla="*/ 17 h 136"/>
                <a:gd name="T8" fmla="*/ 84 w 95"/>
                <a:gd name="T9" fmla="*/ 9 h 136"/>
                <a:gd name="T10" fmla="*/ 73 w 95"/>
                <a:gd name="T11" fmla="*/ 2 h 136"/>
                <a:gd name="T12" fmla="*/ 59 w 95"/>
                <a:gd name="T13" fmla="*/ 0 h 136"/>
                <a:gd name="T14" fmla="*/ 44 w 95"/>
                <a:gd name="T15" fmla="*/ 2 h 136"/>
                <a:gd name="T16" fmla="*/ 33 w 95"/>
                <a:gd name="T17" fmla="*/ 9 h 136"/>
                <a:gd name="T18" fmla="*/ 24 w 95"/>
                <a:gd name="T19" fmla="*/ 21 h 136"/>
                <a:gd name="T20" fmla="*/ 23 w 95"/>
                <a:gd name="T21" fmla="*/ 21 h 136"/>
                <a:gd name="T22" fmla="*/ 23 w 95"/>
                <a:gd name="T23" fmla="*/ 2 h 136"/>
                <a:gd name="T24" fmla="*/ 0 w 95"/>
                <a:gd name="T25" fmla="*/ 2 h 136"/>
                <a:gd name="T26" fmla="*/ 2 w 95"/>
                <a:gd name="T27" fmla="*/ 30 h 136"/>
                <a:gd name="T28" fmla="*/ 2 w 95"/>
                <a:gd name="T29" fmla="*/ 136 h 136"/>
                <a:gd name="T30" fmla="*/ 23 w 95"/>
                <a:gd name="T31" fmla="*/ 136 h 136"/>
                <a:gd name="T32" fmla="*/ 23 w 95"/>
                <a:gd name="T33" fmla="*/ 57 h 136"/>
                <a:gd name="T34" fmla="*/ 24 w 95"/>
                <a:gd name="T35" fmla="*/ 47 h 136"/>
                <a:gd name="T36" fmla="*/ 25 w 95"/>
                <a:gd name="T37" fmla="*/ 39 h 136"/>
                <a:gd name="T38" fmla="*/ 27 w 95"/>
                <a:gd name="T39" fmla="*/ 30 h 136"/>
                <a:gd name="T40" fmla="*/ 32 w 95"/>
                <a:gd name="T41" fmla="*/ 24 h 136"/>
                <a:gd name="T42" fmla="*/ 40 w 95"/>
                <a:gd name="T43" fmla="*/ 19 h 136"/>
                <a:gd name="T44" fmla="*/ 50 w 95"/>
                <a:gd name="T45" fmla="*/ 18 h 136"/>
                <a:gd name="T46" fmla="*/ 61 w 95"/>
                <a:gd name="T47" fmla="*/ 19 h 136"/>
                <a:gd name="T48" fmla="*/ 68 w 95"/>
                <a:gd name="T49" fmla="*/ 25 h 136"/>
                <a:gd name="T50" fmla="*/ 72 w 95"/>
                <a:gd name="T51" fmla="*/ 34 h 136"/>
                <a:gd name="T52" fmla="*/ 73 w 95"/>
                <a:gd name="T53" fmla="*/ 44 h 136"/>
                <a:gd name="T54" fmla="*/ 73 w 95"/>
                <a:gd name="T55" fmla="*/ 136 h 136"/>
                <a:gd name="T56" fmla="*/ 95 w 95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36">
                  <a:moveTo>
                    <a:pt x="95" y="136"/>
                  </a:moveTo>
                  <a:lnTo>
                    <a:pt x="95" y="44"/>
                  </a:lnTo>
                  <a:lnTo>
                    <a:pt x="94" y="29"/>
                  </a:lnTo>
                  <a:lnTo>
                    <a:pt x="90" y="17"/>
                  </a:lnTo>
                  <a:lnTo>
                    <a:pt x="84" y="9"/>
                  </a:lnTo>
                  <a:lnTo>
                    <a:pt x="73" y="2"/>
                  </a:lnTo>
                  <a:lnTo>
                    <a:pt x="59" y="0"/>
                  </a:lnTo>
                  <a:lnTo>
                    <a:pt x="44" y="2"/>
                  </a:lnTo>
                  <a:lnTo>
                    <a:pt x="33" y="9"/>
                  </a:lnTo>
                  <a:lnTo>
                    <a:pt x="24" y="21"/>
                  </a:lnTo>
                  <a:lnTo>
                    <a:pt x="23" y="21"/>
                  </a:lnTo>
                  <a:lnTo>
                    <a:pt x="23" y="2"/>
                  </a:lnTo>
                  <a:lnTo>
                    <a:pt x="0" y="2"/>
                  </a:lnTo>
                  <a:lnTo>
                    <a:pt x="2" y="30"/>
                  </a:lnTo>
                  <a:lnTo>
                    <a:pt x="2" y="136"/>
                  </a:lnTo>
                  <a:lnTo>
                    <a:pt x="23" y="136"/>
                  </a:lnTo>
                  <a:lnTo>
                    <a:pt x="23" y="57"/>
                  </a:lnTo>
                  <a:lnTo>
                    <a:pt x="24" y="47"/>
                  </a:lnTo>
                  <a:lnTo>
                    <a:pt x="25" y="39"/>
                  </a:lnTo>
                  <a:lnTo>
                    <a:pt x="27" y="30"/>
                  </a:lnTo>
                  <a:lnTo>
                    <a:pt x="32" y="24"/>
                  </a:lnTo>
                  <a:lnTo>
                    <a:pt x="40" y="19"/>
                  </a:lnTo>
                  <a:lnTo>
                    <a:pt x="50" y="18"/>
                  </a:lnTo>
                  <a:lnTo>
                    <a:pt x="61" y="19"/>
                  </a:lnTo>
                  <a:lnTo>
                    <a:pt x="68" y="25"/>
                  </a:lnTo>
                  <a:lnTo>
                    <a:pt x="72" y="34"/>
                  </a:lnTo>
                  <a:lnTo>
                    <a:pt x="73" y="44"/>
                  </a:lnTo>
                  <a:lnTo>
                    <a:pt x="73" y="136"/>
                  </a:lnTo>
                  <a:lnTo>
                    <a:pt x="95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34" name="Freeform 18"/>
            <p:cNvSpPr>
              <a:spLocks noEditPoints="1"/>
            </p:cNvSpPr>
            <p:nvPr userDrawn="1"/>
          </p:nvSpPr>
          <p:spPr bwMode="auto">
            <a:xfrm>
              <a:off x="2976" y="3866"/>
              <a:ext cx="19" cy="37"/>
            </a:xfrm>
            <a:custGeom>
              <a:avLst/>
              <a:gdLst>
                <a:gd name="T0" fmla="*/ 72 w 94"/>
                <a:gd name="T1" fmla="*/ 79 h 185"/>
                <a:gd name="T2" fmla="*/ 70 w 94"/>
                <a:gd name="T3" fmla="*/ 101 h 185"/>
                <a:gd name="T4" fmla="*/ 59 w 94"/>
                <a:gd name="T5" fmla="*/ 115 h 185"/>
                <a:gd name="T6" fmla="*/ 40 w 94"/>
                <a:gd name="T7" fmla="*/ 116 h 185"/>
                <a:gd name="T8" fmla="*/ 29 w 94"/>
                <a:gd name="T9" fmla="*/ 108 h 185"/>
                <a:gd name="T10" fmla="*/ 23 w 94"/>
                <a:gd name="T11" fmla="*/ 84 h 185"/>
                <a:gd name="T12" fmla="*/ 21 w 94"/>
                <a:gd name="T13" fmla="*/ 56 h 185"/>
                <a:gd name="T14" fmla="*/ 25 w 94"/>
                <a:gd name="T15" fmla="*/ 35 h 185"/>
                <a:gd name="T16" fmla="*/ 37 w 94"/>
                <a:gd name="T17" fmla="*/ 21 h 185"/>
                <a:gd name="T18" fmla="*/ 56 w 94"/>
                <a:gd name="T19" fmla="*/ 19 h 185"/>
                <a:gd name="T20" fmla="*/ 69 w 94"/>
                <a:gd name="T21" fmla="*/ 32 h 185"/>
                <a:gd name="T22" fmla="*/ 72 w 94"/>
                <a:gd name="T23" fmla="*/ 50 h 185"/>
                <a:gd name="T24" fmla="*/ 72 w 94"/>
                <a:gd name="T25" fmla="*/ 69 h 185"/>
                <a:gd name="T26" fmla="*/ 72 w 94"/>
                <a:gd name="T27" fmla="*/ 19 h 185"/>
                <a:gd name="T28" fmla="*/ 54 w 94"/>
                <a:gd name="T29" fmla="*/ 2 h 185"/>
                <a:gd name="T30" fmla="*/ 36 w 94"/>
                <a:gd name="T31" fmla="*/ 1 h 185"/>
                <a:gd name="T32" fmla="*/ 23 w 94"/>
                <a:gd name="T33" fmla="*/ 5 h 185"/>
                <a:gd name="T34" fmla="*/ 9 w 94"/>
                <a:gd name="T35" fmla="*/ 18 h 185"/>
                <a:gd name="T36" fmla="*/ 1 w 94"/>
                <a:gd name="T37" fmla="*/ 45 h 185"/>
                <a:gd name="T38" fmla="*/ 0 w 94"/>
                <a:gd name="T39" fmla="*/ 81 h 185"/>
                <a:gd name="T40" fmla="*/ 4 w 94"/>
                <a:gd name="T41" fmla="*/ 109 h 185"/>
                <a:gd name="T42" fmla="*/ 18 w 94"/>
                <a:gd name="T43" fmla="*/ 128 h 185"/>
                <a:gd name="T44" fmla="*/ 42 w 94"/>
                <a:gd name="T45" fmla="*/ 136 h 185"/>
                <a:gd name="T46" fmla="*/ 64 w 94"/>
                <a:gd name="T47" fmla="*/ 128 h 185"/>
                <a:gd name="T48" fmla="*/ 72 w 94"/>
                <a:gd name="T49" fmla="*/ 119 h 185"/>
                <a:gd name="T50" fmla="*/ 71 w 94"/>
                <a:gd name="T51" fmla="*/ 156 h 185"/>
                <a:gd name="T52" fmla="*/ 59 w 94"/>
                <a:gd name="T53" fmla="*/ 167 h 185"/>
                <a:gd name="T54" fmla="*/ 38 w 94"/>
                <a:gd name="T55" fmla="*/ 167 h 185"/>
                <a:gd name="T56" fmla="*/ 29 w 94"/>
                <a:gd name="T57" fmla="*/ 150 h 185"/>
                <a:gd name="T58" fmla="*/ 6 w 94"/>
                <a:gd name="T59" fmla="*/ 163 h 185"/>
                <a:gd name="T60" fmla="*/ 20 w 94"/>
                <a:gd name="T61" fmla="*/ 180 h 185"/>
                <a:gd name="T62" fmla="*/ 44 w 94"/>
                <a:gd name="T63" fmla="*/ 185 h 185"/>
                <a:gd name="T64" fmla="*/ 71 w 94"/>
                <a:gd name="T65" fmla="*/ 183 h 185"/>
                <a:gd name="T66" fmla="*/ 88 w 94"/>
                <a:gd name="T67" fmla="*/ 172 h 185"/>
                <a:gd name="T68" fmla="*/ 94 w 94"/>
                <a:gd name="T69" fmla="*/ 149 h 185"/>
                <a:gd name="T70" fmla="*/ 72 w 94"/>
                <a:gd name="T71" fmla="*/ 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85">
                  <a:moveTo>
                    <a:pt x="72" y="69"/>
                  </a:moveTo>
                  <a:lnTo>
                    <a:pt x="72" y="79"/>
                  </a:lnTo>
                  <a:lnTo>
                    <a:pt x="72" y="90"/>
                  </a:lnTo>
                  <a:lnTo>
                    <a:pt x="70" y="101"/>
                  </a:lnTo>
                  <a:lnTo>
                    <a:pt x="66" y="109"/>
                  </a:lnTo>
                  <a:lnTo>
                    <a:pt x="59" y="115"/>
                  </a:lnTo>
                  <a:lnTo>
                    <a:pt x="48" y="117"/>
                  </a:lnTo>
                  <a:lnTo>
                    <a:pt x="40" y="116"/>
                  </a:lnTo>
                  <a:lnTo>
                    <a:pt x="33" y="114"/>
                  </a:lnTo>
                  <a:lnTo>
                    <a:pt x="29" y="108"/>
                  </a:lnTo>
                  <a:lnTo>
                    <a:pt x="25" y="98"/>
                  </a:lnTo>
                  <a:lnTo>
                    <a:pt x="23" y="84"/>
                  </a:lnTo>
                  <a:lnTo>
                    <a:pt x="21" y="65"/>
                  </a:lnTo>
                  <a:lnTo>
                    <a:pt x="21" y="56"/>
                  </a:lnTo>
                  <a:lnTo>
                    <a:pt x="23" y="45"/>
                  </a:lnTo>
                  <a:lnTo>
                    <a:pt x="25" y="35"/>
                  </a:lnTo>
                  <a:lnTo>
                    <a:pt x="30" y="27"/>
                  </a:lnTo>
                  <a:lnTo>
                    <a:pt x="37" y="21"/>
                  </a:lnTo>
                  <a:lnTo>
                    <a:pt x="47" y="18"/>
                  </a:lnTo>
                  <a:lnTo>
                    <a:pt x="56" y="19"/>
                  </a:lnTo>
                  <a:lnTo>
                    <a:pt x="64" y="24"/>
                  </a:lnTo>
                  <a:lnTo>
                    <a:pt x="69" y="32"/>
                  </a:lnTo>
                  <a:lnTo>
                    <a:pt x="71" y="40"/>
                  </a:lnTo>
                  <a:lnTo>
                    <a:pt x="72" y="50"/>
                  </a:lnTo>
                  <a:lnTo>
                    <a:pt x="72" y="59"/>
                  </a:lnTo>
                  <a:lnTo>
                    <a:pt x="72" y="69"/>
                  </a:lnTo>
                  <a:close/>
                  <a:moveTo>
                    <a:pt x="72" y="19"/>
                  </a:moveTo>
                  <a:lnTo>
                    <a:pt x="72" y="19"/>
                  </a:lnTo>
                  <a:lnTo>
                    <a:pt x="64" y="9"/>
                  </a:lnTo>
                  <a:lnTo>
                    <a:pt x="54" y="2"/>
                  </a:lnTo>
                  <a:lnTo>
                    <a:pt x="41" y="0"/>
                  </a:lnTo>
                  <a:lnTo>
                    <a:pt x="36" y="1"/>
                  </a:lnTo>
                  <a:lnTo>
                    <a:pt x="30" y="2"/>
                  </a:lnTo>
                  <a:lnTo>
                    <a:pt x="23" y="5"/>
                  </a:lnTo>
                  <a:lnTo>
                    <a:pt x="17" y="10"/>
                  </a:lnTo>
                  <a:lnTo>
                    <a:pt x="9" y="18"/>
                  </a:lnTo>
                  <a:lnTo>
                    <a:pt x="4" y="29"/>
                  </a:lnTo>
                  <a:lnTo>
                    <a:pt x="1" y="45"/>
                  </a:lnTo>
                  <a:lnTo>
                    <a:pt x="0" y="65"/>
                  </a:lnTo>
                  <a:lnTo>
                    <a:pt x="0" y="81"/>
                  </a:lnTo>
                  <a:lnTo>
                    <a:pt x="2" y="96"/>
                  </a:lnTo>
                  <a:lnTo>
                    <a:pt x="4" y="109"/>
                  </a:lnTo>
                  <a:lnTo>
                    <a:pt x="11" y="120"/>
                  </a:lnTo>
                  <a:lnTo>
                    <a:pt x="18" y="128"/>
                  </a:lnTo>
                  <a:lnTo>
                    <a:pt x="29" y="133"/>
                  </a:lnTo>
                  <a:lnTo>
                    <a:pt x="42" y="136"/>
                  </a:lnTo>
                  <a:lnTo>
                    <a:pt x="54" y="133"/>
                  </a:lnTo>
                  <a:lnTo>
                    <a:pt x="64" y="128"/>
                  </a:lnTo>
                  <a:lnTo>
                    <a:pt x="71" y="119"/>
                  </a:lnTo>
                  <a:lnTo>
                    <a:pt x="72" y="119"/>
                  </a:lnTo>
                  <a:lnTo>
                    <a:pt x="72" y="147"/>
                  </a:lnTo>
                  <a:lnTo>
                    <a:pt x="71" y="156"/>
                  </a:lnTo>
                  <a:lnTo>
                    <a:pt x="66" y="163"/>
                  </a:lnTo>
                  <a:lnTo>
                    <a:pt x="59" y="167"/>
                  </a:lnTo>
                  <a:lnTo>
                    <a:pt x="49" y="170"/>
                  </a:lnTo>
                  <a:lnTo>
                    <a:pt x="38" y="167"/>
                  </a:lnTo>
                  <a:lnTo>
                    <a:pt x="31" y="161"/>
                  </a:lnTo>
                  <a:lnTo>
                    <a:pt x="29" y="150"/>
                  </a:lnTo>
                  <a:lnTo>
                    <a:pt x="4" y="150"/>
                  </a:lnTo>
                  <a:lnTo>
                    <a:pt x="6" y="163"/>
                  </a:lnTo>
                  <a:lnTo>
                    <a:pt x="12" y="173"/>
                  </a:lnTo>
                  <a:lnTo>
                    <a:pt x="20" y="180"/>
                  </a:lnTo>
                  <a:lnTo>
                    <a:pt x="32" y="184"/>
                  </a:lnTo>
                  <a:lnTo>
                    <a:pt x="44" y="185"/>
                  </a:lnTo>
                  <a:lnTo>
                    <a:pt x="59" y="185"/>
                  </a:lnTo>
                  <a:lnTo>
                    <a:pt x="71" y="183"/>
                  </a:lnTo>
                  <a:lnTo>
                    <a:pt x="81" y="178"/>
                  </a:lnTo>
                  <a:lnTo>
                    <a:pt x="88" y="172"/>
                  </a:lnTo>
                  <a:lnTo>
                    <a:pt x="91" y="162"/>
                  </a:lnTo>
                  <a:lnTo>
                    <a:pt x="94" y="149"/>
                  </a:lnTo>
                  <a:lnTo>
                    <a:pt x="94" y="2"/>
                  </a:lnTo>
                  <a:lnTo>
                    <a:pt x="72" y="2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35" name="Freeform 19"/>
            <p:cNvSpPr>
              <a:spLocks/>
            </p:cNvSpPr>
            <p:nvPr userDrawn="1"/>
          </p:nvSpPr>
          <p:spPr bwMode="auto">
            <a:xfrm>
              <a:off x="2695" y="3799"/>
              <a:ext cx="14" cy="38"/>
            </a:xfrm>
            <a:custGeom>
              <a:avLst/>
              <a:gdLst>
                <a:gd name="T0" fmla="*/ 0 w 69"/>
                <a:gd name="T1" fmla="*/ 57 h 190"/>
                <a:gd name="T2" fmla="*/ 0 w 69"/>
                <a:gd name="T3" fmla="*/ 74 h 190"/>
                <a:gd name="T4" fmla="*/ 21 w 69"/>
                <a:gd name="T5" fmla="*/ 74 h 190"/>
                <a:gd name="T6" fmla="*/ 21 w 69"/>
                <a:gd name="T7" fmla="*/ 190 h 190"/>
                <a:gd name="T8" fmla="*/ 43 w 69"/>
                <a:gd name="T9" fmla="*/ 190 h 190"/>
                <a:gd name="T10" fmla="*/ 43 w 69"/>
                <a:gd name="T11" fmla="*/ 74 h 190"/>
                <a:gd name="T12" fmla="*/ 69 w 69"/>
                <a:gd name="T13" fmla="*/ 74 h 190"/>
                <a:gd name="T14" fmla="*/ 69 w 69"/>
                <a:gd name="T15" fmla="*/ 57 h 190"/>
                <a:gd name="T16" fmla="*/ 43 w 69"/>
                <a:gd name="T17" fmla="*/ 57 h 190"/>
                <a:gd name="T18" fmla="*/ 43 w 69"/>
                <a:gd name="T19" fmla="*/ 35 h 190"/>
                <a:gd name="T20" fmla="*/ 43 w 69"/>
                <a:gd name="T21" fmla="*/ 29 h 190"/>
                <a:gd name="T22" fmla="*/ 45 w 69"/>
                <a:gd name="T23" fmla="*/ 23 h 190"/>
                <a:gd name="T24" fmla="*/ 50 w 69"/>
                <a:gd name="T25" fmla="*/ 19 h 190"/>
                <a:gd name="T26" fmla="*/ 57 w 69"/>
                <a:gd name="T27" fmla="*/ 15 h 190"/>
                <a:gd name="T28" fmla="*/ 69 w 69"/>
                <a:gd name="T29" fmla="*/ 15 h 190"/>
                <a:gd name="T30" fmla="*/ 69 w 69"/>
                <a:gd name="T31" fmla="*/ 0 h 190"/>
                <a:gd name="T32" fmla="*/ 65 w 69"/>
                <a:gd name="T33" fmla="*/ 0 h 190"/>
                <a:gd name="T34" fmla="*/ 63 w 69"/>
                <a:gd name="T35" fmla="*/ 0 h 190"/>
                <a:gd name="T36" fmla="*/ 58 w 69"/>
                <a:gd name="T37" fmla="*/ 0 h 190"/>
                <a:gd name="T38" fmla="*/ 50 w 69"/>
                <a:gd name="T39" fmla="*/ 0 h 190"/>
                <a:gd name="T40" fmla="*/ 40 w 69"/>
                <a:gd name="T41" fmla="*/ 2 h 190"/>
                <a:gd name="T42" fmla="*/ 33 w 69"/>
                <a:gd name="T43" fmla="*/ 6 h 190"/>
                <a:gd name="T44" fmla="*/ 27 w 69"/>
                <a:gd name="T45" fmla="*/ 12 h 190"/>
                <a:gd name="T46" fmla="*/ 22 w 69"/>
                <a:gd name="T47" fmla="*/ 20 h 190"/>
                <a:gd name="T48" fmla="*/ 21 w 69"/>
                <a:gd name="T49" fmla="*/ 31 h 190"/>
                <a:gd name="T50" fmla="*/ 21 w 69"/>
                <a:gd name="T51" fmla="*/ 57 h 190"/>
                <a:gd name="T52" fmla="*/ 0 w 69"/>
                <a:gd name="T53" fmla="*/ 5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190">
                  <a:moveTo>
                    <a:pt x="0" y="57"/>
                  </a:moveTo>
                  <a:lnTo>
                    <a:pt x="0" y="74"/>
                  </a:lnTo>
                  <a:lnTo>
                    <a:pt x="21" y="74"/>
                  </a:lnTo>
                  <a:lnTo>
                    <a:pt x="21" y="190"/>
                  </a:lnTo>
                  <a:lnTo>
                    <a:pt x="43" y="190"/>
                  </a:lnTo>
                  <a:lnTo>
                    <a:pt x="43" y="74"/>
                  </a:lnTo>
                  <a:lnTo>
                    <a:pt x="69" y="74"/>
                  </a:lnTo>
                  <a:lnTo>
                    <a:pt x="69" y="57"/>
                  </a:lnTo>
                  <a:lnTo>
                    <a:pt x="43" y="57"/>
                  </a:lnTo>
                  <a:lnTo>
                    <a:pt x="43" y="35"/>
                  </a:lnTo>
                  <a:lnTo>
                    <a:pt x="43" y="29"/>
                  </a:lnTo>
                  <a:lnTo>
                    <a:pt x="45" y="23"/>
                  </a:lnTo>
                  <a:lnTo>
                    <a:pt x="50" y="19"/>
                  </a:lnTo>
                  <a:lnTo>
                    <a:pt x="57" y="15"/>
                  </a:lnTo>
                  <a:lnTo>
                    <a:pt x="69" y="15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3" y="6"/>
                  </a:lnTo>
                  <a:lnTo>
                    <a:pt x="27" y="12"/>
                  </a:lnTo>
                  <a:lnTo>
                    <a:pt x="22" y="20"/>
                  </a:lnTo>
                  <a:lnTo>
                    <a:pt x="21" y="31"/>
                  </a:lnTo>
                  <a:lnTo>
                    <a:pt x="21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36" name="Freeform 20"/>
            <p:cNvSpPr>
              <a:spLocks noEditPoints="1"/>
            </p:cNvSpPr>
            <p:nvPr userDrawn="1"/>
          </p:nvSpPr>
          <p:spPr bwMode="auto">
            <a:xfrm>
              <a:off x="2713" y="3800"/>
              <a:ext cx="19" cy="37"/>
            </a:xfrm>
            <a:custGeom>
              <a:avLst/>
              <a:gdLst>
                <a:gd name="T0" fmla="*/ 35 w 92"/>
                <a:gd name="T1" fmla="*/ 0 h 185"/>
                <a:gd name="T2" fmla="*/ 9 w 92"/>
                <a:gd name="T3" fmla="*/ 0 h 185"/>
                <a:gd name="T4" fmla="*/ 9 w 92"/>
                <a:gd name="T5" fmla="*/ 28 h 185"/>
                <a:gd name="T6" fmla="*/ 35 w 92"/>
                <a:gd name="T7" fmla="*/ 28 h 185"/>
                <a:gd name="T8" fmla="*/ 35 w 92"/>
                <a:gd name="T9" fmla="*/ 0 h 185"/>
                <a:gd name="T10" fmla="*/ 81 w 92"/>
                <a:gd name="T11" fmla="*/ 0 h 185"/>
                <a:gd name="T12" fmla="*/ 55 w 92"/>
                <a:gd name="T13" fmla="*/ 0 h 185"/>
                <a:gd name="T14" fmla="*/ 55 w 92"/>
                <a:gd name="T15" fmla="*/ 28 h 185"/>
                <a:gd name="T16" fmla="*/ 81 w 92"/>
                <a:gd name="T17" fmla="*/ 28 h 185"/>
                <a:gd name="T18" fmla="*/ 81 w 92"/>
                <a:gd name="T19" fmla="*/ 0 h 185"/>
                <a:gd name="T20" fmla="*/ 69 w 92"/>
                <a:gd name="T21" fmla="*/ 138 h 185"/>
                <a:gd name="T22" fmla="*/ 67 w 92"/>
                <a:gd name="T23" fmla="*/ 150 h 185"/>
                <a:gd name="T24" fmla="*/ 64 w 92"/>
                <a:gd name="T25" fmla="*/ 159 h 185"/>
                <a:gd name="T26" fmla="*/ 58 w 92"/>
                <a:gd name="T27" fmla="*/ 165 h 185"/>
                <a:gd name="T28" fmla="*/ 51 w 92"/>
                <a:gd name="T29" fmla="*/ 167 h 185"/>
                <a:gd name="T30" fmla="*/ 43 w 92"/>
                <a:gd name="T31" fmla="*/ 168 h 185"/>
                <a:gd name="T32" fmla="*/ 34 w 92"/>
                <a:gd name="T33" fmla="*/ 167 h 185"/>
                <a:gd name="T34" fmla="*/ 26 w 92"/>
                <a:gd name="T35" fmla="*/ 161 h 185"/>
                <a:gd name="T36" fmla="*/ 23 w 92"/>
                <a:gd name="T37" fmla="*/ 153 h 185"/>
                <a:gd name="T38" fmla="*/ 20 w 92"/>
                <a:gd name="T39" fmla="*/ 142 h 185"/>
                <a:gd name="T40" fmla="*/ 20 w 92"/>
                <a:gd name="T41" fmla="*/ 50 h 185"/>
                <a:gd name="T42" fmla="*/ 0 w 92"/>
                <a:gd name="T43" fmla="*/ 50 h 185"/>
                <a:gd name="T44" fmla="*/ 0 w 92"/>
                <a:gd name="T45" fmla="*/ 151 h 185"/>
                <a:gd name="T46" fmla="*/ 2 w 92"/>
                <a:gd name="T47" fmla="*/ 166 h 185"/>
                <a:gd name="T48" fmla="*/ 8 w 92"/>
                <a:gd name="T49" fmla="*/ 177 h 185"/>
                <a:gd name="T50" fmla="*/ 19 w 92"/>
                <a:gd name="T51" fmla="*/ 183 h 185"/>
                <a:gd name="T52" fmla="*/ 35 w 92"/>
                <a:gd name="T53" fmla="*/ 185 h 185"/>
                <a:gd name="T54" fmla="*/ 48 w 92"/>
                <a:gd name="T55" fmla="*/ 183 h 185"/>
                <a:gd name="T56" fmla="*/ 60 w 92"/>
                <a:gd name="T57" fmla="*/ 177 h 185"/>
                <a:gd name="T58" fmla="*/ 69 w 92"/>
                <a:gd name="T59" fmla="*/ 167 h 185"/>
                <a:gd name="T60" fmla="*/ 69 w 92"/>
                <a:gd name="T61" fmla="*/ 167 h 185"/>
                <a:gd name="T62" fmla="*/ 69 w 92"/>
                <a:gd name="T63" fmla="*/ 183 h 185"/>
                <a:gd name="T64" fmla="*/ 92 w 92"/>
                <a:gd name="T65" fmla="*/ 183 h 185"/>
                <a:gd name="T66" fmla="*/ 90 w 92"/>
                <a:gd name="T67" fmla="*/ 155 h 185"/>
                <a:gd name="T68" fmla="*/ 90 w 92"/>
                <a:gd name="T69" fmla="*/ 50 h 185"/>
                <a:gd name="T70" fmla="*/ 69 w 92"/>
                <a:gd name="T71" fmla="*/ 50 h 185"/>
                <a:gd name="T72" fmla="*/ 69 w 92"/>
                <a:gd name="T73" fmla="*/ 13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185">
                  <a:moveTo>
                    <a:pt x="35" y="0"/>
                  </a:moveTo>
                  <a:lnTo>
                    <a:pt x="9" y="0"/>
                  </a:lnTo>
                  <a:lnTo>
                    <a:pt x="9" y="28"/>
                  </a:lnTo>
                  <a:lnTo>
                    <a:pt x="35" y="28"/>
                  </a:lnTo>
                  <a:lnTo>
                    <a:pt x="35" y="0"/>
                  </a:lnTo>
                  <a:close/>
                  <a:moveTo>
                    <a:pt x="81" y="0"/>
                  </a:moveTo>
                  <a:lnTo>
                    <a:pt x="55" y="0"/>
                  </a:lnTo>
                  <a:lnTo>
                    <a:pt x="55" y="28"/>
                  </a:lnTo>
                  <a:lnTo>
                    <a:pt x="81" y="28"/>
                  </a:lnTo>
                  <a:lnTo>
                    <a:pt x="81" y="0"/>
                  </a:lnTo>
                  <a:close/>
                  <a:moveTo>
                    <a:pt x="69" y="138"/>
                  </a:moveTo>
                  <a:lnTo>
                    <a:pt x="67" y="150"/>
                  </a:lnTo>
                  <a:lnTo>
                    <a:pt x="64" y="159"/>
                  </a:lnTo>
                  <a:lnTo>
                    <a:pt x="58" y="165"/>
                  </a:lnTo>
                  <a:lnTo>
                    <a:pt x="51" y="167"/>
                  </a:lnTo>
                  <a:lnTo>
                    <a:pt x="43" y="168"/>
                  </a:lnTo>
                  <a:lnTo>
                    <a:pt x="34" y="167"/>
                  </a:lnTo>
                  <a:lnTo>
                    <a:pt x="26" y="161"/>
                  </a:lnTo>
                  <a:lnTo>
                    <a:pt x="23" y="153"/>
                  </a:lnTo>
                  <a:lnTo>
                    <a:pt x="20" y="142"/>
                  </a:lnTo>
                  <a:lnTo>
                    <a:pt x="20" y="50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6"/>
                  </a:lnTo>
                  <a:lnTo>
                    <a:pt x="8" y="177"/>
                  </a:lnTo>
                  <a:lnTo>
                    <a:pt x="19" y="183"/>
                  </a:lnTo>
                  <a:lnTo>
                    <a:pt x="35" y="185"/>
                  </a:lnTo>
                  <a:lnTo>
                    <a:pt x="48" y="183"/>
                  </a:lnTo>
                  <a:lnTo>
                    <a:pt x="60" y="177"/>
                  </a:lnTo>
                  <a:lnTo>
                    <a:pt x="69" y="167"/>
                  </a:lnTo>
                  <a:lnTo>
                    <a:pt x="69" y="167"/>
                  </a:lnTo>
                  <a:lnTo>
                    <a:pt x="69" y="183"/>
                  </a:lnTo>
                  <a:lnTo>
                    <a:pt x="92" y="183"/>
                  </a:lnTo>
                  <a:lnTo>
                    <a:pt x="90" y="155"/>
                  </a:lnTo>
                  <a:lnTo>
                    <a:pt x="90" y="50"/>
                  </a:lnTo>
                  <a:lnTo>
                    <a:pt x="69" y="50"/>
                  </a:lnTo>
                  <a:lnTo>
                    <a:pt x="69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37" name="Freeform 21"/>
            <p:cNvSpPr>
              <a:spLocks/>
            </p:cNvSpPr>
            <p:nvPr userDrawn="1"/>
          </p:nvSpPr>
          <p:spPr bwMode="auto">
            <a:xfrm>
              <a:off x="2739" y="3810"/>
              <a:ext cx="13" cy="27"/>
            </a:xfrm>
            <a:custGeom>
              <a:avLst/>
              <a:gdLst>
                <a:gd name="T0" fmla="*/ 22 w 63"/>
                <a:gd name="T1" fmla="*/ 3 h 136"/>
                <a:gd name="T2" fmla="*/ 0 w 63"/>
                <a:gd name="T3" fmla="*/ 3 h 136"/>
                <a:gd name="T4" fmla="*/ 0 w 63"/>
                <a:gd name="T5" fmla="*/ 136 h 136"/>
                <a:gd name="T6" fmla="*/ 22 w 63"/>
                <a:gd name="T7" fmla="*/ 136 h 136"/>
                <a:gd name="T8" fmla="*/ 22 w 63"/>
                <a:gd name="T9" fmla="*/ 57 h 136"/>
                <a:gd name="T10" fmla="*/ 22 w 63"/>
                <a:gd name="T11" fmla="*/ 46 h 136"/>
                <a:gd name="T12" fmla="*/ 26 w 63"/>
                <a:gd name="T13" fmla="*/ 37 h 136"/>
                <a:gd name="T14" fmla="*/ 30 w 63"/>
                <a:gd name="T15" fmla="*/ 29 h 136"/>
                <a:gd name="T16" fmla="*/ 39 w 63"/>
                <a:gd name="T17" fmla="*/ 23 h 136"/>
                <a:gd name="T18" fmla="*/ 51 w 63"/>
                <a:gd name="T19" fmla="*/ 22 h 136"/>
                <a:gd name="T20" fmla="*/ 57 w 63"/>
                <a:gd name="T21" fmla="*/ 22 h 136"/>
                <a:gd name="T22" fmla="*/ 63 w 63"/>
                <a:gd name="T23" fmla="*/ 23 h 136"/>
                <a:gd name="T24" fmla="*/ 63 w 63"/>
                <a:gd name="T25" fmla="*/ 0 h 136"/>
                <a:gd name="T26" fmla="*/ 49 w 63"/>
                <a:gd name="T27" fmla="*/ 1 h 136"/>
                <a:gd name="T28" fmla="*/ 38 w 63"/>
                <a:gd name="T29" fmla="*/ 4 h 136"/>
                <a:gd name="T30" fmla="*/ 29 w 63"/>
                <a:gd name="T31" fmla="*/ 11 h 136"/>
                <a:gd name="T32" fmla="*/ 22 w 63"/>
                <a:gd name="T33" fmla="*/ 23 h 136"/>
                <a:gd name="T34" fmla="*/ 22 w 63"/>
                <a:gd name="T35" fmla="*/ 23 h 136"/>
                <a:gd name="T36" fmla="*/ 22 w 63"/>
                <a:gd name="T37" fmla="*/ 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136">
                  <a:moveTo>
                    <a:pt x="22" y="3"/>
                  </a:moveTo>
                  <a:lnTo>
                    <a:pt x="0" y="3"/>
                  </a:lnTo>
                  <a:lnTo>
                    <a:pt x="0" y="136"/>
                  </a:lnTo>
                  <a:lnTo>
                    <a:pt x="22" y="136"/>
                  </a:lnTo>
                  <a:lnTo>
                    <a:pt x="22" y="57"/>
                  </a:lnTo>
                  <a:lnTo>
                    <a:pt x="22" y="46"/>
                  </a:lnTo>
                  <a:lnTo>
                    <a:pt x="26" y="37"/>
                  </a:lnTo>
                  <a:lnTo>
                    <a:pt x="30" y="29"/>
                  </a:lnTo>
                  <a:lnTo>
                    <a:pt x="39" y="23"/>
                  </a:lnTo>
                  <a:lnTo>
                    <a:pt x="51" y="22"/>
                  </a:lnTo>
                  <a:lnTo>
                    <a:pt x="57" y="22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29" y="1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38" name="Freeform 22"/>
            <p:cNvSpPr>
              <a:spLocks noEditPoints="1"/>
            </p:cNvSpPr>
            <p:nvPr userDrawn="1"/>
          </p:nvSpPr>
          <p:spPr bwMode="auto">
            <a:xfrm>
              <a:off x="2765" y="3799"/>
              <a:ext cx="23" cy="38"/>
            </a:xfrm>
            <a:custGeom>
              <a:avLst/>
              <a:gdLst>
                <a:gd name="T0" fmla="*/ 24 w 117"/>
                <a:gd name="T1" fmla="*/ 101 h 190"/>
                <a:gd name="T2" fmla="*/ 50 w 117"/>
                <a:gd name="T3" fmla="*/ 101 h 190"/>
                <a:gd name="T4" fmla="*/ 62 w 117"/>
                <a:gd name="T5" fmla="*/ 101 h 190"/>
                <a:gd name="T6" fmla="*/ 71 w 117"/>
                <a:gd name="T7" fmla="*/ 104 h 190"/>
                <a:gd name="T8" fmla="*/ 81 w 117"/>
                <a:gd name="T9" fmla="*/ 107 h 190"/>
                <a:gd name="T10" fmla="*/ 87 w 117"/>
                <a:gd name="T11" fmla="*/ 114 h 190"/>
                <a:gd name="T12" fmla="*/ 92 w 117"/>
                <a:gd name="T13" fmla="*/ 123 h 190"/>
                <a:gd name="T14" fmla="*/ 93 w 117"/>
                <a:gd name="T15" fmla="*/ 137 h 190"/>
                <a:gd name="T16" fmla="*/ 92 w 117"/>
                <a:gd name="T17" fmla="*/ 145 h 190"/>
                <a:gd name="T18" fmla="*/ 88 w 117"/>
                <a:gd name="T19" fmla="*/ 153 h 190"/>
                <a:gd name="T20" fmla="*/ 81 w 117"/>
                <a:gd name="T21" fmla="*/ 161 h 190"/>
                <a:gd name="T22" fmla="*/ 71 w 117"/>
                <a:gd name="T23" fmla="*/ 167 h 190"/>
                <a:gd name="T24" fmla="*/ 58 w 117"/>
                <a:gd name="T25" fmla="*/ 168 h 190"/>
                <a:gd name="T26" fmla="*/ 24 w 117"/>
                <a:gd name="T27" fmla="*/ 168 h 190"/>
                <a:gd name="T28" fmla="*/ 24 w 117"/>
                <a:gd name="T29" fmla="*/ 101 h 190"/>
                <a:gd name="T30" fmla="*/ 24 w 117"/>
                <a:gd name="T31" fmla="*/ 22 h 190"/>
                <a:gd name="T32" fmla="*/ 58 w 117"/>
                <a:gd name="T33" fmla="*/ 22 h 190"/>
                <a:gd name="T34" fmla="*/ 71 w 117"/>
                <a:gd name="T35" fmla="*/ 24 h 190"/>
                <a:gd name="T36" fmla="*/ 80 w 117"/>
                <a:gd name="T37" fmla="*/ 30 h 190"/>
                <a:gd name="T38" fmla="*/ 86 w 117"/>
                <a:gd name="T39" fmla="*/ 38 h 190"/>
                <a:gd name="T40" fmla="*/ 87 w 117"/>
                <a:gd name="T41" fmla="*/ 49 h 190"/>
                <a:gd name="T42" fmla="*/ 86 w 117"/>
                <a:gd name="T43" fmla="*/ 63 h 190"/>
                <a:gd name="T44" fmla="*/ 80 w 117"/>
                <a:gd name="T45" fmla="*/ 71 h 190"/>
                <a:gd name="T46" fmla="*/ 71 w 117"/>
                <a:gd name="T47" fmla="*/ 77 h 190"/>
                <a:gd name="T48" fmla="*/ 59 w 117"/>
                <a:gd name="T49" fmla="*/ 80 h 190"/>
                <a:gd name="T50" fmla="*/ 24 w 117"/>
                <a:gd name="T51" fmla="*/ 80 h 190"/>
                <a:gd name="T52" fmla="*/ 24 w 117"/>
                <a:gd name="T53" fmla="*/ 22 h 190"/>
                <a:gd name="T54" fmla="*/ 61 w 117"/>
                <a:gd name="T55" fmla="*/ 190 h 190"/>
                <a:gd name="T56" fmla="*/ 69 w 117"/>
                <a:gd name="T57" fmla="*/ 190 h 190"/>
                <a:gd name="T58" fmla="*/ 79 w 117"/>
                <a:gd name="T59" fmla="*/ 189 h 190"/>
                <a:gd name="T60" fmla="*/ 88 w 117"/>
                <a:gd name="T61" fmla="*/ 185 h 190"/>
                <a:gd name="T62" fmla="*/ 97 w 117"/>
                <a:gd name="T63" fmla="*/ 181 h 190"/>
                <a:gd name="T64" fmla="*/ 105 w 117"/>
                <a:gd name="T65" fmla="*/ 174 h 190"/>
                <a:gd name="T66" fmla="*/ 111 w 117"/>
                <a:gd name="T67" fmla="*/ 166 h 190"/>
                <a:gd name="T68" fmla="*/ 116 w 117"/>
                <a:gd name="T69" fmla="*/ 152 h 190"/>
                <a:gd name="T70" fmla="*/ 117 w 117"/>
                <a:gd name="T71" fmla="*/ 137 h 190"/>
                <a:gd name="T72" fmla="*/ 116 w 117"/>
                <a:gd name="T73" fmla="*/ 122 h 190"/>
                <a:gd name="T74" fmla="*/ 111 w 117"/>
                <a:gd name="T75" fmla="*/ 110 h 190"/>
                <a:gd name="T76" fmla="*/ 104 w 117"/>
                <a:gd name="T77" fmla="*/ 100 h 190"/>
                <a:gd name="T78" fmla="*/ 93 w 117"/>
                <a:gd name="T79" fmla="*/ 94 h 190"/>
                <a:gd name="T80" fmla="*/ 79 w 117"/>
                <a:gd name="T81" fmla="*/ 91 h 190"/>
                <a:gd name="T82" fmla="*/ 79 w 117"/>
                <a:gd name="T83" fmla="*/ 89 h 190"/>
                <a:gd name="T84" fmla="*/ 92 w 117"/>
                <a:gd name="T85" fmla="*/ 86 h 190"/>
                <a:gd name="T86" fmla="*/ 100 w 117"/>
                <a:gd name="T87" fmla="*/ 78 h 190"/>
                <a:gd name="T88" fmla="*/ 107 w 117"/>
                <a:gd name="T89" fmla="*/ 69 h 190"/>
                <a:gd name="T90" fmla="*/ 110 w 117"/>
                <a:gd name="T91" fmla="*/ 58 h 190"/>
                <a:gd name="T92" fmla="*/ 111 w 117"/>
                <a:gd name="T93" fmla="*/ 45 h 190"/>
                <a:gd name="T94" fmla="*/ 111 w 117"/>
                <a:gd name="T95" fmla="*/ 38 h 190"/>
                <a:gd name="T96" fmla="*/ 109 w 117"/>
                <a:gd name="T97" fmla="*/ 30 h 190"/>
                <a:gd name="T98" fmla="*/ 104 w 117"/>
                <a:gd name="T99" fmla="*/ 19 h 190"/>
                <a:gd name="T100" fmla="*/ 99 w 117"/>
                <a:gd name="T101" fmla="*/ 13 h 190"/>
                <a:gd name="T102" fmla="*/ 93 w 117"/>
                <a:gd name="T103" fmla="*/ 8 h 190"/>
                <a:gd name="T104" fmla="*/ 86 w 117"/>
                <a:gd name="T105" fmla="*/ 5 h 190"/>
                <a:gd name="T106" fmla="*/ 75 w 117"/>
                <a:gd name="T107" fmla="*/ 1 h 190"/>
                <a:gd name="T108" fmla="*/ 62 w 117"/>
                <a:gd name="T109" fmla="*/ 0 h 190"/>
                <a:gd name="T110" fmla="*/ 0 w 117"/>
                <a:gd name="T111" fmla="*/ 0 h 190"/>
                <a:gd name="T112" fmla="*/ 0 w 117"/>
                <a:gd name="T113" fmla="*/ 190 h 190"/>
                <a:gd name="T114" fmla="*/ 61 w 117"/>
                <a:gd name="T1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" h="190">
                  <a:moveTo>
                    <a:pt x="24" y="101"/>
                  </a:moveTo>
                  <a:lnTo>
                    <a:pt x="50" y="101"/>
                  </a:lnTo>
                  <a:lnTo>
                    <a:pt x="62" y="101"/>
                  </a:lnTo>
                  <a:lnTo>
                    <a:pt x="71" y="104"/>
                  </a:lnTo>
                  <a:lnTo>
                    <a:pt x="81" y="107"/>
                  </a:lnTo>
                  <a:lnTo>
                    <a:pt x="87" y="114"/>
                  </a:lnTo>
                  <a:lnTo>
                    <a:pt x="92" y="123"/>
                  </a:lnTo>
                  <a:lnTo>
                    <a:pt x="93" y="137"/>
                  </a:lnTo>
                  <a:lnTo>
                    <a:pt x="92" y="145"/>
                  </a:lnTo>
                  <a:lnTo>
                    <a:pt x="88" y="153"/>
                  </a:lnTo>
                  <a:lnTo>
                    <a:pt x="81" y="161"/>
                  </a:lnTo>
                  <a:lnTo>
                    <a:pt x="71" y="167"/>
                  </a:lnTo>
                  <a:lnTo>
                    <a:pt x="58" y="168"/>
                  </a:lnTo>
                  <a:lnTo>
                    <a:pt x="24" y="168"/>
                  </a:lnTo>
                  <a:lnTo>
                    <a:pt x="24" y="101"/>
                  </a:lnTo>
                  <a:close/>
                  <a:moveTo>
                    <a:pt x="24" y="22"/>
                  </a:moveTo>
                  <a:lnTo>
                    <a:pt x="58" y="22"/>
                  </a:lnTo>
                  <a:lnTo>
                    <a:pt x="71" y="24"/>
                  </a:lnTo>
                  <a:lnTo>
                    <a:pt x="80" y="30"/>
                  </a:lnTo>
                  <a:lnTo>
                    <a:pt x="86" y="38"/>
                  </a:lnTo>
                  <a:lnTo>
                    <a:pt x="87" y="49"/>
                  </a:lnTo>
                  <a:lnTo>
                    <a:pt x="86" y="63"/>
                  </a:lnTo>
                  <a:lnTo>
                    <a:pt x="80" y="71"/>
                  </a:lnTo>
                  <a:lnTo>
                    <a:pt x="71" y="77"/>
                  </a:lnTo>
                  <a:lnTo>
                    <a:pt x="59" y="80"/>
                  </a:lnTo>
                  <a:lnTo>
                    <a:pt x="24" y="80"/>
                  </a:lnTo>
                  <a:lnTo>
                    <a:pt x="24" y="22"/>
                  </a:lnTo>
                  <a:close/>
                  <a:moveTo>
                    <a:pt x="61" y="190"/>
                  </a:moveTo>
                  <a:lnTo>
                    <a:pt x="69" y="190"/>
                  </a:lnTo>
                  <a:lnTo>
                    <a:pt x="79" y="189"/>
                  </a:lnTo>
                  <a:lnTo>
                    <a:pt x="88" y="185"/>
                  </a:lnTo>
                  <a:lnTo>
                    <a:pt x="97" y="181"/>
                  </a:lnTo>
                  <a:lnTo>
                    <a:pt x="105" y="174"/>
                  </a:lnTo>
                  <a:lnTo>
                    <a:pt x="111" y="166"/>
                  </a:lnTo>
                  <a:lnTo>
                    <a:pt x="116" y="152"/>
                  </a:lnTo>
                  <a:lnTo>
                    <a:pt x="117" y="137"/>
                  </a:lnTo>
                  <a:lnTo>
                    <a:pt x="116" y="122"/>
                  </a:lnTo>
                  <a:lnTo>
                    <a:pt x="111" y="110"/>
                  </a:lnTo>
                  <a:lnTo>
                    <a:pt x="104" y="100"/>
                  </a:lnTo>
                  <a:lnTo>
                    <a:pt x="93" y="94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92" y="86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10" y="58"/>
                  </a:lnTo>
                  <a:lnTo>
                    <a:pt x="111" y="45"/>
                  </a:lnTo>
                  <a:lnTo>
                    <a:pt x="111" y="38"/>
                  </a:lnTo>
                  <a:lnTo>
                    <a:pt x="109" y="30"/>
                  </a:lnTo>
                  <a:lnTo>
                    <a:pt x="104" y="19"/>
                  </a:lnTo>
                  <a:lnTo>
                    <a:pt x="99" y="13"/>
                  </a:lnTo>
                  <a:lnTo>
                    <a:pt x="93" y="8"/>
                  </a:lnTo>
                  <a:lnTo>
                    <a:pt x="86" y="5"/>
                  </a:lnTo>
                  <a:lnTo>
                    <a:pt x="75" y="1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61" y="1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39" name="Freeform 23"/>
            <p:cNvSpPr>
              <a:spLocks noEditPoints="1"/>
            </p:cNvSpPr>
            <p:nvPr userDrawn="1"/>
          </p:nvSpPr>
          <p:spPr bwMode="auto">
            <a:xfrm>
              <a:off x="2795" y="3799"/>
              <a:ext cx="5" cy="38"/>
            </a:xfrm>
            <a:custGeom>
              <a:avLst/>
              <a:gdLst>
                <a:gd name="T0" fmla="*/ 22 w 23"/>
                <a:gd name="T1" fmla="*/ 57 h 190"/>
                <a:gd name="T2" fmla="*/ 1 w 23"/>
                <a:gd name="T3" fmla="*/ 57 h 190"/>
                <a:gd name="T4" fmla="*/ 1 w 23"/>
                <a:gd name="T5" fmla="*/ 190 h 190"/>
                <a:gd name="T6" fmla="*/ 22 w 23"/>
                <a:gd name="T7" fmla="*/ 190 h 190"/>
                <a:gd name="T8" fmla="*/ 22 w 23"/>
                <a:gd name="T9" fmla="*/ 57 h 190"/>
                <a:gd name="T10" fmla="*/ 0 w 23"/>
                <a:gd name="T11" fmla="*/ 23 h 190"/>
                <a:gd name="T12" fmla="*/ 23 w 23"/>
                <a:gd name="T13" fmla="*/ 23 h 190"/>
                <a:gd name="T14" fmla="*/ 23 w 23"/>
                <a:gd name="T15" fmla="*/ 0 h 190"/>
                <a:gd name="T16" fmla="*/ 0 w 23"/>
                <a:gd name="T17" fmla="*/ 0 h 190"/>
                <a:gd name="T18" fmla="*/ 0 w 23"/>
                <a:gd name="T19" fmla="*/ 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90">
                  <a:moveTo>
                    <a:pt x="22" y="57"/>
                  </a:moveTo>
                  <a:lnTo>
                    <a:pt x="1" y="57"/>
                  </a:lnTo>
                  <a:lnTo>
                    <a:pt x="1" y="190"/>
                  </a:lnTo>
                  <a:lnTo>
                    <a:pt x="22" y="190"/>
                  </a:lnTo>
                  <a:lnTo>
                    <a:pt x="22" y="57"/>
                  </a:lnTo>
                  <a:close/>
                  <a:moveTo>
                    <a:pt x="0" y="23"/>
                  </a:moveTo>
                  <a:lnTo>
                    <a:pt x="23" y="23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40" name="Rectangle 24"/>
            <p:cNvSpPr>
              <a:spLocks noChangeArrowheads="1"/>
            </p:cNvSpPr>
            <p:nvPr userDrawn="1"/>
          </p:nvSpPr>
          <p:spPr bwMode="auto">
            <a:xfrm>
              <a:off x="2808" y="3799"/>
              <a:ext cx="4" cy="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41" name="Freeform 25"/>
            <p:cNvSpPr>
              <a:spLocks noEditPoints="1"/>
            </p:cNvSpPr>
            <p:nvPr userDrawn="1"/>
          </p:nvSpPr>
          <p:spPr bwMode="auto">
            <a:xfrm>
              <a:off x="2818" y="3799"/>
              <a:ext cx="20" cy="38"/>
            </a:xfrm>
            <a:custGeom>
              <a:avLst/>
              <a:gdLst>
                <a:gd name="T0" fmla="*/ 74 w 96"/>
                <a:gd name="T1" fmla="*/ 118 h 192"/>
                <a:gd name="T2" fmla="*/ 74 w 96"/>
                <a:gd name="T3" fmla="*/ 132 h 192"/>
                <a:gd name="T4" fmla="*/ 73 w 96"/>
                <a:gd name="T5" fmla="*/ 145 h 192"/>
                <a:gd name="T6" fmla="*/ 71 w 96"/>
                <a:gd name="T7" fmla="*/ 156 h 192"/>
                <a:gd name="T8" fmla="*/ 67 w 96"/>
                <a:gd name="T9" fmla="*/ 166 h 192"/>
                <a:gd name="T10" fmla="*/ 59 w 96"/>
                <a:gd name="T11" fmla="*/ 172 h 192"/>
                <a:gd name="T12" fmla="*/ 50 w 96"/>
                <a:gd name="T13" fmla="*/ 174 h 192"/>
                <a:gd name="T14" fmla="*/ 39 w 96"/>
                <a:gd name="T15" fmla="*/ 173 h 192"/>
                <a:gd name="T16" fmla="*/ 32 w 96"/>
                <a:gd name="T17" fmla="*/ 167 h 192"/>
                <a:gd name="T18" fmla="*/ 27 w 96"/>
                <a:gd name="T19" fmla="*/ 157 h 192"/>
                <a:gd name="T20" fmla="*/ 24 w 96"/>
                <a:gd name="T21" fmla="*/ 147 h 192"/>
                <a:gd name="T22" fmla="*/ 23 w 96"/>
                <a:gd name="T23" fmla="*/ 137 h 192"/>
                <a:gd name="T24" fmla="*/ 23 w 96"/>
                <a:gd name="T25" fmla="*/ 126 h 192"/>
                <a:gd name="T26" fmla="*/ 23 w 96"/>
                <a:gd name="T27" fmla="*/ 106 h 192"/>
                <a:gd name="T28" fmla="*/ 25 w 96"/>
                <a:gd name="T29" fmla="*/ 92 h 192"/>
                <a:gd name="T30" fmla="*/ 30 w 96"/>
                <a:gd name="T31" fmla="*/ 81 h 192"/>
                <a:gd name="T32" fmla="*/ 38 w 96"/>
                <a:gd name="T33" fmla="*/ 75 h 192"/>
                <a:gd name="T34" fmla="*/ 50 w 96"/>
                <a:gd name="T35" fmla="*/ 72 h 192"/>
                <a:gd name="T36" fmla="*/ 59 w 96"/>
                <a:gd name="T37" fmla="*/ 75 h 192"/>
                <a:gd name="T38" fmla="*/ 67 w 96"/>
                <a:gd name="T39" fmla="*/ 80 h 192"/>
                <a:gd name="T40" fmla="*/ 70 w 96"/>
                <a:gd name="T41" fmla="*/ 88 h 192"/>
                <a:gd name="T42" fmla="*/ 73 w 96"/>
                <a:gd name="T43" fmla="*/ 98 h 192"/>
                <a:gd name="T44" fmla="*/ 74 w 96"/>
                <a:gd name="T45" fmla="*/ 109 h 192"/>
                <a:gd name="T46" fmla="*/ 74 w 96"/>
                <a:gd name="T47" fmla="*/ 118 h 192"/>
                <a:gd name="T48" fmla="*/ 74 w 96"/>
                <a:gd name="T49" fmla="*/ 70 h 192"/>
                <a:gd name="T50" fmla="*/ 73 w 96"/>
                <a:gd name="T51" fmla="*/ 70 h 192"/>
                <a:gd name="T52" fmla="*/ 65 w 96"/>
                <a:gd name="T53" fmla="*/ 61 h 192"/>
                <a:gd name="T54" fmla="*/ 56 w 96"/>
                <a:gd name="T55" fmla="*/ 57 h 192"/>
                <a:gd name="T56" fmla="*/ 44 w 96"/>
                <a:gd name="T57" fmla="*/ 54 h 192"/>
                <a:gd name="T58" fmla="*/ 30 w 96"/>
                <a:gd name="T59" fmla="*/ 57 h 192"/>
                <a:gd name="T60" fmla="*/ 19 w 96"/>
                <a:gd name="T61" fmla="*/ 61 h 192"/>
                <a:gd name="T62" fmla="*/ 11 w 96"/>
                <a:gd name="T63" fmla="*/ 69 h 192"/>
                <a:gd name="T64" fmla="*/ 6 w 96"/>
                <a:gd name="T65" fmla="*/ 77 h 192"/>
                <a:gd name="T66" fmla="*/ 3 w 96"/>
                <a:gd name="T67" fmla="*/ 88 h 192"/>
                <a:gd name="T68" fmla="*/ 1 w 96"/>
                <a:gd name="T69" fmla="*/ 100 h 192"/>
                <a:gd name="T70" fmla="*/ 0 w 96"/>
                <a:gd name="T71" fmla="*/ 114 h 192"/>
                <a:gd name="T72" fmla="*/ 0 w 96"/>
                <a:gd name="T73" fmla="*/ 126 h 192"/>
                <a:gd name="T74" fmla="*/ 1 w 96"/>
                <a:gd name="T75" fmla="*/ 147 h 192"/>
                <a:gd name="T76" fmla="*/ 5 w 96"/>
                <a:gd name="T77" fmla="*/ 164 h 192"/>
                <a:gd name="T78" fmla="*/ 11 w 96"/>
                <a:gd name="T79" fmla="*/ 176 h 192"/>
                <a:gd name="T80" fmla="*/ 17 w 96"/>
                <a:gd name="T81" fmla="*/ 184 h 192"/>
                <a:gd name="T82" fmla="*/ 25 w 96"/>
                <a:gd name="T83" fmla="*/ 189 h 192"/>
                <a:gd name="T84" fmla="*/ 34 w 96"/>
                <a:gd name="T85" fmla="*/ 191 h 192"/>
                <a:gd name="T86" fmla="*/ 44 w 96"/>
                <a:gd name="T87" fmla="*/ 192 h 192"/>
                <a:gd name="T88" fmla="*/ 56 w 96"/>
                <a:gd name="T89" fmla="*/ 190 h 192"/>
                <a:gd name="T90" fmla="*/ 65 w 96"/>
                <a:gd name="T91" fmla="*/ 184 h 192"/>
                <a:gd name="T92" fmla="*/ 74 w 96"/>
                <a:gd name="T93" fmla="*/ 174 h 192"/>
                <a:gd name="T94" fmla="*/ 74 w 96"/>
                <a:gd name="T95" fmla="*/ 174 h 192"/>
                <a:gd name="T96" fmla="*/ 74 w 96"/>
                <a:gd name="T97" fmla="*/ 190 h 192"/>
                <a:gd name="T98" fmla="*/ 96 w 96"/>
                <a:gd name="T99" fmla="*/ 190 h 192"/>
                <a:gd name="T100" fmla="*/ 96 w 96"/>
                <a:gd name="T101" fmla="*/ 0 h 192"/>
                <a:gd name="T102" fmla="*/ 74 w 96"/>
                <a:gd name="T103" fmla="*/ 0 h 192"/>
                <a:gd name="T104" fmla="*/ 74 w 96"/>
                <a:gd name="T10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" h="192">
                  <a:moveTo>
                    <a:pt x="74" y="118"/>
                  </a:moveTo>
                  <a:lnTo>
                    <a:pt x="74" y="132"/>
                  </a:lnTo>
                  <a:lnTo>
                    <a:pt x="73" y="145"/>
                  </a:lnTo>
                  <a:lnTo>
                    <a:pt x="71" y="156"/>
                  </a:lnTo>
                  <a:lnTo>
                    <a:pt x="67" y="166"/>
                  </a:lnTo>
                  <a:lnTo>
                    <a:pt x="59" y="172"/>
                  </a:lnTo>
                  <a:lnTo>
                    <a:pt x="50" y="174"/>
                  </a:lnTo>
                  <a:lnTo>
                    <a:pt x="39" y="173"/>
                  </a:lnTo>
                  <a:lnTo>
                    <a:pt x="32" y="167"/>
                  </a:lnTo>
                  <a:lnTo>
                    <a:pt x="27" y="157"/>
                  </a:lnTo>
                  <a:lnTo>
                    <a:pt x="24" y="147"/>
                  </a:lnTo>
                  <a:lnTo>
                    <a:pt x="23" y="137"/>
                  </a:lnTo>
                  <a:lnTo>
                    <a:pt x="23" y="126"/>
                  </a:lnTo>
                  <a:lnTo>
                    <a:pt x="23" y="106"/>
                  </a:lnTo>
                  <a:lnTo>
                    <a:pt x="25" y="92"/>
                  </a:lnTo>
                  <a:lnTo>
                    <a:pt x="30" y="81"/>
                  </a:lnTo>
                  <a:lnTo>
                    <a:pt x="38" y="75"/>
                  </a:lnTo>
                  <a:lnTo>
                    <a:pt x="50" y="72"/>
                  </a:lnTo>
                  <a:lnTo>
                    <a:pt x="59" y="75"/>
                  </a:lnTo>
                  <a:lnTo>
                    <a:pt x="67" y="80"/>
                  </a:lnTo>
                  <a:lnTo>
                    <a:pt x="70" y="88"/>
                  </a:lnTo>
                  <a:lnTo>
                    <a:pt x="73" y="98"/>
                  </a:lnTo>
                  <a:lnTo>
                    <a:pt x="74" y="109"/>
                  </a:lnTo>
                  <a:lnTo>
                    <a:pt x="74" y="118"/>
                  </a:lnTo>
                  <a:close/>
                  <a:moveTo>
                    <a:pt x="74" y="70"/>
                  </a:moveTo>
                  <a:lnTo>
                    <a:pt x="73" y="70"/>
                  </a:lnTo>
                  <a:lnTo>
                    <a:pt x="65" y="61"/>
                  </a:lnTo>
                  <a:lnTo>
                    <a:pt x="56" y="57"/>
                  </a:lnTo>
                  <a:lnTo>
                    <a:pt x="44" y="54"/>
                  </a:lnTo>
                  <a:lnTo>
                    <a:pt x="30" y="57"/>
                  </a:lnTo>
                  <a:lnTo>
                    <a:pt x="19" y="61"/>
                  </a:lnTo>
                  <a:lnTo>
                    <a:pt x="11" y="69"/>
                  </a:lnTo>
                  <a:lnTo>
                    <a:pt x="6" y="77"/>
                  </a:lnTo>
                  <a:lnTo>
                    <a:pt x="3" y="88"/>
                  </a:lnTo>
                  <a:lnTo>
                    <a:pt x="1" y="100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1" y="147"/>
                  </a:lnTo>
                  <a:lnTo>
                    <a:pt x="5" y="164"/>
                  </a:lnTo>
                  <a:lnTo>
                    <a:pt x="11" y="176"/>
                  </a:lnTo>
                  <a:lnTo>
                    <a:pt x="17" y="184"/>
                  </a:lnTo>
                  <a:lnTo>
                    <a:pt x="25" y="189"/>
                  </a:lnTo>
                  <a:lnTo>
                    <a:pt x="34" y="191"/>
                  </a:lnTo>
                  <a:lnTo>
                    <a:pt x="44" y="192"/>
                  </a:lnTo>
                  <a:lnTo>
                    <a:pt x="56" y="190"/>
                  </a:lnTo>
                  <a:lnTo>
                    <a:pt x="65" y="18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90"/>
                  </a:lnTo>
                  <a:lnTo>
                    <a:pt x="96" y="190"/>
                  </a:lnTo>
                  <a:lnTo>
                    <a:pt x="96" y="0"/>
                  </a:lnTo>
                  <a:lnTo>
                    <a:pt x="74" y="0"/>
                  </a:lnTo>
                  <a:lnTo>
                    <a:pt x="7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42" name="Freeform 26"/>
            <p:cNvSpPr>
              <a:spLocks/>
            </p:cNvSpPr>
            <p:nvPr userDrawn="1"/>
          </p:nvSpPr>
          <p:spPr bwMode="auto">
            <a:xfrm>
              <a:off x="2845" y="3810"/>
              <a:ext cx="19" cy="27"/>
            </a:xfrm>
            <a:custGeom>
              <a:avLst/>
              <a:gdLst>
                <a:gd name="T0" fmla="*/ 70 w 93"/>
                <a:gd name="T1" fmla="*/ 88 h 135"/>
                <a:gd name="T2" fmla="*/ 69 w 93"/>
                <a:gd name="T3" fmla="*/ 100 h 135"/>
                <a:gd name="T4" fmla="*/ 64 w 93"/>
                <a:gd name="T5" fmla="*/ 109 h 135"/>
                <a:gd name="T6" fmla="*/ 58 w 93"/>
                <a:gd name="T7" fmla="*/ 115 h 135"/>
                <a:gd name="T8" fmla="*/ 52 w 93"/>
                <a:gd name="T9" fmla="*/ 117 h 135"/>
                <a:gd name="T10" fmla="*/ 45 w 93"/>
                <a:gd name="T11" fmla="*/ 118 h 135"/>
                <a:gd name="T12" fmla="*/ 34 w 93"/>
                <a:gd name="T13" fmla="*/ 117 h 135"/>
                <a:gd name="T14" fmla="*/ 28 w 93"/>
                <a:gd name="T15" fmla="*/ 111 h 135"/>
                <a:gd name="T16" fmla="*/ 23 w 93"/>
                <a:gd name="T17" fmla="*/ 103 h 135"/>
                <a:gd name="T18" fmla="*/ 22 w 93"/>
                <a:gd name="T19" fmla="*/ 92 h 135"/>
                <a:gd name="T20" fmla="*/ 22 w 93"/>
                <a:gd name="T21" fmla="*/ 0 h 135"/>
                <a:gd name="T22" fmla="*/ 0 w 93"/>
                <a:gd name="T23" fmla="*/ 0 h 135"/>
                <a:gd name="T24" fmla="*/ 0 w 93"/>
                <a:gd name="T25" fmla="*/ 101 h 135"/>
                <a:gd name="T26" fmla="*/ 3 w 93"/>
                <a:gd name="T27" fmla="*/ 116 h 135"/>
                <a:gd name="T28" fmla="*/ 10 w 93"/>
                <a:gd name="T29" fmla="*/ 127 h 135"/>
                <a:gd name="T30" fmla="*/ 21 w 93"/>
                <a:gd name="T31" fmla="*/ 133 h 135"/>
                <a:gd name="T32" fmla="*/ 37 w 93"/>
                <a:gd name="T33" fmla="*/ 135 h 135"/>
                <a:gd name="T34" fmla="*/ 50 w 93"/>
                <a:gd name="T35" fmla="*/ 133 h 135"/>
                <a:gd name="T36" fmla="*/ 61 w 93"/>
                <a:gd name="T37" fmla="*/ 127 h 135"/>
                <a:gd name="T38" fmla="*/ 69 w 93"/>
                <a:gd name="T39" fmla="*/ 117 h 135"/>
                <a:gd name="T40" fmla="*/ 70 w 93"/>
                <a:gd name="T41" fmla="*/ 117 h 135"/>
                <a:gd name="T42" fmla="*/ 70 w 93"/>
                <a:gd name="T43" fmla="*/ 133 h 135"/>
                <a:gd name="T44" fmla="*/ 93 w 93"/>
                <a:gd name="T45" fmla="*/ 133 h 135"/>
                <a:gd name="T46" fmla="*/ 92 w 93"/>
                <a:gd name="T47" fmla="*/ 105 h 135"/>
                <a:gd name="T48" fmla="*/ 92 w 93"/>
                <a:gd name="T49" fmla="*/ 0 h 135"/>
                <a:gd name="T50" fmla="*/ 70 w 93"/>
                <a:gd name="T51" fmla="*/ 0 h 135"/>
                <a:gd name="T52" fmla="*/ 70 w 93"/>
                <a:gd name="T5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35">
                  <a:moveTo>
                    <a:pt x="70" y="88"/>
                  </a:moveTo>
                  <a:lnTo>
                    <a:pt x="69" y="100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2" y="117"/>
                  </a:lnTo>
                  <a:lnTo>
                    <a:pt x="45" y="118"/>
                  </a:lnTo>
                  <a:lnTo>
                    <a:pt x="34" y="117"/>
                  </a:lnTo>
                  <a:lnTo>
                    <a:pt x="28" y="111"/>
                  </a:lnTo>
                  <a:lnTo>
                    <a:pt x="23" y="103"/>
                  </a:lnTo>
                  <a:lnTo>
                    <a:pt x="22" y="92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3" y="116"/>
                  </a:lnTo>
                  <a:lnTo>
                    <a:pt x="10" y="127"/>
                  </a:lnTo>
                  <a:lnTo>
                    <a:pt x="21" y="133"/>
                  </a:lnTo>
                  <a:lnTo>
                    <a:pt x="37" y="135"/>
                  </a:lnTo>
                  <a:lnTo>
                    <a:pt x="50" y="133"/>
                  </a:lnTo>
                  <a:lnTo>
                    <a:pt x="61" y="127"/>
                  </a:lnTo>
                  <a:lnTo>
                    <a:pt x="69" y="117"/>
                  </a:lnTo>
                  <a:lnTo>
                    <a:pt x="70" y="117"/>
                  </a:lnTo>
                  <a:lnTo>
                    <a:pt x="70" y="133"/>
                  </a:lnTo>
                  <a:lnTo>
                    <a:pt x="93" y="133"/>
                  </a:lnTo>
                  <a:lnTo>
                    <a:pt x="92" y="105"/>
                  </a:lnTo>
                  <a:lnTo>
                    <a:pt x="92" y="0"/>
                  </a:lnTo>
                  <a:lnTo>
                    <a:pt x="70" y="0"/>
                  </a:lnTo>
                  <a:lnTo>
                    <a:pt x="70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43" name="Freeform 27"/>
            <p:cNvSpPr>
              <a:spLocks/>
            </p:cNvSpPr>
            <p:nvPr userDrawn="1"/>
          </p:nvSpPr>
          <p:spPr bwMode="auto">
            <a:xfrm>
              <a:off x="2871" y="3810"/>
              <a:ext cx="19" cy="27"/>
            </a:xfrm>
            <a:custGeom>
              <a:avLst/>
              <a:gdLst>
                <a:gd name="T0" fmla="*/ 94 w 94"/>
                <a:gd name="T1" fmla="*/ 136 h 136"/>
                <a:gd name="T2" fmla="*/ 94 w 94"/>
                <a:gd name="T3" fmla="*/ 44 h 136"/>
                <a:gd name="T4" fmla="*/ 93 w 94"/>
                <a:gd name="T5" fmla="*/ 29 h 136"/>
                <a:gd name="T6" fmla="*/ 89 w 94"/>
                <a:gd name="T7" fmla="*/ 17 h 136"/>
                <a:gd name="T8" fmla="*/ 83 w 94"/>
                <a:gd name="T9" fmla="*/ 9 h 136"/>
                <a:gd name="T10" fmla="*/ 73 w 94"/>
                <a:gd name="T11" fmla="*/ 3 h 136"/>
                <a:gd name="T12" fmla="*/ 59 w 94"/>
                <a:gd name="T13" fmla="*/ 0 h 136"/>
                <a:gd name="T14" fmla="*/ 43 w 94"/>
                <a:gd name="T15" fmla="*/ 3 h 136"/>
                <a:gd name="T16" fmla="*/ 32 w 94"/>
                <a:gd name="T17" fmla="*/ 9 h 136"/>
                <a:gd name="T18" fmla="*/ 24 w 94"/>
                <a:gd name="T19" fmla="*/ 20 h 136"/>
                <a:gd name="T20" fmla="*/ 23 w 94"/>
                <a:gd name="T21" fmla="*/ 20 h 136"/>
                <a:gd name="T22" fmla="*/ 23 w 94"/>
                <a:gd name="T23" fmla="*/ 3 h 136"/>
                <a:gd name="T24" fmla="*/ 0 w 94"/>
                <a:gd name="T25" fmla="*/ 3 h 136"/>
                <a:gd name="T26" fmla="*/ 1 w 94"/>
                <a:gd name="T27" fmla="*/ 30 h 136"/>
                <a:gd name="T28" fmla="*/ 1 w 94"/>
                <a:gd name="T29" fmla="*/ 136 h 136"/>
                <a:gd name="T30" fmla="*/ 23 w 94"/>
                <a:gd name="T31" fmla="*/ 136 h 136"/>
                <a:gd name="T32" fmla="*/ 23 w 94"/>
                <a:gd name="T33" fmla="*/ 57 h 136"/>
                <a:gd name="T34" fmla="*/ 23 w 94"/>
                <a:gd name="T35" fmla="*/ 47 h 136"/>
                <a:gd name="T36" fmla="*/ 24 w 94"/>
                <a:gd name="T37" fmla="*/ 39 h 136"/>
                <a:gd name="T38" fmla="*/ 26 w 94"/>
                <a:gd name="T39" fmla="*/ 30 h 136"/>
                <a:gd name="T40" fmla="*/ 32 w 94"/>
                <a:gd name="T41" fmla="*/ 24 h 136"/>
                <a:gd name="T42" fmla="*/ 39 w 94"/>
                <a:gd name="T43" fmla="*/ 20 h 136"/>
                <a:gd name="T44" fmla="*/ 49 w 94"/>
                <a:gd name="T45" fmla="*/ 18 h 136"/>
                <a:gd name="T46" fmla="*/ 60 w 94"/>
                <a:gd name="T47" fmla="*/ 20 h 136"/>
                <a:gd name="T48" fmla="*/ 67 w 94"/>
                <a:gd name="T49" fmla="*/ 26 h 136"/>
                <a:gd name="T50" fmla="*/ 71 w 94"/>
                <a:gd name="T51" fmla="*/ 34 h 136"/>
                <a:gd name="T52" fmla="*/ 72 w 94"/>
                <a:gd name="T53" fmla="*/ 44 h 136"/>
                <a:gd name="T54" fmla="*/ 72 w 94"/>
                <a:gd name="T55" fmla="*/ 136 h 136"/>
                <a:gd name="T56" fmla="*/ 94 w 94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36">
                  <a:moveTo>
                    <a:pt x="94" y="136"/>
                  </a:moveTo>
                  <a:lnTo>
                    <a:pt x="94" y="44"/>
                  </a:lnTo>
                  <a:lnTo>
                    <a:pt x="93" y="29"/>
                  </a:lnTo>
                  <a:lnTo>
                    <a:pt x="89" y="17"/>
                  </a:lnTo>
                  <a:lnTo>
                    <a:pt x="83" y="9"/>
                  </a:lnTo>
                  <a:lnTo>
                    <a:pt x="73" y="3"/>
                  </a:lnTo>
                  <a:lnTo>
                    <a:pt x="59" y="0"/>
                  </a:lnTo>
                  <a:lnTo>
                    <a:pt x="43" y="3"/>
                  </a:lnTo>
                  <a:lnTo>
                    <a:pt x="32" y="9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3" y="3"/>
                  </a:lnTo>
                  <a:lnTo>
                    <a:pt x="0" y="3"/>
                  </a:lnTo>
                  <a:lnTo>
                    <a:pt x="1" y="30"/>
                  </a:lnTo>
                  <a:lnTo>
                    <a:pt x="1" y="136"/>
                  </a:lnTo>
                  <a:lnTo>
                    <a:pt x="23" y="136"/>
                  </a:lnTo>
                  <a:lnTo>
                    <a:pt x="23" y="57"/>
                  </a:lnTo>
                  <a:lnTo>
                    <a:pt x="23" y="47"/>
                  </a:lnTo>
                  <a:lnTo>
                    <a:pt x="24" y="39"/>
                  </a:lnTo>
                  <a:lnTo>
                    <a:pt x="26" y="30"/>
                  </a:lnTo>
                  <a:lnTo>
                    <a:pt x="32" y="24"/>
                  </a:lnTo>
                  <a:lnTo>
                    <a:pt x="39" y="20"/>
                  </a:lnTo>
                  <a:lnTo>
                    <a:pt x="49" y="18"/>
                  </a:lnTo>
                  <a:lnTo>
                    <a:pt x="60" y="20"/>
                  </a:lnTo>
                  <a:lnTo>
                    <a:pt x="67" y="26"/>
                  </a:lnTo>
                  <a:lnTo>
                    <a:pt x="71" y="34"/>
                  </a:lnTo>
                  <a:lnTo>
                    <a:pt x="72" y="44"/>
                  </a:lnTo>
                  <a:lnTo>
                    <a:pt x="72" y="136"/>
                  </a:lnTo>
                  <a:lnTo>
                    <a:pt x="94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44" name="Freeform 28"/>
            <p:cNvSpPr>
              <a:spLocks noEditPoints="1"/>
            </p:cNvSpPr>
            <p:nvPr userDrawn="1"/>
          </p:nvSpPr>
          <p:spPr bwMode="auto">
            <a:xfrm>
              <a:off x="2897" y="3810"/>
              <a:ext cx="19" cy="37"/>
            </a:xfrm>
            <a:custGeom>
              <a:avLst/>
              <a:gdLst>
                <a:gd name="T0" fmla="*/ 74 w 95"/>
                <a:gd name="T1" fmla="*/ 79 h 185"/>
                <a:gd name="T2" fmla="*/ 70 w 95"/>
                <a:gd name="T3" fmla="*/ 99 h 185"/>
                <a:gd name="T4" fmla="*/ 60 w 95"/>
                <a:gd name="T5" fmla="*/ 115 h 185"/>
                <a:gd name="T6" fmla="*/ 41 w 95"/>
                <a:gd name="T7" fmla="*/ 116 h 185"/>
                <a:gd name="T8" fmla="*/ 29 w 95"/>
                <a:gd name="T9" fmla="*/ 108 h 185"/>
                <a:gd name="T10" fmla="*/ 23 w 95"/>
                <a:gd name="T11" fmla="*/ 84 h 185"/>
                <a:gd name="T12" fmla="*/ 23 w 95"/>
                <a:gd name="T13" fmla="*/ 56 h 185"/>
                <a:gd name="T14" fmla="*/ 27 w 95"/>
                <a:gd name="T15" fmla="*/ 35 h 185"/>
                <a:gd name="T16" fmla="*/ 38 w 95"/>
                <a:gd name="T17" fmla="*/ 21 h 185"/>
                <a:gd name="T18" fmla="*/ 58 w 95"/>
                <a:gd name="T19" fmla="*/ 20 h 185"/>
                <a:gd name="T20" fmla="*/ 69 w 95"/>
                <a:gd name="T21" fmla="*/ 32 h 185"/>
                <a:gd name="T22" fmla="*/ 73 w 95"/>
                <a:gd name="T23" fmla="*/ 50 h 185"/>
                <a:gd name="T24" fmla="*/ 74 w 95"/>
                <a:gd name="T25" fmla="*/ 69 h 185"/>
                <a:gd name="T26" fmla="*/ 73 w 95"/>
                <a:gd name="T27" fmla="*/ 20 h 185"/>
                <a:gd name="T28" fmla="*/ 55 w 95"/>
                <a:gd name="T29" fmla="*/ 3 h 185"/>
                <a:gd name="T30" fmla="*/ 37 w 95"/>
                <a:gd name="T31" fmla="*/ 0 h 185"/>
                <a:gd name="T32" fmla="*/ 25 w 95"/>
                <a:gd name="T33" fmla="*/ 5 h 185"/>
                <a:gd name="T34" fmla="*/ 11 w 95"/>
                <a:gd name="T35" fmla="*/ 18 h 185"/>
                <a:gd name="T36" fmla="*/ 2 w 95"/>
                <a:gd name="T37" fmla="*/ 45 h 185"/>
                <a:gd name="T38" fmla="*/ 0 w 95"/>
                <a:gd name="T39" fmla="*/ 81 h 185"/>
                <a:gd name="T40" fmla="*/ 6 w 95"/>
                <a:gd name="T41" fmla="*/ 109 h 185"/>
                <a:gd name="T42" fmla="*/ 20 w 95"/>
                <a:gd name="T43" fmla="*/ 129 h 185"/>
                <a:gd name="T44" fmla="*/ 44 w 95"/>
                <a:gd name="T45" fmla="*/ 136 h 185"/>
                <a:gd name="T46" fmla="*/ 64 w 95"/>
                <a:gd name="T47" fmla="*/ 129 h 185"/>
                <a:gd name="T48" fmla="*/ 73 w 95"/>
                <a:gd name="T49" fmla="*/ 119 h 185"/>
                <a:gd name="T50" fmla="*/ 72 w 95"/>
                <a:gd name="T51" fmla="*/ 156 h 185"/>
                <a:gd name="T52" fmla="*/ 60 w 95"/>
                <a:gd name="T53" fmla="*/ 167 h 185"/>
                <a:gd name="T54" fmla="*/ 40 w 95"/>
                <a:gd name="T55" fmla="*/ 167 h 185"/>
                <a:gd name="T56" fmla="*/ 31 w 95"/>
                <a:gd name="T57" fmla="*/ 150 h 185"/>
                <a:gd name="T58" fmla="*/ 8 w 95"/>
                <a:gd name="T59" fmla="*/ 164 h 185"/>
                <a:gd name="T60" fmla="*/ 22 w 95"/>
                <a:gd name="T61" fmla="*/ 181 h 185"/>
                <a:gd name="T62" fmla="*/ 46 w 95"/>
                <a:gd name="T63" fmla="*/ 185 h 185"/>
                <a:gd name="T64" fmla="*/ 72 w 95"/>
                <a:gd name="T65" fmla="*/ 183 h 185"/>
                <a:gd name="T66" fmla="*/ 89 w 95"/>
                <a:gd name="T67" fmla="*/ 172 h 185"/>
                <a:gd name="T68" fmla="*/ 95 w 95"/>
                <a:gd name="T69" fmla="*/ 149 h 185"/>
                <a:gd name="T70" fmla="*/ 73 w 95"/>
                <a:gd name="T71" fmla="*/ 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5" h="185">
                  <a:moveTo>
                    <a:pt x="74" y="69"/>
                  </a:moveTo>
                  <a:lnTo>
                    <a:pt x="74" y="79"/>
                  </a:lnTo>
                  <a:lnTo>
                    <a:pt x="73" y="90"/>
                  </a:lnTo>
                  <a:lnTo>
                    <a:pt x="70" y="99"/>
                  </a:lnTo>
                  <a:lnTo>
                    <a:pt x="67" y="109"/>
                  </a:lnTo>
                  <a:lnTo>
                    <a:pt x="60" y="115"/>
                  </a:lnTo>
                  <a:lnTo>
                    <a:pt x="49" y="118"/>
                  </a:lnTo>
                  <a:lnTo>
                    <a:pt x="41" y="116"/>
                  </a:lnTo>
                  <a:lnTo>
                    <a:pt x="35" y="114"/>
                  </a:lnTo>
                  <a:lnTo>
                    <a:pt x="29" y="108"/>
                  </a:lnTo>
                  <a:lnTo>
                    <a:pt x="26" y="98"/>
                  </a:lnTo>
                  <a:lnTo>
                    <a:pt x="23" y="84"/>
                  </a:lnTo>
                  <a:lnTo>
                    <a:pt x="23" y="66"/>
                  </a:lnTo>
                  <a:lnTo>
                    <a:pt x="23" y="56"/>
                  </a:lnTo>
                  <a:lnTo>
                    <a:pt x="25" y="45"/>
                  </a:lnTo>
                  <a:lnTo>
                    <a:pt x="27" y="35"/>
                  </a:lnTo>
                  <a:lnTo>
                    <a:pt x="31" y="27"/>
                  </a:lnTo>
                  <a:lnTo>
                    <a:pt x="38" y="21"/>
                  </a:lnTo>
                  <a:lnTo>
                    <a:pt x="49" y="18"/>
                  </a:lnTo>
                  <a:lnTo>
                    <a:pt x="58" y="20"/>
                  </a:lnTo>
                  <a:lnTo>
                    <a:pt x="64" y="24"/>
                  </a:lnTo>
                  <a:lnTo>
                    <a:pt x="69" y="32"/>
                  </a:lnTo>
                  <a:lnTo>
                    <a:pt x="72" y="40"/>
                  </a:lnTo>
                  <a:lnTo>
                    <a:pt x="73" y="50"/>
                  </a:lnTo>
                  <a:lnTo>
                    <a:pt x="74" y="60"/>
                  </a:lnTo>
                  <a:lnTo>
                    <a:pt x="74" y="69"/>
                  </a:lnTo>
                  <a:close/>
                  <a:moveTo>
                    <a:pt x="73" y="20"/>
                  </a:moveTo>
                  <a:lnTo>
                    <a:pt x="73" y="20"/>
                  </a:lnTo>
                  <a:lnTo>
                    <a:pt x="66" y="9"/>
                  </a:lnTo>
                  <a:lnTo>
                    <a:pt x="55" y="3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1" y="3"/>
                  </a:lnTo>
                  <a:lnTo>
                    <a:pt x="25" y="5"/>
                  </a:lnTo>
                  <a:lnTo>
                    <a:pt x="17" y="10"/>
                  </a:lnTo>
                  <a:lnTo>
                    <a:pt x="11" y="18"/>
                  </a:lnTo>
                  <a:lnTo>
                    <a:pt x="5" y="29"/>
                  </a:lnTo>
                  <a:lnTo>
                    <a:pt x="2" y="45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3" y="96"/>
                  </a:lnTo>
                  <a:lnTo>
                    <a:pt x="6" y="109"/>
                  </a:lnTo>
                  <a:lnTo>
                    <a:pt x="11" y="120"/>
                  </a:lnTo>
                  <a:lnTo>
                    <a:pt x="20" y="129"/>
                  </a:lnTo>
                  <a:lnTo>
                    <a:pt x="29" y="133"/>
                  </a:lnTo>
                  <a:lnTo>
                    <a:pt x="44" y="136"/>
                  </a:lnTo>
                  <a:lnTo>
                    <a:pt x="55" y="133"/>
                  </a:lnTo>
                  <a:lnTo>
                    <a:pt x="64" y="129"/>
                  </a:lnTo>
                  <a:lnTo>
                    <a:pt x="73" y="119"/>
                  </a:lnTo>
                  <a:lnTo>
                    <a:pt x="73" y="119"/>
                  </a:lnTo>
                  <a:lnTo>
                    <a:pt x="73" y="147"/>
                  </a:lnTo>
                  <a:lnTo>
                    <a:pt x="72" y="156"/>
                  </a:lnTo>
                  <a:lnTo>
                    <a:pt x="67" y="164"/>
                  </a:lnTo>
                  <a:lnTo>
                    <a:pt x="60" y="167"/>
                  </a:lnTo>
                  <a:lnTo>
                    <a:pt x="50" y="170"/>
                  </a:lnTo>
                  <a:lnTo>
                    <a:pt x="40" y="167"/>
                  </a:lnTo>
                  <a:lnTo>
                    <a:pt x="33" y="161"/>
                  </a:lnTo>
                  <a:lnTo>
                    <a:pt x="31" y="150"/>
                  </a:lnTo>
                  <a:lnTo>
                    <a:pt x="6" y="150"/>
                  </a:lnTo>
                  <a:lnTo>
                    <a:pt x="8" y="164"/>
                  </a:lnTo>
                  <a:lnTo>
                    <a:pt x="12" y="173"/>
                  </a:lnTo>
                  <a:lnTo>
                    <a:pt x="22" y="181"/>
                  </a:lnTo>
                  <a:lnTo>
                    <a:pt x="33" y="184"/>
                  </a:lnTo>
                  <a:lnTo>
                    <a:pt x="46" y="185"/>
                  </a:lnTo>
                  <a:lnTo>
                    <a:pt x="60" y="185"/>
                  </a:lnTo>
                  <a:lnTo>
                    <a:pt x="72" y="183"/>
                  </a:lnTo>
                  <a:lnTo>
                    <a:pt x="81" y="178"/>
                  </a:lnTo>
                  <a:lnTo>
                    <a:pt x="89" y="172"/>
                  </a:lnTo>
                  <a:lnTo>
                    <a:pt x="93" y="162"/>
                  </a:lnTo>
                  <a:lnTo>
                    <a:pt x="95" y="149"/>
                  </a:lnTo>
                  <a:lnTo>
                    <a:pt x="95" y="3"/>
                  </a:lnTo>
                  <a:lnTo>
                    <a:pt x="73" y="3"/>
                  </a:lnTo>
                  <a:lnTo>
                    <a:pt x="73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45" name="Freeform 29"/>
            <p:cNvSpPr>
              <a:spLocks noEditPoints="1"/>
            </p:cNvSpPr>
            <p:nvPr userDrawn="1"/>
          </p:nvSpPr>
          <p:spPr bwMode="auto">
            <a:xfrm>
              <a:off x="2697" y="3743"/>
              <a:ext cx="24" cy="38"/>
            </a:xfrm>
            <a:custGeom>
              <a:avLst/>
              <a:gdLst>
                <a:gd name="T0" fmla="*/ 24 w 117"/>
                <a:gd name="T1" fmla="*/ 102 h 190"/>
                <a:gd name="T2" fmla="*/ 50 w 117"/>
                <a:gd name="T3" fmla="*/ 102 h 190"/>
                <a:gd name="T4" fmla="*/ 62 w 117"/>
                <a:gd name="T5" fmla="*/ 102 h 190"/>
                <a:gd name="T6" fmla="*/ 71 w 117"/>
                <a:gd name="T7" fmla="*/ 104 h 190"/>
                <a:gd name="T8" fmla="*/ 80 w 117"/>
                <a:gd name="T9" fmla="*/ 108 h 190"/>
                <a:gd name="T10" fmla="*/ 87 w 117"/>
                <a:gd name="T11" fmla="*/ 114 h 190"/>
                <a:gd name="T12" fmla="*/ 91 w 117"/>
                <a:gd name="T13" fmla="*/ 123 h 190"/>
                <a:gd name="T14" fmla="*/ 93 w 117"/>
                <a:gd name="T15" fmla="*/ 137 h 190"/>
                <a:gd name="T16" fmla="*/ 92 w 117"/>
                <a:gd name="T17" fmla="*/ 145 h 190"/>
                <a:gd name="T18" fmla="*/ 88 w 117"/>
                <a:gd name="T19" fmla="*/ 154 h 190"/>
                <a:gd name="T20" fmla="*/ 81 w 117"/>
                <a:gd name="T21" fmla="*/ 161 h 190"/>
                <a:gd name="T22" fmla="*/ 71 w 117"/>
                <a:gd name="T23" fmla="*/ 167 h 190"/>
                <a:gd name="T24" fmla="*/ 58 w 117"/>
                <a:gd name="T25" fmla="*/ 168 h 190"/>
                <a:gd name="T26" fmla="*/ 24 w 117"/>
                <a:gd name="T27" fmla="*/ 168 h 190"/>
                <a:gd name="T28" fmla="*/ 24 w 117"/>
                <a:gd name="T29" fmla="*/ 102 h 190"/>
                <a:gd name="T30" fmla="*/ 24 w 117"/>
                <a:gd name="T31" fmla="*/ 22 h 190"/>
                <a:gd name="T32" fmla="*/ 58 w 117"/>
                <a:gd name="T33" fmla="*/ 22 h 190"/>
                <a:gd name="T34" fmla="*/ 71 w 117"/>
                <a:gd name="T35" fmla="*/ 24 h 190"/>
                <a:gd name="T36" fmla="*/ 80 w 117"/>
                <a:gd name="T37" fmla="*/ 30 h 190"/>
                <a:gd name="T38" fmla="*/ 85 w 117"/>
                <a:gd name="T39" fmla="*/ 39 h 190"/>
                <a:gd name="T40" fmla="*/ 87 w 117"/>
                <a:gd name="T41" fmla="*/ 50 h 190"/>
                <a:gd name="T42" fmla="*/ 85 w 117"/>
                <a:gd name="T43" fmla="*/ 63 h 190"/>
                <a:gd name="T44" fmla="*/ 80 w 117"/>
                <a:gd name="T45" fmla="*/ 71 h 190"/>
                <a:gd name="T46" fmla="*/ 71 w 117"/>
                <a:gd name="T47" fmla="*/ 77 h 190"/>
                <a:gd name="T48" fmla="*/ 59 w 117"/>
                <a:gd name="T49" fmla="*/ 80 h 190"/>
                <a:gd name="T50" fmla="*/ 24 w 117"/>
                <a:gd name="T51" fmla="*/ 80 h 190"/>
                <a:gd name="T52" fmla="*/ 24 w 117"/>
                <a:gd name="T53" fmla="*/ 22 h 190"/>
                <a:gd name="T54" fmla="*/ 61 w 117"/>
                <a:gd name="T55" fmla="*/ 190 h 190"/>
                <a:gd name="T56" fmla="*/ 69 w 117"/>
                <a:gd name="T57" fmla="*/ 189 h 190"/>
                <a:gd name="T58" fmla="*/ 79 w 117"/>
                <a:gd name="T59" fmla="*/ 188 h 190"/>
                <a:gd name="T60" fmla="*/ 88 w 117"/>
                <a:gd name="T61" fmla="*/ 185 h 190"/>
                <a:gd name="T62" fmla="*/ 97 w 117"/>
                <a:gd name="T63" fmla="*/ 181 h 190"/>
                <a:gd name="T64" fmla="*/ 105 w 117"/>
                <a:gd name="T65" fmla="*/ 174 h 190"/>
                <a:gd name="T66" fmla="*/ 111 w 117"/>
                <a:gd name="T67" fmla="*/ 166 h 190"/>
                <a:gd name="T68" fmla="*/ 116 w 117"/>
                <a:gd name="T69" fmla="*/ 152 h 190"/>
                <a:gd name="T70" fmla="*/ 117 w 117"/>
                <a:gd name="T71" fmla="*/ 137 h 190"/>
                <a:gd name="T72" fmla="*/ 116 w 117"/>
                <a:gd name="T73" fmla="*/ 122 h 190"/>
                <a:gd name="T74" fmla="*/ 111 w 117"/>
                <a:gd name="T75" fmla="*/ 110 h 190"/>
                <a:gd name="T76" fmla="*/ 104 w 117"/>
                <a:gd name="T77" fmla="*/ 100 h 190"/>
                <a:gd name="T78" fmla="*/ 93 w 117"/>
                <a:gd name="T79" fmla="*/ 94 h 190"/>
                <a:gd name="T80" fmla="*/ 79 w 117"/>
                <a:gd name="T81" fmla="*/ 91 h 190"/>
                <a:gd name="T82" fmla="*/ 79 w 117"/>
                <a:gd name="T83" fmla="*/ 89 h 190"/>
                <a:gd name="T84" fmla="*/ 91 w 117"/>
                <a:gd name="T85" fmla="*/ 86 h 190"/>
                <a:gd name="T86" fmla="*/ 100 w 117"/>
                <a:gd name="T87" fmla="*/ 79 h 190"/>
                <a:gd name="T88" fmla="*/ 106 w 117"/>
                <a:gd name="T89" fmla="*/ 69 h 190"/>
                <a:gd name="T90" fmla="*/ 110 w 117"/>
                <a:gd name="T91" fmla="*/ 58 h 190"/>
                <a:gd name="T92" fmla="*/ 111 w 117"/>
                <a:gd name="T93" fmla="*/ 45 h 190"/>
                <a:gd name="T94" fmla="*/ 110 w 117"/>
                <a:gd name="T95" fmla="*/ 39 h 190"/>
                <a:gd name="T96" fmla="*/ 108 w 117"/>
                <a:gd name="T97" fmla="*/ 30 h 190"/>
                <a:gd name="T98" fmla="*/ 103 w 117"/>
                <a:gd name="T99" fmla="*/ 19 h 190"/>
                <a:gd name="T100" fmla="*/ 99 w 117"/>
                <a:gd name="T101" fmla="*/ 13 h 190"/>
                <a:gd name="T102" fmla="*/ 93 w 117"/>
                <a:gd name="T103" fmla="*/ 8 h 190"/>
                <a:gd name="T104" fmla="*/ 86 w 117"/>
                <a:gd name="T105" fmla="*/ 5 h 190"/>
                <a:gd name="T106" fmla="*/ 75 w 117"/>
                <a:gd name="T107" fmla="*/ 1 h 190"/>
                <a:gd name="T108" fmla="*/ 62 w 117"/>
                <a:gd name="T109" fmla="*/ 0 h 190"/>
                <a:gd name="T110" fmla="*/ 0 w 117"/>
                <a:gd name="T111" fmla="*/ 0 h 190"/>
                <a:gd name="T112" fmla="*/ 0 w 117"/>
                <a:gd name="T113" fmla="*/ 190 h 190"/>
                <a:gd name="T114" fmla="*/ 61 w 117"/>
                <a:gd name="T1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" h="190">
                  <a:moveTo>
                    <a:pt x="24" y="102"/>
                  </a:moveTo>
                  <a:lnTo>
                    <a:pt x="50" y="102"/>
                  </a:lnTo>
                  <a:lnTo>
                    <a:pt x="62" y="102"/>
                  </a:lnTo>
                  <a:lnTo>
                    <a:pt x="71" y="104"/>
                  </a:lnTo>
                  <a:lnTo>
                    <a:pt x="80" y="108"/>
                  </a:lnTo>
                  <a:lnTo>
                    <a:pt x="87" y="114"/>
                  </a:lnTo>
                  <a:lnTo>
                    <a:pt x="91" y="123"/>
                  </a:lnTo>
                  <a:lnTo>
                    <a:pt x="93" y="137"/>
                  </a:lnTo>
                  <a:lnTo>
                    <a:pt x="92" y="145"/>
                  </a:lnTo>
                  <a:lnTo>
                    <a:pt x="88" y="154"/>
                  </a:lnTo>
                  <a:lnTo>
                    <a:pt x="81" y="161"/>
                  </a:lnTo>
                  <a:lnTo>
                    <a:pt x="71" y="167"/>
                  </a:lnTo>
                  <a:lnTo>
                    <a:pt x="58" y="168"/>
                  </a:lnTo>
                  <a:lnTo>
                    <a:pt x="24" y="168"/>
                  </a:lnTo>
                  <a:lnTo>
                    <a:pt x="24" y="102"/>
                  </a:lnTo>
                  <a:close/>
                  <a:moveTo>
                    <a:pt x="24" y="22"/>
                  </a:moveTo>
                  <a:lnTo>
                    <a:pt x="58" y="22"/>
                  </a:lnTo>
                  <a:lnTo>
                    <a:pt x="71" y="24"/>
                  </a:lnTo>
                  <a:lnTo>
                    <a:pt x="80" y="30"/>
                  </a:lnTo>
                  <a:lnTo>
                    <a:pt x="85" y="39"/>
                  </a:lnTo>
                  <a:lnTo>
                    <a:pt x="87" y="50"/>
                  </a:lnTo>
                  <a:lnTo>
                    <a:pt x="85" y="63"/>
                  </a:lnTo>
                  <a:lnTo>
                    <a:pt x="80" y="71"/>
                  </a:lnTo>
                  <a:lnTo>
                    <a:pt x="71" y="77"/>
                  </a:lnTo>
                  <a:lnTo>
                    <a:pt x="59" y="80"/>
                  </a:lnTo>
                  <a:lnTo>
                    <a:pt x="24" y="80"/>
                  </a:lnTo>
                  <a:lnTo>
                    <a:pt x="24" y="22"/>
                  </a:lnTo>
                  <a:close/>
                  <a:moveTo>
                    <a:pt x="61" y="190"/>
                  </a:moveTo>
                  <a:lnTo>
                    <a:pt x="69" y="189"/>
                  </a:lnTo>
                  <a:lnTo>
                    <a:pt x="79" y="188"/>
                  </a:lnTo>
                  <a:lnTo>
                    <a:pt x="88" y="185"/>
                  </a:lnTo>
                  <a:lnTo>
                    <a:pt x="97" y="181"/>
                  </a:lnTo>
                  <a:lnTo>
                    <a:pt x="105" y="174"/>
                  </a:lnTo>
                  <a:lnTo>
                    <a:pt x="111" y="166"/>
                  </a:lnTo>
                  <a:lnTo>
                    <a:pt x="116" y="152"/>
                  </a:lnTo>
                  <a:lnTo>
                    <a:pt x="117" y="137"/>
                  </a:lnTo>
                  <a:lnTo>
                    <a:pt x="116" y="122"/>
                  </a:lnTo>
                  <a:lnTo>
                    <a:pt x="111" y="110"/>
                  </a:lnTo>
                  <a:lnTo>
                    <a:pt x="104" y="100"/>
                  </a:lnTo>
                  <a:lnTo>
                    <a:pt x="93" y="94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91" y="86"/>
                  </a:lnTo>
                  <a:lnTo>
                    <a:pt x="100" y="79"/>
                  </a:lnTo>
                  <a:lnTo>
                    <a:pt x="106" y="69"/>
                  </a:lnTo>
                  <a:lnTo>
                    <a:pt x="110" y="58"/>
                  </a:lnTo>
                  <a:lnTo>
                    <a:pt x="111" y="45"/>
                  </a:lnTo>
                  <a:lnTo>
                    <a:pt x="110" y="39"/>
                  </a:lnTo>
                  <a:lnTo>
                    <a:pt x="108" y="30"/>
                  </a:lnTo>
                  <a:lnTo>
                    <a:pt x="103" y="19"/>
                  </a:lnTo>
                  <a:lnTo>
                    <a:pt x="99" y="13"/>
                  </a:lnTo>
                  <a:lnTo>
                    <a:pt x="93" y="8"/>
                  </a:lnTo>
                  <a:lnTo>
                    <a:pt x="86" y="5"/>
                  </a:lnTo>
                  <a:lnTo>
                    <a:pt x="75" y="1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61" y="1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46" name="Freeform 30"/>
            <p:cNvSpPr>
              <a:spLocks/>
            </p:cNvSpPr>
            <p:nvPr userDrawn="1"/>
          </p:nvSpPr>
          <p:spPr bwMode="auto">
            <a:xfrm>
              <a:off x="2727" y="3754"/>
              <a:ext cx="18" cy="27"/>
            </a:xfrm>
            <a:custGeom>
              <a:avLst/>
              <a:gdLst>
                <a:gd name="T0" fmla="*/ 70 w 91"/>
                <a:gd name="T1" fmla="*/ 88 h 135"/>
                <a:gd name="T2" fmla="*/ 67 w 91"/>
                <a:gd name="T3" fmla="*/ 100 h 135"/>
                <a:gd name="T4" fmla="*/ 64 w 91"/>
                <a:gd name="T5" fmla="*/ 109 h 135"/>
                <a:gd name="T6" fmla="*/ 58 w 91"/>
                <a:gd name="T7" fmla="*/ 115 h 135"/>
                <a:gd name="T8" fmla="*/ 50 w 91"/>
                <a:gd name="T9" fmla="*/ 117 h 135"/>
                <a:gd name="T10" fmla="*/ 43 w 91"/>
                <a:gd name="T11" fmla="*/ 118 h 135"/>
                <a:gd name="T12" fmla="*/ 33 w 91"/>
                <a:gd name="T13" fmla="*/ 117 h 135"/>
                <a:gd name="T14" fmla="*/ 26 w 91"/>
                <a:gd name="T15" fmla="*/ 111 h 135"/>
                <a:gd name="T16" fmla="*/ 23 w 91"/>
                <a:gd name="T17" fmla="*/ 103 h 135"/>
                <a:gd name="T18" fmla="*/ 21 w 91"/>
                <a:gd name="T19" fmla="*/ 92 h 135"/>
                <a:gd name="T20" fmla="*/ 21 w 91"/>
                <a:gd name="T21" fmla="*/ 0 h 135"/>
                <a:gd name="T22" fmla="*/ 0 w 91"/>
                <a:gd name="T23" fmla="*/ 0 h 135"/>
                <a:gd name="T24" fmla="*/ 0 w 91"/>
                <a:gd name="T25" fmla="*/ 101 h 135"/>
                <a:gd name="T26" fmla="*/ 2 w 91"/>
                <a:gd name="T27" fmla="*/ 116 h 135"/>
                <a:gd name="T28" fmla="*/ 8 w 91"/>
                <a:gd name="T29" fmla="*/ 127 h 135"/>
                <a:gd name="T30" fmla="*/ 20 w 91"/>
                <a:gd name="T31" fmla="*/ 133 h 135"/>
                <a:gd name="T32" fmla="*/ 35 w 91"/>
                <a:gd name="T33" fmla="*/ 135 h 135"/>
                <a:gd name="T34" fmla="*/ 48 w 91"/>
                <a:gd name="T35" fmla="*/ 133 h 135"/>
                <a:gd name="T36" fmla="*/ 60 w 91"/>
                <a:gd name="T37" fmla="*/ 127 h 135"/>
                <a:gd name="T38" fmla="*/ 68 w 91"/>
                <a:gd name="T39" fmla="*/ 117 h 135"/>
                <a:gd name="T40" fmla="*/ 70 w 91"/>
                <a:gd name="T41" fmla="*/ 117 h 135"/>
                <a:gd name="T42" fmla="*/ 70 w 91"/>
                <a:gd name="T43" fmla="*/ 133 h 135"/>
                <a:gd name="T44" fmla="*/ 91 w 91"/>
                <a:gd name="T45" fmla="*/ 133 h 135"/>
                <a:gd name="T46" fmla="*/ 90 w 91"/>
                <a:gd name="T47" fmla="*/ 105 h 135"/>
                <a:gd name="T48" fmla="*/ 90 w 91"/>
                <a:gd name="T49" fmla="*/ 0 h 135"/>
                <a:gd name="T50" fmla="*/ 70 w 91"/>
                <a:gd name="T51" fmla="*/ 0 h 135"/>
                <a:gd name="T52" fmla="*/ 70 w 91"/>
                <a:gd name="T5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1" h="135">
                  <a:moveTo>
                    <a:pt x="70" y="88"/>
                  </a:moveTo>
                  <a:lnTo>
                    <a:pt x="67" y="100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0" y="117"/>
                  </a:lnTo>
                  <a:lnTo>
                    <a:pt x="43" y="118"/>
                  </a:lnTo>
                  <a:lnTo>
                    <a:pt x="33" y="117"/>
                  </a:lnTo>
                  <a:lnTo>
                    <a:pt x="26" y="111"/>
                  </a:lnTo>
                  <a:lnTo>
                    <a:pt x="23" y="103"/>
                  </a:lnTo>
                  <a:lnTo>
                    <a:pt x="21" y="9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2" y="116"/>
                  </a:lnTo>
                  <a:lnTo>
                    <a:pt x="8" y="127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48" y="133"/>
                  </a:lnTo>
                  <a:lnTo>
                    <a:pt x="60" y="127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0" y="133"/>
                  </a:lnTo>
                  <a:lnTo>
                    <a:pt x="91" y="133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70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47" name="Freeform 31"/>
            <p:cNvSpPr>
              <a:spLocks/>
            </p:cNvSpPr>
            <p:nvPr userDrawn="1"/>
          </p:nvSpPr>
          <p:spPr bwMode="auto">
            <a:xfrm>
              <a:off x="2753" y="3753"/>
              <a:ext cx="19" cy="28"/>
            </a:xfrm>
            <a:custGeom>
              <a:avLst/>
              <a:gdLst>
                <a:gd name="T0" fmla="*/ 95 w 95"/>
                <a:gd name="T1" fmla="*/ 136 h 136"/>
                <a:gd name="T2" fmla="*/ 95 w 95"/>
                <a:gd name="T3" fmla="*/ 44 h 136"/>
                <a:gd name="T4" fmla="*/ 94 w 95"/>
                <a:gd name="T5" fmla="*/ 29 h 136"/>
                <a:gd name="T6" fmla="*/ 90 w 95"/>
                <a:gd name="T7" fmla="*/ 17 h 136"/>
                <a:gd name="T8" fmla="*/ 84 w 95"/>
                <a:gd name="T9" fmla="*/ 9 h 136"/>
                <a:gd name="T10" fmla="*/ 73 w 95"/>
                <a:gd name="T11" fmla="*/ 3 h 136"/>
                <a:gd name="T12" fmla="*/ 59 w 95"/>
                <a:gd name="T13" fmla="*/ 0 h 136"/>
                <a:gd name="T14" fmla="*/ 44 w 95"/>
                <a:gd name="T15" fmla="*/ 3 h 136"/>
                <a:gd name="T16" fmla="*/ 33 w 95"/>
                <a:gd name="T17" fmla="*/ 9 h 136"/>
                <a:gd name="T18" fmla="*/ 24 w 95"/>
                <a:gd name="T19" fmla="*/ 20 h 136"/>
                <a:gd name="T20" fmla="*/ 23 w 95"/>
                <a:gd name="T21" fmla="*/ 20 h 136"/>
                <a:gd name="T22" fmla="*/ 23 w 95"/>
                <a:gd name="T23" fmla="*/ 3 h 136"/>
                <a:gd name="T24" fmla="*/ 0 w 95"/>
                <a:gd name="T25" fmla="*/ 3 h 136"/>
                <a:gd name="T26" fmla="*/ 1 w 95"/>
                <a:gd name="T27" fmla="*/ 31 h 136"/>
                <a:gd name="T28" fmla="*/ 1 w 95"/>
                <a:gd name="T29" fmla="*/ 136 h 136"/>
                <a:gd name="T30" fmla="*/ 23 w 95"/>
                <a:gd name="T31" fmla="*/ 136 h 136"/>
                <a:gd name="T32" fmla="*/ 23 w 95"/>
                <a:gd name="T33" fmla="*/ 57 h 136"/>
                <a:gd name="T34" fmla="*/ 23 w 95"/>
                <a:gd name="T35" fmla="*/ 48 h 136"/>
                <a:gd name="T36" fmla="*/ 25 w 95"/>
                <a:gd name="T37" fmla="*/ 39 h 136"/>
                <a:gd name="T38" fmla="*/ 27 w 95"/>
                <a:gd name="T39" fmla="*/ 31 h 136"/>
                <a:gd name="T40" fmla="*/ 32 w 95"/>
                <a:gd name="T41" fmla="*/ 25 h 136"/>
                <a:gd name="T42" fmla="*/ 40 w 95"/>
                <a:gd name="T43" fmla="*/ 20 h 136"/>
                <a:gd name="T44" fmla="*/ 50 w 95"/>
                <a:gd name="T45" fmla="*/ 19 h 136"/>
                <a:gd name="T46" fmla="*/ 61 w 95"/>
                <a:gd name="T47" fmla="*/ 20 h 136"/>
                <a:gd name="T48" fmla="*/ 68 w 95"/>
                <a:gd name="T49" fmla="*/ 26 h 136"/>
                <a:gd name="T50" fmla="*/ 72 w 95"/>
                <a:gd name="T51" fmla="*/ 34 h 136"/>
                <a:gd name="T52" fmla="*/ 73 w 95"/>
                <a:gd name="T53" fmla="*/ 44 h 136"/>
                <a:gd name="T54" fmla="*/ 73 w 95"/>
                <a:gd name="T55" fmla="*/ 136 h 136"/>
                <a:gd name="T56" fmla="*/ 95 w 95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36">
                  <a:moveTo>
                    <a:pt x="95" y="136"/>
                  </a:moveTo>
                  <a:lnTo>
                    <a:pt x="95" y="44"/>
                  </a:lnTo>
                  <a:lnTo>
                    <a:pt x="94" y="29"/>
                  </a:lnTo>
                  <a:lnTo>
                    <a:pt x="90" y="17"/>
                  </a:lnTo>
                  <a:lnTo>
                    <a:pt x="84" y="9"/>
                  </a:lnTo>
                  <a:lnTo>
                    <a:pt x="73" y="3"/>
                  </a:lnTo>
                  <a:lnTo>
                    <a:pt x="59" y="0"/>
                  </a:lnTo>
                  <a:lnTo>
                    <a:pt x="44" y="3"/>
                  </a:lnTo>
                  <a:lnTo>
                    <a:pt x="33" y="9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3" y="3"/>
                  </a:lnTo>
                  <a:lnTo>
                    <a:pt x="0" y="3"/>
                  </a:lnTo>
                  <a:lnTo>
                    <a:pt x="1" y="31"/>
                  </a:lnTo>
                  <a:lnTo>
                    <a:pt x="1" y="136"/>
                  </a:lnTo>
                  <a:lnTo>
                    <a:pt x="23" y="136"/>
                  </a:lnTo>
                  <a:lnTo>
                    <a:pt x="23" y="57"/>
                  </a:lnTo>
                  <a:lnTo>
                    <a:pt x="23" y="48"/>
                  </a:lnTo>
                  <a:lnTo>
                    <a:pt x="25" y="39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0" y="20"/>
                  </a:lnTo>
                  <a:lnTo>
                    <a:pt x="50" y="19"/>
                  </a:lnTo>
                  <a:lnTo>
                    <a:pt x="61" y="20"/>
                  </a:lnTo>
                  <a:lnTo>
                    <a:pt x="68" y="26"/>
                  </a:lnTo>
                  <a:lnTo>
                    <a:pt x="72" y="34"/>
                  </a:lnTo>
                  <a:lnTo>
                    <a:pt x="73" y="44"/>
                  </a:lnTo>
                  <a:lnTo>
                    <a:pt x="73" y="136"/>
                  </a:lnTo>
                  <a:lnTo>
                    <a:pt x="95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48" name="Freeform 32"/>
            <p:cNvSpPr>
              <a:spLocks noEditPoints="1"/>
            </p:cNvSpPr>
            <p:nvPr userDrawn="1"/>
          </p:nvSpPr>
          <p:spPr bwMode="auto">
            <a:xfrm>
              <a:off x="2778" y="3743"/>
              <a:ext cx="19" cy="38"/>
            </a:xfrm>
            <a:custGeom>
              <a:avLst/>
              <a:gdLst>
                <a:gd name="T0" fmla="*/ 74 w 96"/>
                <a:gd name="T1" fmla="*/ 119 h 192"/>
                <a:gd name="T2" fmla="*/ 74 w 96"/>
                <a:gd name="T3" fmla="*/ 132 h 192"/>
                <a:gd name="T4" fmla="*/ 73 w 96"/>
                <a:gd name="T5" fmla="*/ 145 h 192"/>
                <a:gd name="T6" fmla="*/ 70 w 96"/>
                <a:gd name="T7" fmla="*/ 156 h 192"/>
                <a:gd name="T8" fmla="*/ 67 w 96"/>
                <a:gd name="T9" fmla="*/ 166 h 192"/>
                <a:gd name="T10" fmla="*/ 60 w 96"/>
                <a:gd name="T11" fmla="*/ 172 h 192"/>
                <a:gd name="T12" fmla="*/ 50 w 96"/>
                <a:gd name="T13" fmla="*/ 174 h 192"/>
                <a:gd name="T14" fmla="*/ 38 w 96"/>
                <a:gd name="T15" fmla="*/ 173 h 192"/>
                <a:gd name="T16" fmla="*/ 31 w 96"/>
                <a:gd name="T17" fmla="*/ 167 h 192"/>
                <a:gd name="T18" fmla="*/ 26 w 96"/>
                <a:gd name="T19" fmla="*/ 157 h 192"/>
                <a:gd name="T20" fmla="*/ 23 w 96"/>
                <a:gd name="T21" fmla="*/ 148 h 192"/>
                <a:gd name="T22" fmla="*/ 23 w 96"/>
                <a:gd name="T23" fmla="*/ 137 h 192"/>
                <a:gd name="T24" fmla="*/ 23 w 96"/>
                <a:gd name="T25" fmla="*/ 126 h 192"/>
                <a:gd name="T26" fmla="*/ 23 w 96"/>
                <a:gd name="T27" fmla="*/ 106 h 192"/>
                <a:gd name="T28" fmla="*/ 26 w 96"/>
                <a:gd name="T29" fmla="*/ 92 h 192"/>
                <a:gd name="T30" fmla="*/ 29 w 96"/>
                <a:gd name="T31" fmla="*/ 81 h 192"/>
                <a:gd name="T32" fmla="*/ 38 w 96"/>
                <a:gd name="T33" fmla="*/ 75 h 192"/>
                <a:gd name="T34" fmla="*/ 49 w 96"/>
                <a:gd name="T35" fmla="*/ 73 h 192"/>
                <a:gd name="T36" fmla="*/ 60 w 96"/>
                <a:gd name="T37" fmla="*/ 75 h 192"/>
                <a:gd name="T38" fmla="*/ 66 w 96"/>
                <a:gd name="T39" fmla="*/ 80 h 192"/>
                <a:gd name="T40" fmla="*/ 70 w 96"/>
                <a:gd name="T41" fmla="*/ 88 h 192"/>
                <a:gd name="T42" fmla="*/ 73 w 96"/>
                <a:gd name="T43" fmla="*/ 98 h 192"/>
                <a:gd name="T44" fmla="*/ 74 w 96"/>
                <a:gd name="T45" fmla="*/ 109 h 192"/>
                <a:gd name="T46" fmla="*/ 74 w 96"/>
                <a:gd name="T47" fmla="*/ 119 h 192"/>
                <a:gd name="T48" fmla="*/ 74 w 96"/>
                <a:gd name="T49" fmla="*/ 70 h 192"/>
                <a:gd name="T50" fmla="*/ 73 w 96"/>
                <a:gd name="T51" fmla="*/ 70 h 192"/>
                <a:gd name="T52" fmla="*/ 66 w 96"/>
                <a:gd name="T53" fmla="*/ 62 h 192"/>
                <a:gd name="T54" fmla="*/ 56 w 96"/>
                <a:gd name="T55" fmla="*/ 57 h 192"/>
                <a:gd name="T56" fmla="*/ 44 w 96"/>
                <a:gd name="T57" fmla="*/ 54 h 192"/>
                <a:gd name="T58" fmla="*/ 29 w 96"/>
                <a:gd name="T59" fmla="*/ 57 h 192"/>
                <a:gd name="T60" fmla="*/ 20 w 96"/>
                <a:gd name="T61" fmla="*/ 62 h 192"/>
                <a:gd name="T62" fmla="*/ 11 w 96"/>
                <a:gd name="T63" fmla="*/ 69 h 192"/>
                <a:gd name="T64" fmla="*/ 6 w 96"/>
                <a:gd name="T65" fmla="*/ 77 h 192"/>
                <a:gd name="T66" fmla="*/ 3 w 96"/>
                <a:gd name="T67" fmla="*/ 88 h 192"/>
                <a:gd name="T68" fmla="*/ 2 w 96"/>
                <a:gd name="T69" fmla="*/ 100 h 192"/>
                <a:gd name="T70" fmla="*/ 0 w 96"/>
                <a:gd name="T71" fmla="*/ 114 h 192"/>
                <a:gd name="T72" fmla="*/ 0 w 96"/>
                <a:gd name="T73" fmla="*/ 126 h 192"/>
                <a:gd name="T74" fmla="*/ 2 w 96"/>
                <a:gd name="T75" fmla="*/ 148 h 192"/>
                <a:gd name="T76" fmla="*/ 5 w 96"/>
                <a:gd name="T77" fmla="*/ 165 h 192"/>
                <a:gd name="T78" fmla="*/ 10 w 96"/>
                <a:gd name="T79" fmla="*/ 177 h 192"/>
                <a:gd name="T80" fmla="*/ 17 w 96"/>
                <a:gd name="T81" fmla="*/ 184 h 192"/>
                <a:gd name="T82" fmla="*/ 26 w 96"/>
                <a:gd name="T83" fmla="*/ 189 h 192"/>
                <a:gd name="T84" fmla="*/ 34 w 96"/>
                <a:gd name="T85" fmla="*/ 191 h 192"/>
                <a:gd name="T86" fmla="*/ 43 w 96"/>
                <a:gd name="T87" fmla="*/ 192 h 192"/>
                <a:gd name="T88" fmla="*/ 56 w 96"/>
                <a:gd name="T89" fmla="*/ 190 h 192"/>
                <a:gd name="T90" fmla="*/ 66 w 96"/>
                <a:gd name="T91" fmla="*/ 184 h 192"/>
                <a:gd name="T92" fmla="*/ 73 w 96"/>
                <a:gd name="T93" fmla="*/ 174 h 192"/>
                <a:gd name="T94" fmla="*/ 74 w 96"/>
                <a:gd name="T95" fmla="*/ 174 h 192"/>
                <a:gd name="T96" fmla="*/ 74 w 96"/>
                <a:gd name="T97" fmla="*/ 190 h 192"/>
                <a:gd name="T98" fmla="*/ 96 w 96"/>
                <a:gd name="T99" fmla="*/ 190 h 192"/>
                <a:gd name="T100" fmla="*/ 96 w 96"/>
                <a:gd name="T101" fmla="*/ 0 h 192"/>
                <a:gd name="T102" fmla="*/ 74 w 96"/>
                <a:gd name="T103" fmla="*/ 0 h 192"/>
                <a:gd name="T104" fmla="*/ 74 w 96"/>
                <a:gd name="T10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" h="192">
                  <a:moveTo>
                    <a:pt x="74" y="119"/>
                  </a:moveTo>
                  <a:lnTo>
                    <a:pt x="74" y="132"/>
                  </a:lnTo>
                  <a:lnTo>
                    <a:pt x="73" y="145"/>
                  </a:lnTo>
                  <a:lnTo>
                    <a:pt x="70" y="156"/>
                  </a:lnTo>
                  <a:lnTo>
                    <a:pt x="67" y="166"/>
                  </a:lnTo>
                  <a:lnTo>
                    <a:pt x="60" y="172"/>
                  </a:lnTo>
                  <a:lnTo>
                    <a:pt x="50" y="174"/>
                  </a:lnTo>
                  <a:lnTo>
                    <a:pt x="38" y="173"/>
                  </a:lnTo>
                  <a:lnTo>
                    <a:pt x="31" y="167"/>
                  </a:lnTo>
                  <a:lnTo>
                    <a:pt x="26" y="157"/>
                  </a:lnTo>
                  <a:lnTo>
                    <a:pt x="23" y="148"/>
                  </a:lnTo>
                  <a:lnTo>
                    <a:pt x="23" y="137"/>
                  </a:lnTo>
                  <a:lnTo>
                    <a:pt x="23" y="126"/>
                  </a:lnTo>
                  <a:lnTo>
                    <a:pt x="23" y="106"/>
                  </a:lnTo>
                  <a:lnTo>
                    <a:pt x="26" y="92"/>
                  </a:lnTo>
                  <a:lnTo>
                    <a:pt x="29" y="81"/>
                  </a:lnTo>
                  <a:lnTo>
                    <a:pt x="38" y="75"/>
                  </a:lnTo>
                  <a:lnTo>
                    <a:pt x="49" y="73"/>
                  </a:lnTo>
                  <a:lnTo>
                    <a:pt x="60" y="75"/>
                  </a:lnTo>
                  <a:lnTo>
                    <a:pt x="66" y="80"/>
                  </a:lnTo>
                  <a:lnTo>
                    <a:pt x="70" y="88"/>
                  </a:lnTo>
                  <a:lnTo>
                    <a:pt x="73" y="98"/>
                  </a:lnTo>
                  <a:lnTo>
                    <a:pt x="74" y="109"/>
                  </a:lnTo>
                  <a:lnTo>
                    <a:pt x="74" y="119"/>
                  </a:lnTo>
                  <a:close/>
                  <a:moveTo>
                    <a:pt x="74" y="70"/>
                  </a:moveTo>
                  <a:lnTo>
                    <a:pt x="73" y="70"/>
                  </a:lnTo>
                  <a:lnTo>
                    <a:pt x="66" y="62"/>
                  </a:lnTo>
                  <a:lnTo>
                    <a:pt x="56" y="57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0" y="62"/>
                  </a:lnTo>
                  <a:lnTo>
                    <a:pt x="11" y="69"/>
                  </a:lnTo>
                  <a:lnTo>
                    <a:pt x="6" y="77"/>
                  </a:lnTo>
                  <a:lnTo>
                    <a:pt x="3" y="88"/>
                  </a:lnTo>
                  <a:lnTo>
                    <a:pt x="2" y="100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2" y="148"/>
                  </a:lnTo>
                  <a:lnTo>
                    <a:pt x="5" y="165"/>
                  </a:lnTo>
                  <a:lnTo>
                    <a:pt x="10" y="177"/>
                  </a:lnTo>
                  <a:lnTo>
                    <a:pt x="17" y="184"/>
                  </a:lnTo>
                  <a:lnTo>
                    <a:pt x="26" y="189"/>
                  </a:lnTo>
                  <a:lnTo>
                    <a:pt x="34" y="191"/>
                  </a:lnTo>
                  <a:lnTo>
                    <a:pt x="43" y="192"/>
                  </a:lnTo>
                  <a:lnTo>
                    <a:pt x="56" y="190"/>
                  </a:lnTo>
                  <a:lnTo>
                    <a:pt x="66" y="184"/>
                  </a:lnTo>
                  <a:lnTo>
                    <a:pt x="73" y="174"/>
                  </a:lnTo>
                  <a:lnTo>
                    <a:pt x="74" y="174"/>
                  </a:lnTo>
                  <a:lnTo>
                    <a:pt x="74" y="190"/>
                  </a:lnTo>
                  <a:lnTo>
                    <a:pt x="96" y="190"/>
                  </a:lnTo>
                  <a:lnTo>
                    <a:pt x="96" y="0"/>
                  </a:lnTo>
                  <a:lnTo>
                    <a:pt x="74" y="0"/>
                  </a:lnTo>
                  <a:lnTo>
                    <a:pt x="7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49" name="Freeform 33"/>
            <p:cNvSpPr>
              <a:spLocks noEditPoints="1"/>
            </p:cNvSpPr>
            <p:nvPr userDrawn="1"/>
          </p:nvSpPr>
          <p:spPr bwMode="auto">
            <a:xfrm>
              <a:off x="2803" y="3753"/>
              <a:ext cx="20" cy="28"/>
            </a:xfrm>
            <a:custGeom>
              <a:avLst/>
              <a:gdLst>
                <a:gd name="T0" fmla="*/ 23 w 98"/>
                <a:gd name="T1" fmla="*/ 60 h 138"/>
                <a:gd name="T2" fmla="*/ 24 w 98"/>
                <a:gd name="T3" fmla="*/ 44 h 138"/>
                <a:gd name="T4" fmla="*/ 27 w 98"/>
                <a:gd name="T5" fmla="*/ 33 h 138"/>
                <a:gd name="T6" fmla="*/ 32 w 98"/>
                <a:gd name="T7" fmla="*/ 25 h 138"/>
                <a:gd name="T8" fmla="*/ 36 w 98"/>
                <a:gd name="T9" fmla="*/ 20 h 138"/>
                <a:gd name="T10" fmla="*/ 43 w 98"/>
                <a:gd name="T11" fmla="*/ 17 h 138"/>
                <a:gd name="T12" fmla="*/ 49 w 98"/>
                <a:gd name="T13" fmla="*/ 17 h 138"/>
                <a:gd name="T14" fmla="*/ 56 w 98"/>
                <a:gd name="T15" fmla="*/ 17 h 138"/>
                <a:gd name="T16" fmla="*/ 63 w 98"/>
                <a:gd name="T17" fmla="*/ 20 h 138"/>
                <a:gd name="T18" fmla="*/ 68 w 98"/>
                <a:gd name="T19" fmla="*/ 25 h 138"/>
                <a:gd name="T20" fmla="*/ 71 w 98"/>
                <a:gd name="T21" fmla="*/ 32 h 138"/>
                <a:gd name="T22" fmla="*/ 74 w 98"/>
                <a:gd name="T23" fmla="*/ 44 h 138"/>
                <a:gd name="T24" fmla="*/ 75 w 98"/>
                <a:gd name="T25" fmla="*/ 60 h 138"/>
                <a:gd name="T26" fmla="*/ 23 w 98"/>
                <a:gd name="T27" fmla="*/ 60 h 138"/>
                <a:gd name="T28" fmla="*/ 98 w 98"/>
                <a:gd name="T29" fmla="*/ 77 h 138"/>
                <a:gd name="T30" fmla="*/ 98 w 98"/>
                <a:gd name="T31" fmla="*/ 65 h 138"/>
                <a:gd name="T32" fmla="*/ 97 w 98"/>
                <a:gd name="T33" fmla="*/ 45 h 138"/>
                <a:gd name="T34" fmla="*/ 94 w 98"/>
                <a:gd name="T35" fmla="*/ 29 h 138"/>
                <a:gd name="T36" fmla="*/ 88 w 98"/>
                <a:gd name="T37" fmla="*/ 16 h 138"/>
                <a:gd name="T38" fmla="*/ 80 w 98"/>
                <a:gd name="T39" fmla="*/ 8 h 138"/>
                <a:gd name="T40" fmla="*/ 68 w 98"/>
                <a:gd name="T41" fmla="*/ 3 h 138"/>
                <a:gd name="T42" fmla="*/ 51 w 98"/>
                <a:gd name="T43" fmla="*/ 0 h 138"/>
                <a:gd name="T44" fmla="*/ 34 w 98"/>
                <a:gd name="T45" fmla="*/ 3 h 138"/>
                <a:gd name="T46" fmla="*/ 21 w 98"/>
                <a:gd name="T47" fmla="*/ 8 h 138"/>
                <a:gd name="T48" fmla="*/ 12 w 98"/>
                <a:gd name="T49" fmla="*/ 16 h 138"/>
                <a:gd name="T50" fmla="*/ 6 w 98"/>
                <a:gd name="T51" fmla="*/ 27 h 138"/>
                <a:gd name="T52" fmla="*/ 3 w 98"/>
                <a:gd name="T53" fmla="*/ 40 h 138"/>
                <a:gd name="T54" fmla="*/ 1 w 98"/>
                <a:gd name="T55" fmla="*/ 55 h 138"/>
                <a:gd name="T56" fmla="*/ 0 w 98"/>
                <a:gd name="T57" fmla="*/ 72 h 138"/>
                <a:gd name="T58" fmla="*/ 3 w 98"/>
                <a:gd name="T59" fmla="*/ 94 h 138"/>
                <a:gd name="T60" fmla="*/ 6 w 98"/>
                <a:gd name="T61" fmla="*/ 111 h 138"/>
                <a:gd name="T62" fmla="*/ 12 w 98"/>
                <a:gd name="T63" fmla="*/ 123 h 138"/>
                <a:gd name="T64" fmla="*/ 20 w 98"/>
                <a:gd name="T65" fmla="*/ 130 h 138"/>
                <a:gd name="T66" fmla="*/ 29 w 98"/>
                <a:gd name="T67" fmla="*/ 135 h 138"/>
                <a:gd name="T68" fmla="*/ 39 w 98"/>
                <a:gd name="T69" fmla="*/ 137 h 138"/>
                <a:gd name="T70" fmla="*/ 51 w 98"/>
                <a:gd name="T71" fmla="*/ 138 h 138"/>
                <a:gd name="T72" fmla="*/ 67 w 98"/>
                <a:gd name="T73" fmla="*/ 137 h 138"/>
                <a:gd name="T74" fmla="*/ 79 w 98"/>
                <a:gd name="T75" fmla="*/ 131 h 138"/>
                <a:gd name="T76" fmla="*/ 88 w 98"/>
                <a:gd name="T77" fmla="*/ 124 h 138"/>
                <a:gd name="T78" fmla="*/ 94 w 98"/>
                <a:gd name="T79" fmla="*/ 112 h 138"/>
                <a:gd name="T80" fmla="*/ 97 w 98"/>
                <a:gd name="T81" fmla="*/ 96 h 138"/>
                <a:gd name="T82" fmla="*/ 74 w 98"/>
                <a:gd name="T83" fmla="*/ 96 h 138"/>
                <a:gd name="T84" fmla="*/ 71 w 98"/>
                <a:gd name="T85" fmla="*/ 106 h 138"/>
                <a:gd name="T86" fmla="*/ 67 w 98"/>
                <a:gd name="T87" fmla="*/ 113 h 138"/>
                <a:gd name="T88" fmla="*/ 61 w 98"/>
                <a:gd name="T89" fmla="*/ 119 h 138"/>
                <a:gd name="T90" fmla="*/ 51 w 98"/>
                <a:gd name="T91" fmla="*/ 120 h 138"/>
                <a:gd name="T92" fmla="*/ 41 w 98"/>
                <a:gd name="T93" fmla="*/ 120 h 138"/>
                <a:gd name="T94" fmla="*/ 34 w 98"/>
                <a:gd name="T95" fmla="*/ 115 h 138"/>
                <a:gd name="T96" fmla="*/ 28 w 98"/>
                <a:gd name="T97" fmla="*/ 108 h 138"/>
                <a:gd name="T98" fmla="*/ 24 w 98"/>
                <a:gd name="T99" fmla="*/ 95 h 138"/>
                <a:gd name="T100" fmla="*/ 23 w 98"/>
                <a:gd name="T101" fmla="*/ 77 h 138"/>
                <a:gd name="T102" fmla="*/ 98 w 98"/>
                <a:gd name="T10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" h="138">
                  <a:moveTo>
                    <a:pt x="23" y="60"/>
                  </a:moveTo>
                  <a:lnTo>
                    <a:pt x="24" y="44"/>
                  </a:lnTo>
                  <a:lnTo>
                    <a:pt x="27" y="33"/>
                  </a:lnTo>
                  <a:lnTo>
                    <a:pt x="32" y="25"/>
                  </a:lnTo>
                  <a:lnTo>
                    <a:pt x="36" y="20"/>
                  </a:lnTo>
                  <a:lnTo>
                    <a:pt x="43" y="17"/>
                  </a:lnTo>
                  <a:lnTo>
                    <a:pt x="49" y="17"/>
                  </a:lnTo>
                  <a:lnTo>
                    <a:pt x="56" y="17"/>
                  </a:lnTo>
                  <a:lnTo>
                    <a:pt x="63" y="20"/>
                  </a:lnTo>
                  <a:lnTo>
                    <a:pt x="68" y="25"/>
                  </a:lnTo>
                  <a:lnTo>
                    <a:pt x="71" y="32"/>
                  </a:lnTo>
                  <a:lnTo>
                    <a:pt x="74" y="44"/>
                  </a:lnTo>
                  <a:lnTo>
                    <a:pt x="75" y="60"/>
                  </a:lnTo>
                  <a:lnTo>
                    <a:pt x="23" y="60"/>
                  </a:lnTo>
                  <a:close/>
                  <a:moveTo>
                    <a:pt x="98" y="77"/>
                  </a:moveTo>
                  <a:lnTo>
                    <a:pt x="98" y="65"/>
                  </a:lnTo>
                  <a:lnTo>
                    <a:pt x="97" y="45"/>
                  </a:lnTo>
                  <a:lnTo>
                    <a:pt x="94" y="29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8" y="3"/>
                  </a:lnTo>
                  <a:lnTo>
                    <a:pt x="51" y="0"/>
                  </a:lnTo>
                  <a:lnTo>
                    <a:pt x="34" y="3"/>
                  </a:lnTo>
                  <a:lnTo>
                    <a:pt x="21" y="8"/>
                  </a:lnTo>
                  <a:lnTo>
                    <a:pt x="12" y="16"/>
                  </a:lnTo>
                  <a:lnTo>
                    <a:pt x="6" y="27"/>
                  </a:lnTo>
                  <a:lnTo>
                    <a:pt x="3" y="40"/>
                  </a:lnTo>
                  <a:lnTo>
                    <a:pt x="1" y="55"/>
                  </a:lnTo>
                  <a:lnTo>
                    <a:pt x="0" y="72"/>
                  </a:lnTo>
                  <a:lnTo>
                    <a:pt x="3" y="94"/>
                  </a:lnTo>
                  <a:lnTo>
                    <a:pt x="6" y="111"/>
                  </a:lnTo>
                  <a:lnTo>
                    <a:pt x="12" y="123"/>
                  </a:lnTo>
                  <a:lnTo>
                    <a:pt x="20" y="130"/>
                  </a:lnTo>
                  <a:lnTo>
                    <a:pt x="29" y="135"/>
                  </a:lnTo>
                  <a:lnTo>
                    <a:pt x="39" y="137"/>
                  </a:lnTo>
                  <a:lnTo>
                    <a:pt x="51" y="138"/>
                  </a:lnTo>
                  <a:lnTo>
                    <a:pt x="67" y="137"/>
                  </a:lnTo>
                  <a:lnTo>
                    <a:pt x="79" y="131"/>
                  </a:lnTo>
                  <a:lnTo>
                    <a:pt x="88" y="124"/>
                  </a:lnTo>
                  <a:lnTo>
                    <a:pt x="94" y="112"/>
                  </a:lnTo>
                  <a:lnTo>
                    <a:pt x="97" y="96"/>
                  </a:lnTo>
                  <a:lnTo>
                    <a:pt x="74" y="96"/>
                  </a:lnTo>
                  <a:lnTo>
                    <a:pt x="71" y="106"/>
                  </a:lnTo>
                  <a:lnTo>
                    <a:pt x="67" y="113"/>
                  </a:lnTo>
                  <a:lnTo>
                    <a:pt x="61" y="119"/>
                  </a:lnTo>
                  <a:lnTo>
                    <a:pt x="51" y="120"/>
                  </a:lnTo>
                  <a:lnTo>
                    <a:pt x="41" y="120"/>
                  </a:lnTo>
                  <a:lnTo>
                    <a:pt x="34" y="115"/>
                  </a:lnTo>
                  <a:lnTo>
                    <a:pt x="28" y="108"/>
                  </a:lnTo>
                  <a:lnTo>
                    <a:pt x="24" y="95"/>
                  </a:lnTo>
                  <a:lnTo>
                    <a:pt x="23" y="77"/>
                  </a:lnTo>
                  <a:lnTo>
                    <a:pt x="98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50" name="Freeform 34"/>
            <p:cNvSpPr>
              <a:spLocks/>
            </p:cNvSpPr>
            <p:nvPr userDrawn="1"/>
          </p:nvSpPr>
          <p:spPr bwMode="auto">
            <a:xfrm>
              <a:off x="2828" y="3753"/>
              <a:ext cx="19" cy="28"/>
            </a:xfrm>
            <a:custGeom>
              <a:avLst/>
              <a:gdLst>
                <a:gd name="T0" fmla="*/ 91 w 91"/>
                <a:gd name="T1" fmla="*/ 98 h 138"/>
                <a:gd name="T2" fmla="*/ 89 w 91"/>
                <a:gd name="T3" fmla="*/ 86 h 138"/>
                <a:gd name="T4" fmla="*/ 83 w 91"/>
                <a:gd name="T5" fmla="*/ 77 h 138"/>
                <a:gd name="T6" fmla="*/ 75 w 91"/>
                <a:gd name="T7" fmla="*/ 68 h 138"/>
                <a:gd name="T8" fmla="*/ 64 w 91"/>
                <a:gd name="T9" fmla="*/ 62 h 138"/>
                <a:gd name="T10" fmla="*/ 53 w 91"/>
                <a:gd name="T11" fmla="*/ 57 h 138"/>
                <a:gd name="T12" fmla="*/ 42 w 91"/>
                <a:gd name="T13" fmla="*/ 52 h 138"/>
                <a:gd name="T14" fmla="*/ 33 w 91"/>
                <a:gd name="T15" fmla="*/ 48 h 138"/>
                <a:gd name="T16" fmla="*/ 27 w 91"/>
                <a:gd name="T17" fmla="*/ 42 h 138"/>
                <a:gd name="T18" fmla="*/ 25 w 91"/>
                <a:gd name="T19" fmla="*/ 34 h 138"/>
                <a:gd name="T20" fmla="*/ 29 w 91"/>
                <a:gd name="T21" fmla="*/ 25 h 138"/>
                <a:gd name="T22" fmla="*/ 36 w 91"/>
                <a:gd name="T23" fmla="*/ 19 h 138"/>
                <a:gd name="T24" fmla="*/ 46 w 91"/>
                <a:gd name="T25" fmla="*/ 17 h 138"/>
                <a:gd name="T26" fmla="*/ 58 w 91"/>
                <a:gd name="T27" fmla="*/ 20 h 138"/>
                <a:gd name="T28" fmla="*/ 64 w 91"/>
                <a:gd name="T29" fmla="*/ 27 h 138"/>
                <a:gd name="T30" fmla="*/ 66 w 91"/>
                <a:gd name="T31" fmla="*/ 38 h 138"/>
                <a:gd name="T32" fmla="*/ 90 w 91"/>
                <a:gd name="T33" fmla="*/ 38 h 138"/>
                <a:gd name="T34" fmla="*/ 89 w 91"/>
                <a:gd name="T35" fmla="*/ 25 h 138"/>
                <a:gd name="T36" fmla="*/ 83 w 91"/>
                <a:gd name="T37" fmla="*/ 14 h 138"/>
                <a:gd name="T38" fmla="*/ 73 w 91"/>
                <a:gd name="T39" fmla="*/ 6 h 138"/>
                <a:gd name="T40" fmla="*/ 62 w 91"/>
                <a:gd name="T41" fmla="*/ 2 h 138"/>
                <a:gd name="T42" fmla="*/ 48 w 91"/>
                <a:gd name="T43" fmla="*/ 0 h 138"/>
                <a:gd name="T44" fmla="*/ 32 w 91"/>
                <a:gd name="T45" fmla="*/ 3 h 138"/>
                <a:gd name="T46" fmla="*/ 20 w 91"/>
                <a:gd name="T47" fmla="*/ 6 h 138"/>
                <a:gd name="T48" fmla="*/ 12 w 91"/>
                <a:gd name="T49" fmla="*/ 14 h 138"/>
                <a:gd name="T50" fmla="*/ 7 w 91"/>
                <a:gd name="T51" fmla="*/ 21 h 138"/>
                <a:gd name="T52" fmla="*/ 3 w 91"/>
                <a:gd name="T53" fmla="*/ 29 h 138"/>
                <a:gd name="T54" fmla="*/ 3 w 91"/>
                <a:gd name="T55" fmla="*/ 37 h 138"/>
                <a:gd name="T56" fmla="*/ 6 w 91"/>
                <a:gd name="T57" fmla="*/ 49 h 138"/>
                <a:gd name="T58" fmla="*/ 12 w 91"/>
                <a:gd name="T59" fmla="*/ 58 h 138"/>
                <a:gd name="T60" fmla="*/ 20 w 91"/>
                <a:gd name="T61" fmla="*/ 66 h 138"/>
                <a:gd name="T62" fmla="*/ 30 w 91"/>
                <a:gd name="T63" fmla="*/ 72 h 138"/>
                <a:gd name="T64" fmla="*/ 42 w 91"/>
                <a:gd name="T65" fmla="*/ 78 h 138"/>
                <a:gd name="T66" fmla="*/ 52 w 91"/>
                <a:gd name="T67" fmla="*/ 83 h 138"/>
                <a:gd name="T68" fmla="*/ 60 w 91"/>
                <a:gd name="T69" fmla="*/ 88 h 138"/>
                <a:gd name="T70" fmla="*/ 66 w 91"/>
                <a:gd name="T71" fmla="*/ 94 h 138"/>
                <a:gd name="T72" fmla="*/ 68 w 91"/>
                <a:gd name="T73" fmla="*/ 101 h 138"/>
                <a:gd name="T74" fmla="*/ 67 w 91"/>
                <a:gd name="T75" fmla="*/ 109 h 138"/>
                <a:gd name="T76" fmla="*/ 62 w 91"/>
                <a:gd name="T77" fmla="*/ 115 h 138"/>
                <a:gd name="T78" fmla="*/ 55 w 91"/>
                <a:gd name="T79" fmla="*/ 119 h 138"/>
                <a:gd name="T80" fmla="*/ 46 w 91"/>
                <a:gd name="T81" fmla="*/ 120 h 138"/>
                <a:gd name="T82" fmla="*/ 36 w 91"/>
                <a:gd name="T83" fmla="*/ 119 h 138"/>
                <a:gd name="T84" fmla="*/ 29 w 91"/>
                <a:gd name="T85" fmla="*/ 114 h 138"/>
                <a:gd name="T86" fmla="*/ 25 w 91"/>
                <a:gd name="T87" fmla="*/ 107 h 138"/>
                <a:gd name="T88" fmla="*/ 24 w 91"/>
                <a:gd name="T89" fmla="*/ 101 h 138"/>
                <a:gd name="T90" fmla="*/ 24 w 91"/>
                <a:gd name="T91" fmla="*/ 95 h 138"/>
                <a:gd name="T92" fmla="*/ 0 w 91"/>
                <a:gd name="T93" fmla="*/ 95 h 138"/>
                <a:gd name="T94" fmla="*/ 1 w 91"/>
                <a:gd name="T95" fmla="*/ 112 h 138"/>
                <a:gd name="T96" fmla="*/ 7 w 91"/>
                <a:gd name="T97" fmla="*/ 124 h 138"/>
                <a:gd name="T98" fmla="*/ 17 w 91"/>
                <a:gd name="T99" fmla="*/ 132 h 138"/>
                <a:gd name="T100" fmla="*/ 30 w 91"/>
                <a:gd name="T101" fmla="*/ 137 h 138"/>
                <a:gd name="T102" fmla="*/ 46 w 91"/>
                <a:gd name="T103" fmla="*/ 138 h 138"/>
                <a:gd name="T104" fmla="*/ 60 w 91"/>
                <a:gd name="T105" fmla="*/ 137 h 138"/>
                <a:gd name="T106" fmla="*/ 73 w 91"/>
                <a:gd name="T107" fmla="*/ 132 h 138"/>
                <a:gd name="T108" fmla="*/ 83 w 91"/>
                <a:gd name="T109" fmla="*/ 125 h 138"/>
                <a:gd name="T110" fmla="*/ 89 w 91"/>
                <a:gd name="T111" fmla="*/ 113 h 138"/>
                <a:gd name="T112" fmla="*/ 91 w 91"/>
                <a:gd name="T113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" h="138">
                  <a:moveTo>
                    <a:pt x="91" y="98"/>
                  </a:moveTo>
                  <a:lnTo>
                    <a:pt x="89" y="86"/>
                  </a:lnTo>
                  <a:lnTo>
                    <a:pt x="83" y="77"/>
                  </a:lnTo>
                  <a:lnTo>
                    <a:pt x="75" y="68"/>
                  </a:lnTo>
                  <a:lnTo>
                    <a:pt x="64" y="62"/>
                  </a:lnTo>
                  <a:lnTo>
                    <a:pt x="53" y="57"/>
                  </a:lnTo>
                  <a:lnTo>
                    <a:pt x="42" y="52"/>
                  </a:lnTo>
                  <a:lnTo>
                    <a:pt x="33" y="48"/>
                  </a:lnTo>
                  <a:lnTo>
                    <a:pt x="27" y="42"/>
                  </a:lnTo>
                  <a:lnTo>
                    <a:pt x="25" y="34"/>
                  </a:lnTo>
                  <a:lnTo>
                    <a:pt x="29" y="25"/>
                  </a:lnTo>
                  <a:lnTo>
                    <a:pt x="36" y="19"/>
                  </a:lnTo>
                  <a:lnTo>
                    <a:pt x="46" y="17"/>
                  </a:lnTo>
                  <a:lnTo>
                    <a:pt x="58" y="20"/>
                  </a:lnTo>
                  <a:lnTo>
                    <a:pt x="64" y="27"/>
                  </a:lnTo>
                  <a:lnTo>
                    <a:pt x="66" y="38"/>
                  </a:lnTo>
                  <a:lnTo>
                    <a:pt x="90" y="38"/>
                  </a:lnTo>
                  <a:lnTo>
                    <a:pt x="89" y="25"/>
                  </a:lnTo>
                  <a:lnTo>
                    <a:pt x="83" y="14"/>
                  </a:lnTo>
                  <a:lnTo>
                    <a:pt x="73" y="6"/>
                  </a:lnTo>
                  <a:lnTo>
                    <a:pt x="62" y="2"/>
                  </a:lnTo>
                  <a:lnTo>
                    <a:pt x="48" y="0"/>
                  </a:lnTo>
                  <a:lnTo>
                    <a:pt x="32" y="3"/>
                  </a:lnTo>
                  <a:lnTo>
                    <a:pt x="20" y="6"/>
                  </a:lnTo>
                  <a:lnTo>
                    <a:pt x="12" y="14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3" y="37"/>
                  </a:lnTo>
                  <a:lnTo>
                    <a:pt x="6" y="49"/>
                  </a:lnTo>
                  <a:lnTo>
                    <a:pt x="12" y="58"/>
                  </a:lnTo>
                  <a:lnTo>
                    <a:pt x="20" y="66"/>
                  </a:lnTo>
                  <a:lnTo>
                    <a:pt x="30" y="72"/>
                  </a:lnTo>
                  <a:lnTo>
                    <a:pt x="42" y="78"/>
                  </a:lnTo>
                  <a:lnTo>
                    <a:pt x="52" y="83"/>
                  </a:lnTo>
                  <a:lnTo>
                    <a:pt x="60" y="88"/>
                  </a:lnTo>
                  <a:lnTo>
                    <a:pt x="66" y="94"/>
                  </a:lnTo>
                  <a:lnTo>
                    <a:pt x="68" y="101"/>
                  </a:lnTo>
                  <a:lnTo>
                    <a:pt x="67" y="109"/>
                  </a:lnTo>
                  <a:lnTo>
                    <a:pt x="62" y="115"/>
                  </a:lnTo>
                  <a:lnTo>
                    <a:pt x="55" y="119"/>
                  </a:lnTo>
                  <a:lnTo>
                    <a:pt x="46" y="120"/>
                  </a:lnTo>
                  <a:lnTo>
                    <a:pt x="36" y="119"/>
                  </a:lnTo>
                  <a:lnTo>
                    <a:pt x="29" y="114"/>
                  </a:lnTo>
                  <a:lnTo>
                    <a:pt x="25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0" y="95"/>
                  </a:lnTo>
                  <a:lnTo>
                    <a:pt x="1" y="112"/>
                  </a:lnTo>
                  <a:lnTo>
                    <a:pt x="7" y="124"/>
                  </a:lnTo>
                  <a:lnTo>
                    <a:pt x="17" y="132"/>
                  </a:lnTo>
                  <a:lnTo>
                    <a:pt x="30" y="137"/>
                  </a:lnTo>
                  <a:lnTo>
                    <a:pt x="46" y="138"/>
                  </a:lnTo>
                  <a:lnTo>
                    <a:pt x="60" y="137"/>
                  </a:lnTo>
                  <a:lnTo>
                    <a:pt x="73" y="132"/>
                  </a:lnTo>
                  <a:lnTo>
                    <a:pt x="83" y="125"/>
                  </a:lnTo>
                  <a:lnTo>
                    <a:pt x="89" y="113"/>
                  </a:lnTo>
                  <a:lnTo>
                    <a:pt x="91" y="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51" name="Freeform 35"/>
            <p:cNvSpPr>
              <a:spLocks/>
            </p:cNvSpPr>
            <p:nvPr userDrawn="1"/>
          </p:nvSpPr>
          <p:spPr bwMode="auto">
            <a:xfrm>
              <a:off x="2853" y="3753"/>
              <a:ext cx="31" cy="28"/>
            </a:xfrm>
            <a:custGeom>
              <a:avLst/>
              <a:gdLst>
                <a:gd name="T0" fmla="*/ 88 w 154"/>
                <a:gd name="T1" fmla="*/ 136 h 136"/>
                <a:gd name="T2" fmla="*/ 88 w 154"/>
                <a:gd name="T3" fmla="*/ 46 h 136"/>
                <a:gd name="T4" fmla="*/ 88 w 154"/>
                <a:gd name="T5" fmla="*/ 39 h 136"/>
                <a:gd name="T6" fmla="*/ 90 w 154"/>
                <a:gd name="T7" fmla="*/ 31 h 136"/>
                <a:gd name="T8" fmla="*/ 95 w 154"/>
                <a:gd name="T9" fmla="*/ 23 h 136"/>
                <a:gd name="T10" fmla="*/ 99 w 154"/>
                <a:gd name="T11" fmla="*/ 21 h 136"/>
                <a:gd name="T12" fmla="*/ 101 w 154"/>
                <a:gd name="T13" fmla="*/ 20 h 136"/>
                <a:gd name="T14" fmla="*/ 104 w 154"/>
                <a:gd name="T15" fmla="*/ 19 h 136"/>
                <a:gd name="T16" fmla="*/ 107 w 154"/>
                <a:gd name="T17" fmla="*/ 19 h 136"/>
                <a:gd name="T18" fmla="*/ 112 w 154"/>
                <a:gd name="T19" fmla="*/ 19 h 136"/>
                <a:gd name="T20" fmla="*/ 121 w 154"/>
                <a:gd name="T21" fmla="*/ 20 h 136"/>
                <a:gd name="T22" fmla="*/ 127 w 154"/>
                <a:gd name="T23" fmla="*/ 23 h 136"/>
                <a:gd name="T24" fmla="*/ 130 w 154"/>
                <a:gd name="T25" fmla="*/ 29 h 136"/>
                <a:gd name="T26" fmla="*/ 131 w 154"/>
                <a:gd name="T27" fmla="*/ 35 h 136"/>
                <a:gd name="T28" fmla="*/ 133 w 154"/>
                <a:gd name="T29" fmla="*/ 44 h 136"/>
                <a:gd name="T30" fmla="*/ 133 w 154"/>
                <a:gd name="T31" fmla="*/ 136 h 136"/>
                <a:gd name="T32" fmla="*/ 154 w 154"/>
                <a:gd name="T33" fmla="*/ 136 h 136"/>
                <a:gd name="T34" fmla="*/ 154 w 154"/>
                <a:gd name="T35" fmla="*/ 35 h 136"/>
                <a:gd name="T36" fmla="*/ 152 w 154"/>
                <a:gd name="T37" fmla="*/ 22 h 136"/>
                <a:gd name="T38" fmla="*/ 147 w 154"/>
                <a:gd name="T39" fmla="*/ 12 h 136"/>
                <a:gd name="T40" fmla="*/ 141 w 154"/>
                <a:gd name="T41" fmla="*/ 6 h 136"/>
                <a:gd name="T42" fmla="*/ 134 w 154"/>
                <a:gd name="T43" fmla="*/ 3 h 136"/>
                <a:gd name="T44" fmla="*/ 125 w 154"/>
                <a:gd name="T45" fmla="*/ 2 h 136"/>
                <a:gd name="T46" fmla="*/ 118 w 154"/>
                <a:gd name="T47" fmla="*/ 0 h 136"/>
                <a:gd name="T48" fmla="*/ 108 w 154"/>
                <a:gd name="T49" fmla="*/ 2 h 136"/>
                <a:gd name="T50" fmla="*/ 100 w 154"/>
                <a:gd name="T51" fmla="*/ 4 h 136"/>
                <a:gd name="T52" fmla="*/ 93 w 154"/>
                <a:gd name="T53" fmla="*/ 9 h 136"/>
                <a:gd name="T54" fmla="*/ 87 w 154"/>
                <a:gd name="T55" fmla="*/ 17 h 136"/>
                <a:gd name="T56" fmla="*/ 81 w 154"/>
                <a:gd name="T57" fmla="*/ 10 h 136"/>
                <a:gd name="T58" fmla="*/ 73 w 154"/>
                <a:gd name="T59" fmla="*/ 5 h 136"/>
                <a:gd name="T60" fmla="*/ 65 w 154"/>
                <a:gd name="T61" fmla="*/ 2 h 136"/>
                <a:gd name="T62" fmla="*/ 55 w 154"/>
                <a:gd name="T63" fmla="*/ 0 h 136"/>
                <a:gd name="T64" fmla="*/ 42 w 154"/>
                <a:gd name="T65" fmla="*/ 3 h 136"/>
                <a:gd name="T66" fmla="*/ 30 w 154"/>
                <a:gd name="T67" fmla="*/ 9 h 136"/>
                <a:gd name="T68" fmla="*/ 23 w 154"/>
                <a:gd name="T69" fmla="*/ 20 h 136"/>
                <a:gd name="T70" fmla="*/ 22 w 154"/>
                <a:gd name="T71" fmla="*/ 20 h 136"/>
                <a:gd name="T72" fmla="*/ 22 w 154"/>
                <a:gd name="T73" fmla="*/ 3 h 136"/>
                <a:gd name="T74" fmla="*/ 0 w 154"/>
                <a:gd name="T75" fmla="*/ 3 h 136"/>
                <a:gd name="T76" fmla="*/ 1 w 154"/>
                <a:gd name="T77" fmla="*/ 31 h 136"/>
                <a:gd name="T78" fmla="*/ 1 w 154"/>
                <a:gd name="T79" fmla="*/ 136 h 136"/>
                <a:gd name="T80" fmla="*/ 22 w 154"/>
                <a:gd name="T81" fmla="*/ 136 h 136"/>
                <a:gd name="T82" fmla="*/ 22 w 154"/>
                <a:gd name="T83" fmla="*/ 46 h 136"/>
                <a:gd name="T84" fmla="*/ 23 w 154"/>
                <a:gd name="T85" fmla="*/ 38 h 136"/>
                <a:gd name="T86" fmla="*/ 28 w 154"/>
                <a:gd name="T87" fmla="*/ 27 h 136"/>
                <a:gd name="T88" fmla="*/ 30 w 154"/>
                <a:gd name="T89" fmla="*/ 25 h 136"/>
                <a:gd name="T90" fmla="*/ 34 w 154"/>
                <a:gd name="T91" fmla="*/ 22 h 136"/>
                <a:gd name="T92" fmla="*/ 37 w 154"/>
                <a:gd name="T93" fmla="*/ 20 h 136"/>
                <a:gd name="T94" fmla="*/ 42 w 154"/>
                <a:gd name="T95" fmla="*/ 19 h 136"/>
                <a:gd name="T96" fmla="*/ 46 w 154"/>
                <a:gd name="T97" fmla="*/ 19 h 136"/>
                <a:gd name="T98" fmla="*/ 54 w 154"/>
                <a:gd name="T99" fmla="*/ 20 h 136"/>
                <a:gd name="T100" fmla="*/ 60 w 154"/>
                <a:gd name="T101" fmla="*/ 23 h 136"/>
                <a:gd name="T102" fmla="*/ 64 w 154"/>
                <a:gd name="T103" fmla="*/ 29 h 136"/>
                <a:gd name="T104" fmla="*/ 66 w 154"/>
                <a:gd name="T105" fmla="*/ 35 h 136"/>
                <a:gd name="T106" fmla="*/ 66 w 154"/>
                <a:gd name="T107" fmla="*/ 44 h 136"/>
                <a:gd name="T108" fmla="*/ 66 w 154"/>
                <a:gd name="T109" fmla="*/ 136 h 136"/>
                <a:gd name="T110" fmla="*/ 88 w 154"/>
                <a:gd name="T1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4" h="136">
                  <a:moveTo>
                    <a:pt x="88" y="136"/>
                  </a:moveTo>
                  <a:lnTo>
                    <a:pt x="88" y="46"/>
                  </a:lnTo>
                  <a:lnTo>
                    <a:pt x="88" y="39"/>
                  </a:lnTo>
                  <a:lnTo>
                    <a:pt x="90" y="31"/>
                  </a:lnTo>
                  <a:lnTo>
                    <a:pt x="95" y="23"/>
                  </a:lnTo>
                  <a:lnTo>
                    <a:pt x="99" y="21"/>
                  </a:lnTo>
                  <a:lnTo>
                    <a:pt x="101" y="20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12" y="19"/>
                  </a:lnTo>
                  <a:lnTo>
                    <a:pt x="121" y="20"/>
                  </a:lnTo>
                  <a:lnTo>
                    <a:pt x="127" y="23"/>
                  </a:lnTo>
                  <a:lnTo>
                    <a:pt x="130" y="29"/>
                  </a:lnTo>
                  <a:lnTo>
                    <a:pt x="131" y="35"/>
                  </a:lnTo>
                  <a:lnTo>
                    <a:pt x="133" y="44"/>
                  </a:lnTo>
                  <a:lnTo>
                    <a:pt x="133" y="136"/>
                  </a:lnTo>
                  <a:lnTo>
                    <a:pt x="154" y="136"/>
                  </a:lnTo>
                  <a:lnTo>
                    <a:pt x="154" y="35"/>
                  </a:lnTo>
                  <a:lnTo>
                    <a:pt x="152" y="22"/>
                  </a:lnTo>
                  <a:lnTo>
                    <a:pt x="147" y="12"/>
                  </a:lnTo>
                  <a:lnTo>
                    <a:pt x="141" y="6"/>
                  </a:lnTo>
                  <a:lnTo>
                    <a:pt x="134" y="3"/>
                  </a:lnTo>
                  <a:lnTo>
                    <a:pt x="125" y="2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100" y="4"/>
                  </a:lnTo>
                  <a:lnTo>
                    <a:pt x="93" y="9"/>
                  </a:lnTo>
                  <a:lnTo>
                    <a:pt x="87" y="17"/>
                  </a:lnTo>
                  <a:lnTo>
                    <a:pt x="81" y="10"/>
                  </a:lnTo>
                  <a:lnTo>
                    <a:pt x="73" y="5"/>
                  </a:lnTo>
                  <a:lnTo>
                    <a:pt x="65" y="2"/>
                  </a:lnTo>
                  <a:lnTo>
                    <a:pt x="55" y="0"/>
                  </a:lnTo>
                  <a:lnTo>
                    <a:pt x="42" y="3"/>
                  </a:lnTo>
                  <a:lnTo>
                    <a:pt x="30" y="9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1" y="31"/>
                  </a:lnTo>
                  <a:lnTo>
                    <a:pt x="1" y="136"/>
                  </a:lnTo>
                  <a:lnTo>
                    <a:pt x="22" y="136"/>
                  </a:lnTo>
                  <a:lnTo>
                    <a:pt x="22" y="46"/>
                  </a:lnTo>
                  <a:lnTo>
                    <a:pt x="23" y="38"/>
                  </a:lnTo>
                  <a:lnTo>
                    <a:pt x="28" y="27"/>
                  </a:lnTo>
                  <a:lnTo>
                    <a:pt x="30" y="25"/>
                  </a:lnTo>
                  <a:lnTo>
                    <a:pt x="34" y="22"/>
                  </a:lnTo>
                  <a:lnTo>
                    <a:pt x="37" y="20"/>
                  </a:lnTo>
                  <a:lnTo>
                    <a:pt x="42" y="19"/>
                  </a:lnTo>
                  <a:lnTo>
                    <a:pt x="46" y="19"/>
                  </a:lnTo>
                  <a:lnTo>
                    <a:pt x="54" y="20"/>
                  </a:lnTo>
                  <a:lnTo>
                    <a:pt x="60" y="23"/>
                  </a:lnTo>
                  <a:lnTo>
                    <a:pt x="64" y="29"/>
                  </a:lnTo>
                  <a:lnTo>
                    <a:pt x="66" y="35"/>
                  </a:lnTo>
                  <a:lnTo>
                    <a:pt x="66" y="44"/>
                  </a:lnTo>
                  <a:lnTo>
                    <a:pt x="66" y="136"/>
                  </a:lnTo>
                  <a:lnTo>
                    <a:pt x="88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52" name="Freeform 36"/>
            <p:cNvSpPr>
              <a:spLocks noEditPoints="1"/>
            </p:cNvSpPr>
            <p:nvPr userDrawn="1"/>
          </p:nvSpPr>
          <p:spPr bwMode="auto">
            <a:xfrm>
              <a:off x="2891" y="3743"/>
              <a:ext cx="5" cy="38"/>
            </a:xfrm>
            <a:custGeom>
              <a:avLst/>
              <a:gdLst>
                <a:gd name="T0" fmla="*/ 23 w 24"/>
                <a:gd name="T1" fmla="*/ 57 h 190"/>
                <a:gd name="T2" fmla="*/ 1 w 24"/>
                <a:gd name="T3" fmla="*/ 57 h 190"/>
                <a:gd name="T4" fmla="*/ 1 w 24"/>
                <a:gd name="T5" fmla="*/ 190 h 190"/>
                <a:gd name="T6" fmla="*/ 23 w 24"/>
                <a:gd name="T7" fmla="*/ 190 h 190"/>
                <a:gd name="T8" fmla="*/ 23 w 24"/>
                <a:gd name="T9" fmla="*/ 57 h 190"/>
                <a:gd name="T10" fmla="*/ 0 w 24"/>
                <a:gd name="T11" fmla="*/ 23 h 190"/>
                <a:gd name="T12" fmla="*/ 24 w 24"/>
                <a:gd name="T13" fmla="*/ 23 h 190"/>
                <a:gd name="T14" fmla="*/ 24 w 24"/>
                <a:gd name="T15" fmla="*/ 0 h 190"/>
                <a:gd name="T16" fmla="*/ 0 w 24"/>
                <a:gd name="T17" fmla="*/ 0 h 190"/>
                <a:gd name="T18" fmla="*/ 0 w 24"/>
                <a:gd name="T19" fmla="*/ 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90">
                  <a:moveTo>
                    <a:pt x="23" y="57"/>
                  </a:moveTo>
                  <a:lnTo>
                    <a:pt x="1" y="57"/>
                  </a:lnTo>
                  <a:lnTo>
                    <a:pt x="1" y="190"/>
                  </a:lnTo>
                  <a:lnTo>
                    <a:pt x="23" y="190"/>
                  </a:lnTo>
                  <a:lnTo>
                    <a:pt x="23" y="57"/>
                  </a:lnTo>
                  <a:close/>
                  <a:moveTo>
                    <a:pt x="0" y="23"/>
                  </a:moveTo>
                  <a:lnTo>
                    <a:pt x="24" y="2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53" name="Freeform 37"/>
            <p:cNvSpPr>
              <a:spLocks/>
            </p:cNvSpPr>
            <p:nvPr userDrawn="1"/>
          </p:nvSpPr>
          <p:spPr bwMode="auto">
            <a:xfrm>
              <a:off x="2903" y="3753"/>
              <a:ext cx="19" cy="28"/>
            </a:xfrm>
            <a:custGeom>
              <a:avLst/>
              <a:gdLst>
                <a:gd name="T0" fmla="*/ 94 w 94"/>
                <a:gd name="T1" fmla="*/ 136 h 136"/>
                <a:gd name="T2" fmla="*/ 94 w 94"/>
                <a:gd name="T3" fmla="*/ 44 h 136"/>
                <a:gd name="T4" fmla="*/ 93 w 94"/>
                <a:gd name="T5" fmla="*/ 29 h 136"/>
                <a:gd name="T6" fmla="*/ 91 w 94"/>
                <a:gd name="T7" fmla="*/ 17 h 136"/>
                <a:gd name="T8" fmla="*/ 83 w 94"/>
                <a:gd name="T9" fmla="*/ 9 h 136"/>
                <a:gd name="T10" fmla="*/ 74 w 94"/>
                <a:gd name="T11" fmla="*/ 3 h 136"/>
                <a:gd name="T12" fmla="*/ 59 w 94"/>
                <a:gd name="T13" fmla="*/ 0 h 136"/>
                <a:gd name="T14" fmla="*/ 45 w 94"/>
                <a:gd name="T15" fmla="*/ 3 h 136"/>
                <a:gd name="T16" fmla="*/ 33 w 94"/>
                <a:gd name="T17" fmla="*/ 9 h 136"/>
                <a:gd name="T18" fmla="*/ 24 w 94"/>
                <a:gd name="T19" fmla="*/ 20 h 136"/>
                <a:gd name="T20" fmla="*/ 23 w 94"/>
                <a:gd name="T21" fmla="*/ 20 h 136"/>
                <a:gd name="T22" fmla="*/ 23 w 94"/>
                <a:gd name="T23" fmla="*/ 3 h 136"/>
                <a:gd name="T24" fmla="*/ 0 w 94"/>
                <a:gd name="T25" fmla="*/ 3 h 136"/>
                <a:gd name="T26" fmla="*/ 1 w 94"/>
                <a:gd name="T27" fmla="*/ 31 h 136"/>
                <a:gd name="T28" fmla="*/ 1 w 94"/>
                <a:gd name="T29" fmla="*/ 136 h 136"/>
                <a:gd name="T30" fmla="*/ 23 w 94"/>
                <a:gd name="T31" fmla="*/ 136 h 136"/>
                <a:gd name="T32" fmla="*/ 23 w 94"/>
                <a:gd name="T33" fmla="*/ 57 h 136"/>
                <a:gd name="T34" fmla="*/ 23 w 94"/>
                <a:gd name="T35" fmla="*/ 48 h 136"/>
                <a:gd name="T36" fmla="*/ 24 w 94"/>
                <a:gd name="T37" fmla="*/ 39 h 136"/>
                <a:gd name="T38" fmla="*/ 28 w 94"/>
                <a:gd name="T39" fmla="*/ 31 h 136"/>
                <a:gd name="T40" fmla="*/ 33 w 94"/>
                <a:gd name="T41" fmla="*/ 25 h 136"/>
                <a:gd name="T42" fmla="*/ 40 w 94"/>
                <a:gd name="T43" fmla="*/ 20 h 136"/>
                <a:gd name="T44" fmla="*/ 49 w 94"/>
                <a:gd name="T45" fmla="*/ 19 h 136"/>
                <a:gd name="T46" fmla="*/ 60 w 94"/>
                <a:gd name="T47" fmla="*/ 20 h 136"/>
                <a:gd name="T48" fmla="*/ 68 w 94"/>
                <a:gd name="T49" fmla="*/ 26 h 136"/>
                <a:gd name="T50" fmla="*/ 71 w 94"/>
                <a:gd name="T51" fmla="*/ 34 h 136"/>
                <a:gd name="T52" fmla="*/ 72 w 94"/>
                <a:gd name="T53" fmla="*/ 44 h 136"/>
                <a:gd name="T54" fmla="*/ 72 w 94"/>
                <a:gd name="T55" fmla="*/ 136 h 136"/>
                <a:gd name="T56" fmla="*/ 94 w 94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36">
                  <a:moveTo>
                    <a:pt x="94" y="136"/>
                  </a:moveTo>
                  <a:lnTo>
                    <a:pt x="94" y="44"/>
                  </a:lnTo>
                  <a:lnTo>
                    <a:pt x="93" y="29"/>
                  </a:lnTo>
                  <a:lnTo>
                    <a:pt x="91" y="17"/>
                  </a:lnTo>
                  <a:lnTo>
                    <a:pt x="83" y="9"/>
                  </a:lnTo>
                  <a:lnTo>
                    <a:pt x="74" y="3"/>
                  </a:lnTo>
                  <a:lnTo>
                    <a:pt x="59" y="0"/>
                  </a:lnTo>
                  <a:lnTo>
                    <a:pt x="45" y="3"/>
                  </a:lnTo>
                  <a:lnTo>
                    <a:pt x="33" y="9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3" y="3"/>
                  </a:lnTo>
                  <a:lnTo>
                    <a:pt x="0" y="3"/>
                  </a:lnTo>
                  <a:lnTo>
                    <a:pt x="1" y="31"/>
                  </a:lnTo>
                  <a:lnTo>
                    <a:pt x="1" y="136"/>
                  </a:lnTo>
                  <a:lnTo>
                    <a:pt x="23" y="136"/>
                  </a:lnTo>
                  <a:lnTo>
                    <a:pt x="23" y="57"/>
                  </a:lnTo>
                  <a:lnTo>
                    <a:pt x="23" y="48"/>
                  </a:lnTo>
                  <a:lnTo>
                    <a:pt x="24" y="39"/>
                  </a:lnTo>
                  <a:lnTo>
                    <a:pt x="28" y="31"/>
                  </a:lnTo>
                  <a:lnTo>
                    <a:pt x="33" y="25"/>
                  </a:lnTo>
                  <a:lnTo>
                    <a:pt x="40" y="20"/>
                  </a:lnTo>
                  <a:lnTo>
                    <a:pt x="49" y="19"/>
                  </a:lnTo>
                  <a:lnTo>
                    <a:pt x="60" y="20"/>
                  </a:lnTo>
                  <a:lnTo>
                    <a:pt x="68" y="26"/>
                  </a:lnTo>
                  <a:lnTo>
                    <a:pt x="71" y="34"/>
                  </a:lnTo>
                  <a:lnTo>
                    <a:pt x="72" y="44"/>
                  </a:lnTo>
                  <a:lnTo>
                    <a:pt x="72" y="136"/>
                  </a:lnTo>
                  <a:lnTo>
                    <a:pt x="94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54" name="Freeform 38"/>
            <p:cNvSpPr>
              <a:spLocks noEditPoints="1"/>
            </p:cNvSpPr>
            <p:nvPr userDrawn="1"/>
          </p:nvSpPr>
          <p:spPr bwMode="auto">
            <a:xfrm>
              <a:off x="2929" y="3743"/>
              <a:ext cx="5" cy="38"/>
            </a:xfrm>
            <a:custGeom>
              <a:avLst/>
              <a:gdLst>
                <a:gd name="T0" fmla="*/ 23 w 25"/>
                <a:gd name="T1" fmla="*/ 57 h 190"/>
                <a:gd name="T2" fmla="*/ 2 w 25"/>
                <a:gd name="T3" fmla="*/ 57 h 190"/>
                <a:gd name="T4" fmla="*/ 2 w 25"/>
                <a:gd name="T5" fmla="*/ 190 h 190"/>
                <a:gd name="T6" fmla="*/ 23 w 25"/>
                <a:gd name="T7" fmla="*/ 190 h 190"/>
                <a:gd name="T8" fmla="*/ 23 w 25"/>
                <a:gd name="T9" fmla="*/ 57 h 190"/>
                <a:gd name="T10" fmla="*/ 0 w 25"/>
                <a:gd name="T11" fmla="*/ 23 h 190"/>
                <a:gd name="T12" fmla="*/ 25 w 25"/>
                <a:gd name="T13" fmla="*/ 23 h 190"/>
                <a:gd name="T14" fmla="*/ 25 w 25"/>
                <a:gd name="T15" fmla="*/ 0 h 190"/>
                <a:gd name="T16" fmla="*/ 0 w 25"/>
                <a:gd name="T17" fmla="*/ 0 h 190"/>
                <a:gd name="T18" fmla="*/ 0 w 25"/>
                <a:gd name="T19" fmla="*/ 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90">
                  <a:moveTo>
                    <a:pt x="23" y="57"/>
                  </a:moveTo>
                  <a:lnTo>
                    <a:pt x="2" y="57"/>
                  </a:lnTo>
                  <a:lnTo>
                    <a:pt x="2" y="190"/>
                  </a:lnTo>
                  <a:lnTo>
                    <a:pt x="23" y="190"/>
                  </a:lnTo>
                  <a:lnTo>
                    <a:pt x="23" y="57"/>
                  </a:lnTo>
                  <a:close/>
                  <a:moveTo>
                    <a:pt x="0" y="23"/>
                  </a:moveTo>
                  <a:lnTo>
                    <a:pt x="25" y="23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55" name="Freeform 39"/>
            <p:cNvSpPr>
              <a:spLocks/>
            </p:cNvSpPr>
            <p:nvPr userDrawn="1"/>
          </p:nvSpPr>
          <p:spPr bwMode="auto">
            <a:xfrm>
              <a:off x="2940" y="3753"/>
              <a:ext cx="18" cy="28"/>
            </a:xfrm>
            <a:custGeom>
              <a:avLst/>
              <a:gdLst>
                <a:gd name="T0" fmla="*/ 91 w 91"/>
                <a:gd name="T1" fmla="*/ 98 h 138"/>
                <a:gd name="T2" fmla="*/ 89 w 91"/>
                <a:gd name="T3" fmla="*/ 86 h 138"/>
                <a:gd name="T4" fmla="*/ 83 w 91"/>
                <a:gd name="T5" fmla="*/ 77 h 138"/>
                <a:gd name="T6" fmla="*/ 74 w 91"/>
                <a:gd name="T7" fmla="*/ 68 h 138"/>
                <a:gd name="T8" fmla="*/ 64 w 91"/>
                <a:gd name="T9" fmla="*/ 62 h 138"/>
                <a:gd name="T10" fmla="*/ 53 w 91"/>
                <a:gd name="T11" fmla="*/ 57 h 138"/>
                <a:gd name="T12" fmla="*/ 43 w 91"/>
                <a:gd name="T13" fmla="*/ 52 h 138"/>
                <a:gd name="T14" fmla="*/ 33 w 91"/>
                <a:gd name="T15" fmla="*/ 48 h 138"/>
                <a:gd name="T16" fmla="*/ 27 w 91"/>
                <a:gd name="T17" fmla="*/ 42 h 138"/>
                <a:gd name="T18" fmla="*/ 26 w 91"/>
                <a:gd name="T19" fmla="*/ 34 h 138"/>
                <a:gd name="T20" fmla="*/ 29 w 91"/>
                <a:gd name="T21" fmla="*/ 25 h 138"/>
                <a:gd name="T22" fmla="*/ 36 w 91"/>
                <a:gd name="T23" fmla="*/ 19 h 138"/>
                <a:gd name="T24" fmla="*/ 45 w 91"/>
                <a:gd name="T25" fmla="*/ 17 h 138"/>
                <a:gd name="T26" fmla="*/ 57 w 91"/>
                <a:gd name="T27" fmla="*/ 20 h 138"/>
                <a:gd name="T28" fmla="*/ 65 w 91"/>
                <a:gd name="T29" fmla="*/ 27 h 138"/>
                <a:gd name="T30" fmla="*/ 67 w 91"/>
                <a:gd name="T31" fmla="*/ 38 h 138"/>
                <a:gd name="T32" fmla="*/ 90 w 91"/>
                <a:gd name="T33" fmla="*/ 38 h 138"/>
                <a:gd name="T34" fmla="*/ 89 w 91"/>
                <a:gd name="T35" fmla="*/ 25 h 138"/>
                <a:gd name="T36" fmla="*/ 83 w 91"/>
                <a:gd name="T37" fmla="*/ 14 h 138"/>
                <a:gd name="T38" fmla="*/ 74 w 91"/>
                <a:gd name="T39" fmla="*/ 6 h 138"/>
                <a:gd name="T40" fmla="*/ 62 w 91"/>
                <a:gd name="T41" fmla="*/ 2 h 138"/>
                <a:gd name="T42" fmla="*/ 49 w 91"/>
                <a:gd name="T43" fmla="*/ 0 h 138"/>
                <a:gd name="T44" fmla="*/ 32 w 91"/>
                <a:gd name="T45" fmla="*/ 3 h 138"/>
                <a:gd name="T46" fmla="*/ 20 w 91"/>
                <a:gd name="T47" fmla="*/ 6 h 138"/>
                <a:gd name="T48" fmla="*/ 12 w 91"/>
                <a:gd name="T49" fmla="*/ 14 h 138"/>
                <a:gd name="T50" fmla="*/ 7 w 91"/>
                <a:gd name="T51" fmla="*/ 21 h 138"/>
                <a:gd name="T52" fmla="*/ 4 w 91"/>
                <a:gd name="T53" fmla="*/ 29 h 138"/>
                <a:gd name="T54" fmla="*/ 3 w 91"/>
                <a:gd name="T55" fmla="*/ 37 h 138"/>
                <a:gd name="T56" fmla="*/ 6 w 91"/>
                <a:gd name="T57" fmla="*/ 49 h 138"/>
                <a:gd name="T58" fmla="*/ 12 w 91"/>
                <a:gd name="T59" fmla="*/ 58 h 138"/>
                <a:gd name="T60" fmla="*/ 20 w 91"/>
                <a:gd name="T61" fmla="*/ 66 h 138"/>
                <a:gd name="T62" fmla="*/ 31 w 91"/>
                <a:gd name="T63" fmla="*/ 72 h 138"/>
                <a:gd name="T64" fmla="*/ 42 w 91"/>
                <a:gd name="T65" fmla="*/ 78 h 138"/>
                <a:gd name="T66" fmla="*/ 51 w 91"/>
                <a:gd name="T67" fmla="*/ 83 h 138"/>
                <a:gd name="T68" fmla="*/ 61 w 91"/>
                <a:gd name="T69" fmla="*/ 88 h 138"/>
                <a:gd name="T70" fmla="*/ 67 w 91"/>
                <a:gd name="T71" fmla="*/ 94 h 138"/>
                <a:gd name="T72" fmla="*/ 70 w 91"/>
                <a:gd name="T73" fmla="*/ 101 h 138"/>
                <a:gd name="T74" fmla="*/ 67 w 91"/>
                <a:gd name="T75" fmla="*/ 109 h 138"/>
                <a:gd name="T76" fmla="*/ 62 w 91"/>
                <a:gd name="T77" fmla="*/ 115 h 138"/>
                <a:gd name="T78" fmla="*/ 55 w 91"/>
                <a:gd name="T79" fmla="*/ 119 h 138"/>
                <a:gd name="T80" fmla="*/ 47 w 91"/>
                <a:gd name="T81" fmla="*/ 120 h 138"/>
                <a:gd name="T82" fmla="*/ 36 w 91"/>
                <a:gd name="T83" fmla="*/ 119 h 138"/>
                <a:gd name="T84" fmla="*/ 29 w 91"/>
                <a:gd name="T85" fmla="*/ 114 h 138"/>
                <a:gd name="T86" fmla="*/ 26 w 91"/>
                <a:gd name="T87" fmla="*/ 107 h 138"/>
                <a:gd name="T88" fmla="*/ 25 w 91"/>
                <a:gd name="T89" fmla="*/ 101 h 138"/>
                <a:gd name="T90" fmla="*/ 24 w 91"/>
                <a:gd name="T91" fmla="*/ 95 h 138"/>
                <a:gd name="T92" fmla="*/ 0 w 91"/>
                <a:gd name="T93" fmla="*/ 95 h 138"/>
                <a:gd name="T94" fmla="*/ 2 w 91"/>
                <a:gd name="T95" fmla="*/ 112 h 138"/>
                <a:gd name="T96" fmla="*/ 8 w 91"/>
                <a:gd name="T97" fmla="*/ 124 h 138"/>
                <a:gd name="T98" fmla="*/ 16 w 91"/>
                <a:gd name="T99" fmla="*/ 132 h 138"/>
                <a:gd name="T100" fmla="*/ 30 w 91"/>
                <a:gd name="T101" fmla="*/ 137 h 138"/>
                <a:gd name="T102" fmla="*/ 45 w 91"/>
                <a:gd name="T103" fmla="*/ 138 h 138"/>
                <a:gd name="T104" fmla="*/ 60 w 91"/>
                <a:gd name="T105" fmla="*/ 137 h 138"/>
                <a:gd name="T106" fmla="*/ 73 w 91"/>
                <a:gd name="T107" fmla="*/ 132 h 138"/>
                <a:gd name="T108" fmla="*/ 83 w 91"/>
                <a:gd name="T109" fmla="*/ 125 h 138"/>
                <a:gd name="T110" fmla="*/ 89 w 91"/>
                <a:gd name="T111" fmla="*/ 113 h 138"/>
                <a:gd name="T112" fmla="*/ 91 w 91"/>
                <a:gd name="T113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" h="138">
                  <a:moveTo>
                    <a:pt x="91" y="98"/>
                  </a:moveTo>
                  <a:lnTo>
                    <a:pt x="89" y="86"/>
                  </a:lnTo>
                  <a:lnTo>
                    <a:pt x="83" y="77"/>
                  </a:lnTo>
                  <a:lnTo>
                    <a:pt x="74" y="68"/>
                  </a:lnTo>
                  <a:lnTo>
                    <a:pt x="64" y="62"/>
                  </a:lnTo>
                  <a:lnTo>
                    <a:pt x="53" y="57"/>
                  </a:lnTo>
                  <a:lnTo>
                    <a:pt x="43" y="52"/>
                  </a:lnTo>
                  <a:lnTo>
                    <a:pt x="33" y="48"/>
                  </a:lnTo>
                  <a:lnTo>
                    <a:pt x="27" y="42"/>
                  </a:lnTo>
                  <a:lnTo>
                    <a:pt x="26" y="34"/>
                  </a:lnTo>
                  <a:lnTo>
                    <a:pt x="29" y="25"/>
                  </a:lnTo>
                  <a:lnTo>
                    <a:pt x="36" y="19"/>
                  </a:lnTo>
                  <a:lnTo>
                    <a:pt x="45" y="17"/>
                  </a:lnTo>
                  <a:lnTo>
                    <a:pt x="57" y="20"/>
                  </a:lnTo>
                  <a:lnTo>
                    <a:pt x="65" y="27"/>
                  </a:lnTo>
                  <a:lnTo>
                    <a:pt x="67" y="38"/>
                  </a:lnTo>
                  <a:lnTo>
                    <a:pt x="90" y="38"/>
                  </a:lnTo>
                  <a:lnTo>
                    <a:pt x="89" y="25"/>
                  </a:lnTo>
                  <a:lnTo>
                    <a:pt x="83" y="14"/>
                  </a:lnTo>
                  <a:lnTo>
                    <a:pt x="74" y="6"/>
                  </a:lnTo>
                  <a:lnTo>
                    <a:pt x="62" y="2"/>
                  </a:lnTo>
                  <a:lnTo>
                    <a:pt x="49" y="0"/>
                  </a:lnTo>
                  <a:lnTo>
                    <a:pt x="32" y="3"/>
                  </a:lnTo>
                  <a:lnTo>
                    <a:pt x="20" y="6"/>
                  </a:lnTo>
                  <a:lnTo>
                    <a:pt x="12" y="14"/>
                  </a:lnTo>
                  <a:lnTo>
                    <a:pt x="7" y="21"/>
                  </a:lnTo>
                  <a:lnTo>
                    <a:pt x="4" y="29"/>
                  </a:lnTo>
                  <a:lnTo>
                    <a:pt x="3" y="37"/>
                  </a:lnTo>
                  <a:lnTo>
                    <a:pt x="6" y="49"/>
                  </a:lnTo>
                  <a:lnTo>
                    <a:pt x="12" y="58"/>
                  </a:lnTo>
                  <a:lnTo>
                    <a:pt x="20" y="66"/>
                  </a:lnTo>
                  <a:lnTo>
                    <a:pt x="31" y="72"/>
                  </a:lnTo>
                  <a:lnTo>
                    <a:pt x="42" y="78"/>
                  </a:lnTo>
                  <a:lnTo>
                    <a:pt x="51" y="83"/>
                  </a:lnTo>
                  <a:lnTo>
                    <a:pt x="61" y="88"/>
                  </a:lnTo>
                  <a:lnTo>
                    <a:pt x="67" y="94"/>
                  </a:lnTo>
                  <a:lnTo>
                    <a:pt x="70" y="101"/>
                  </a:lnTo>
                  <a:lnTo>
                    <a:pt x="67" y="109"/>
                  </a:lnTo>
                  <a:lnTo>
                    <a:pt x="62" y="115"/>
                  </a:lnTo>
                  <a:lnTo>
                    <a:pt x="55" y="119"/>
                  </a:lnTo>
                  <a:lnTo>
                    <a:pt x="47" y="120"/>
                  </a:lnTo>
                  <a:lnTo>
                    <a:pt x="36" y="119"/>
                  </a:lnTo>
                  <a:lnTo>
                    <a:pt x="29" y="114"/>
                  </a:lnTo>
                  <a:lnTo>
                    <a:pt x="26" y="107"/>
                  </a:lnTo>
                  <a:lnTo>
                    <a:pt x="25" y="101"/>
                  </a:lnTo>
                  <a:lnTo>
                    <a:pt x="24" y="95"/>
                  </a:lnTo>
                  <a:lnTo>
                    <a:pt x="0" y="95"/>
                  </a:lnTo>
                  <a:lnTo>
                    <a:pt x="2" y="112"/>
                  </a:lnTo>
                  <a:lnTo>
                    <a:pt x="8" y="124"/>
                  </a:lnTo>
                  <a:lnTo>
                    <a:pt x="16" y="132"/>
                  </a:lnTo>
                  <a:lnTo>
                    <a:pt x="30" y="137"/>
                  </a:lnTo>
                  <a:lnTo>
                    <a:pt x="45" y="138"/>
                  </a:lnTo>
                  <a:lnTo>
                    <a:pt x="60" y="137"/>
                  </a:lnTo>
                  <a:lnTo>
                    <a:pt x="73" y="132"/>
                  </a:lnTo>
                  <a:lnTo>
                    <a:pt x="83" y="125"/>
                  </a:lnTo>
                  <a:lnTo>
                    <a:pt x="89" y="113"/>
                  </a:lnTo>
                  <a:lnTo>
                    <a:pt x="91" y="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56" name="Freeform 40"/>
            <p:cNvSpPr>
              <a:spLocks/>
            </p:cNvSpPr>
            <p:nvPr userDrawn="1"/>
          </p:nvSpPr>
          <p:spPr bwMode="auto">
            <a:xfrm>
              <a:off x="2961" y="3747"/>
              <a:ext cx="15" cy="34"/>
            </a:xfrm>
            <a:custGeom>
              <a:avLst/>
              <a:gdLst>
                <a:gd name="T0" fmla="*/ 0 w 72"/>
                <a:gd name="T1" fmla="*/ 35 h 169"/>
                <a:gd name="T2" fmla="*/ 0 w 72"/>
                <a:gd name="T3" fmla="*/ 52 h 169"/>
                <a:gd name="T4" fmla="*/ 22 w 72"/>
                <a:gd name="T5" fmla="*/ 52 h 169"/>
                <a:gd name="T6" fmla="*/ 22 w 72"/>
                <a:gd name="T7" fmla="*/ 146 h 169"/>
                <a:gd name="T8" fmla="*/ 23 w 72"/>
                <a:gd name="T9" fmla="*/ 156 h 169"/>
                <a:gd name="T10" fmla="*/ 29 w 72"/>
                <a:gd name="T11" fmla="*/ 163 h 169"/>
                <a:gd name="T12" fmla="*/ 37 w 72"/>
                <a:gd name="T13" fmla="*/ 168 h 169"/>
                <a:gd name="T14" fmla="*/ 51 w 72"/>
                <a:gd name="T15" fmla="*/ 169 h 169"/>
                <a:gd name="T16" fmla="*/ 72 w 72"/>
                <a:gd name="T17" fmla="*/ 167 h 169"/>
                <a:gd name="T18" fmla="*/ 72 w 72"/>
                <a:gd name="T19" fmla="*/ 151 h 169"/>
                <a:gd name="T20" fmla="*/ 67 w 72"/>
                <a:gd name="T21" fmla="*/ 151 h 169"/>
                <a:gd name="T22" fmla="*/ 65 w 72"/>
                <a:gd name="T23" fmla="*/ 151 h 169"/>
                <a:gd name="T24" fmla="*/ 63 w 72"/>
                <a:gd name="T25" fmla="*/ 152 h 169"/>
                <a:gd name="T26" fmla="*/ 53 w 72"/>
                <a:gd name="T27" fmla="*/ 151 h 169"/>
                <a:gd name="T28" fmla="*/ 47 w 72"/>
                <a:gd name="T29" fmla="*/ 147 h 169"/>
                <a:gd name="T30" fmla="*/ 44 w 72"/>
                <a:gd name="T31" fmla="*/ 143 h 169"/>
                <a:gd name="T32" fmla="*/ 43 w 72"/>
                <a:gd name="T33" fmla="*/ 138 h 169"/>
                <a:gd name="T34" fmla="*/ 43 w 72"/>
                <a:gd name="T35" fmla="*/ 133 h 169"/>
                <a:gd name="T36" fmla="*/ 43 w 72"/>
                <a:gd name="T37" fmla="*/ 52 h 169"/>
                <a:gd name="T38" fmla="*/ 72 w 72"/>
                <a:gd name="T39" fmla="*/ 52 h 169"/>
                <a:gd name="T40" fmla="*/ 72 w 72"/>
                <a:gd name="T41" fmla="*/ 35 h 169"/>
                <a:gd name="T42" fmla="*/ 43 w 72"/>
                <a:gd name="T43" fmla="*/ 35 h 169"/>
                <a:gd name="T44" fmla="*/ 43 w 72"/>
                <a:gd name="T45" fmla="*/ 0 h 169"/>
                <a:gd name="T46" fmla="*/ 22 w 72"/>
                <a:gd name="T47" fmla="*/ 9 h 169"/>
                <a:gd name="T48" fmla="*/ 22 w 72"/>
                <a:gd name="T49" fmla="*/ 35 h 169"/>
                <a:gd name="T50" fmla="*/ 0 w 72"/>
                <a:gd name="T51" fmla="*/ 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169">
                  <a:moveTo>
                    <a:pt x="0" y="35"/>
                  </a:moveTo>
                  <a:lnTo>
                    <a:pt x="0" y="52"/>
                  </a:lnTo>
                  <a:lnTo>
                    <a:pt x="22" y="52"/>
                  </a:lnTo>
                  <a:lnTo>
                    <a:pt x="22" y="146"/>
                  </a:lnTo>
                  <a:lnTo>
                    <a:pt x="23" y="156"/>
                  </a:lnTo>
                  <a:lnTo>
                    <a:pt x="29" y="163"/>
                  </a:lnTo>
                  <a:lnTo>
                    <a:pt x="37" y="168"/>
                  </a:lnTo>
                  <a:lnTo>
                    <a:pt x="51" y="169"/>
                  </a:lnTo>
                  <a:lnTo>
                    <a:pt x="72" y="167"/>
                  </a:lnTo>
                  <a:lnTo>
                    <a:pt x="72" y="151"/>
                  </a:lnTo>
                  <a:lnTo>
                    <a:pt x="67" y="151"/>
                  </a:lnTo>
                  <a:lnTo>
                    <a:pt x="65" y="151"/>
                  </a:lnTo>
                  <a:lnTo>
                    <a:pt x="63" y="152"/>
                  </a:lnTo>
                  <a:lnTo>
                    <a:pt x="53" y="151"/>
                  </a:lnTo>
                  <a:lnTo>
                    <a:pt x="47" y="147"/>
                  </a:lnTo>
                  <a:lnTo>
                    <a:pt x="44" y="143"/>
                  </a:lnTo>
                  <a:lnTo>
                    <a:pt x="43" y="138"/>
                  </a:lnTo>
                  <a:lnTo>
                    <a:pt x="43" y="133"/>
                  </a:lnTo>
                  <a:lnTo>
                    <a:pt x="43" y="52"/>
                  </a:lnTo>
                  <a:lnTo>
                    <a:pt x="72" y="52"/>
                  </a:lnTo>
                  <a:lnTo>
                    <a:pt x="72" y="35"/>
                  </a:lnTo>
                  <a:lnTo>
                    <a:pt x="43" y="35"/>
                  </a:lnTo>
                  <a:lnTo>
                    <a:pt x="43" y="0"/>
                  </a:lnTo>
                  <a:lnTo>
                    <a:pt x="22" y="9"/>
                  </a:lnTo>
                  <a:lnTo>
                    <a:pt x="22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57" name="Freeform 41"/>
            <p:cNvSpPr>
              <a:spLocks noEditPoints="1"/>
            </p:cNvSpPr>
            <p:nvPr userDrawn="1"/>
          </p:nvSpPr>
          <p:spPr bwMode="auto">
            <a:xfrm>
              <a:off x="2979" y="3753"/>
              <a:ext cx="20" cy="28"/>
            </a:xfrm>
            <a:custGeom>
              <a:avLst/>
              <a:gdLst>
                <a:gd name="T0" fmla="*/ 23 w 98"/>
                <a:gd name="T1" fmla="*/ 60 h 138"/>
                <a:gd name="T2" fmla="*/ 24 w 98"/>
                <a:gd name="T3" fmla="*/ 44 h 138"/>
                <a:gd name="T4" fmla="*/ 27 w 98"/>
                <a:gd name="T5" fmla="*/ 33 h 138"/>
                <a:gd name="T6" fmla="*/ 32 w 98"/>
                <a:gd name="T7" fmla="*/ 25 h 138"/>
                <a:gd name="T8" fmla="*/ 36 w 98"/>
                <a:gd name="T9" fmla="*/ 20 h 138"/>
                <a:gd name="T10" fmla="*/ 42 w 98"/>
                <a:gd name="T11" fmla="*/ 17 h 138"/>
                <a:gd name="T12" fmla="*/ 48 w 98"/>
                <a:gd name="T13" fmla="*/ 17 h 138"/>
                <a:gd name="T14" fmla="*/ 56 w 98"/>
                <a:gd name="T15" fmla="*/ 17 h 138"/>
                <a:gd name="T16" fmla="*/ 63 w 98"/>
                <a:gd name="T17" fmla="*/ 20 h 138"/>
                <a:gd name="T18" fmla="*/ 68 w 98"/>
                <a:gd name="T19" fmla="*/ 25 h 138"/>
                <a:gd name="T20" fmla="*/ 71 w 98"/>
                <a:gd name="T21" fmla="*/ 32 h 138"/>
                <a:gd name="T22" fmla="*/ 74 w 98"/>
                <a:gd name="T23" fmla="*/ 44 h 138"/>
                <a:gd name="T24" fmla="*/ 75 w 98"/>
                <a:gd name="T25" fmla="*/ 60 h 138"/>
                <a:gd name="T26" fmla="*/ 23 w 98"/>
                <a:gd name="T27" fmla="*/ 60 h 138"/>
                <a:gd name="T28" fmla="*/ 98 w 98"/>
                <a:gd name="T29" fmla="*/ 77 h 138"/>
                <a:gd name="T30" fmla="*/ 98 w 98"/>
                <a:gd name="T31" fmla="*/ 65 h 138"/>
                <a:gd name="T32" fmla="*/ 97 w 98"/>
                <a:gd name="T33" fmla="*/ 45 h 138"/>
                <a:gd name="T34" fmla="*/ 94 w 98"/>
                <a:gd name="T35" fmla="*/ 29 h 138"/>
                <a:gd name="T36" fmla="*/ 88 w 98"/>
                <a:gd name="T37" fmla="*/ 16 h 138"/>
                <a:gd name="T38" fmla="*/ 80 w 98"/>
                <a:gd name="T39" fmla="*/ 8 h 138"/>
                <a:gd name="T40" fmla="*/ 68 w 98"/>
                <a:gd name="T41" fmla="*/ 3 h 138"/>
                <a:gd name="T42" fmla="*/ 51 w 98"/>
                <a:gd name="T43" fmla="*/ 0 h 138"/>
                <a:gd name="T44" fmla="*/ 34 w 98"/>
                <a:gd name="T45" fmla="*/ 3 h 138"/>
                <a:gd name="T46" fmla="*/ 21 w 98"/>
                <a:gd name="T47" fmla="*/ 8 h 138"/>
                <a:gd name="T48" fmla="*/ 12 w 98"/>
                <a:gd name="T49" fmla="*/ 16 h 138"/>
                <a:gd name="T50" fmla="*/ 6 w 98"/>
                <a:gd name="T51" fmla="*/ 27 h 138"/>
                <a:gd name="T52" fmla="*/ 3 w 98"/>
                <a:gd name="T53" fmla="*/ 40 h 138"/>
                <a:gd name="T54" fmla="*/ 1 w 98"/>
                <a:gd name="T55" fmla="*/ 55 h 138"/>
                <a:gd name="T56" fmla="*/ 0 w 98"/>
                <a:gd name="T57" fmla="*/ 72 h 138"/>
                <a:gd name="T58" fmla="*/ 3 w 98"/>
                <a:gd name="T59" fmla="*/ 94 h 138"/>
                <a:gd name="T60" fmla="*/ 6 w 98"/>
                <a:gd name="T61" fmla="*/ 111 h 138"/>
                <a:gd name="T62" fmla="*/ 11 w 98"/>
                <a:gd name="T63" fmla="*/ 123 h 138"/>
                <a:gd name="T64" fmla="*/ 19 w 98"/>
                <a:gd name="T65" fmla="*/ 130 h 138"/>
                <a:gd name="T66" fmla="*/ 29 w 98"/>
                <a:gd name="T67" fmla="*/ 135 h 138"/>
                <a:gd name="T68" fmla="*/ 39 w 98"/>
                <a:gd name="T69" fmla="*/ 137 h 138"/>
                <a:gd name="T70" fmla="*/ 51 w 98"/>
                <a:gd name="T71" fmla="*/ 138 h 138"/>
                <a:gd name="T72" fmla="*/ 67 w 98"/>
                <a:gd name="T73" fmla="*/ 137 h 138"/>
                <a:gd name="T74" fmla="*/ 79 w 98"/>
                <a:gd name="T75" fmla="*/ 131 h 138"/>
                <a:gd name="T76" fmla="*/ 88 w 98"/>
                <a:gd name="T77" fmla="*/ 124 h 138"/>
                <a:gd name="T78" fmla="*/ 94 w 98"/>
                <a:gd name="T79" fmla="*/ 112 h 138"/>
                <a:gd name="T80" fmla="*/ 97 w 98"/>
                <a:gd name="T81" fmla="*/ 96 h 138"/>
                <a:gd name="T82" fmla="*/ 74 w 98"/>
                <a:gd name="T83" fmla="*/ 96 h 138"/>
                <a:gd name="T84" fmla="*/ 71 w 98"/>
                <a:gd name="T85" fmla="*/ 106 h 138"/>
                <a:gd name="T86" fmla="*/ 67 w 98"/>
                <a:gd name="T87" fmla="*/ 113 h 138"/>
                <a:gd name="T88" fmla="*/ 61 w 98"/>
                <a:gd name="T89" fmla="*/ 119 h 138"/>
                <a:gd name="T90" fmla="*/ 51 w 98"/>
                <a:gd name="T91" fmla="*/ 120 h 138"/>
                <a:gd name="T92" fmla="*/ 41 w 98"/>
                <a:gd name="T93" fmla="*/ 120 h 138"/>
                <a:gd name="T94" fmla="*/ 34 w 98"/>
                <a:gd name="T95" fmla="*/ 115 h 138"/>
                <a:gd name="T96" fmla="*/ 28 w 98"/>
                <a:gd name="T97" fmla="*/ 108 h 138"/>
                <a:gd name="T98" fmla="*/ 24 w 98"/>
                <a:gd name="T99" fmla="*/ 95 h 138"/>
                <a:gd name="T100" fmla="*/ 23 w 98"/>
                <a:gd name="T101" fmla="*/ 77 h 138"/>
                <a:gd name="T102" fmla="*/ 98 w 98"/>
                <a:gd name="T10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" h="138">
                  <a:moveTo>
                    <a:pt x="23" y="60"/>
                  </a:moveTo>
                  <a:lnTo>
                    <a:pt x="24" y="44"/>
                  </a:lnTo>
                  <a:lnTo>
                    <a:pt x="27" y="33"/>
                  </a:lnTo>
                  <a:lnTo>
                    <a:pt x="32" y="25"/>
                  </a:lnTo>
                  <a:lnTo>
                    <a:pt x="36" y="20"/>
                  </a:lnTo>
                  <a:lnTo>
                    <a:pt x="42" y="17"/>
                  </a:lnTo>
                  <a:lnTo>
                    <a:pt x="48" y="17"/>
                  </a:lnTo>
                  <a:lnTo>
                    <a:pt x="56" y="17"/>
                  </a:lnTo>
                  <a:lnTo>
                    <a:pt x="63" y="20"/>
                  </a:lnTo>
                  <a:lnTo>
                    <a:pt x="68" y="25"/>
                  </a:lnTo>
                  <a:lnTo>
                    <a:pt x="71" y="32"/>
                  </a:lnTo>
                  <a:lnTo>
                    <a:pt x="74" y="44"/>
                  </a:lnTo>
                  <a:lnTo>
                    <a:pt x="75" y="60"/>
                  </a:lnTo>
                  <a:lnTo>
                    <a:pt x="23" y="60"/>
                  </a:lnTo>
                  <a:close/>
                  <a:moveTo>
                    <a:pt x="98" y="77"/>
                  </a:moveTo>
                  <a:lnTo>
                    <a:pt x="98" y="65"/>
                  </a:lnTo>
                  <a:lnTo>
                    <a:pt x="97" y="45"/>
                  </a:lnTo>
                  <a:lnTo>
                    <a:pt x="94" y="29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8" y="3"/>
                  </a:lnTo>
                  <a:lnTo>
                    <a:pt x="51" y="0"/>
                  </a:lnTo>
                  <a:lnTo>
                    <a:pt x="34" y="3"/>
                  </a:lnTo>
                  <a:lnTo>
                    <a:pt x="21" y="8"/>
                  </a:lnTo>
                  <a:lnTo>
                    <a:pt x="12" y="16"/>
                  </a:lnTo>
                  <a:lnTo>
                    <a:pt x="6" y="27"/>
                  </a:lnTo>
                  <a:lnTo>
                    <a:pt x="3" y="40"/>
                  </a:lnTo>
                  <a:lnTo>
                    <a:pt x="1" y="55"/>
                  </a:lnTo>
                  <a:lnTo>
                    <a:pt x="0" y="72"/>
                  </a:lnTo>
                  <a:lnTo>
                    <a:pt x="3" y="94"/>
                  </a:lnTo>
                  <a:lnTo>
                    <a:pt x="6" y="111"/>
                  </a:lnTo>
                  <a:lnTo>
                    <a:pt x="11" y="123"/>
                  </a:lnTo>
                  <a:lnTo>
                    <a:pt x="19" y="130"/>
                  </a:lnTo>
                  <a:lnTo>
                    <a:pt x="29" y="135"/>
                  </a:lnTo>
                  <a:lnTo>
                    <a:pt x="39" y="137"/>
                  </a:lnTo>
                  <a:lnTo>
                    <a:pt x="51" y="138"/>
                  </a:lnTo>
                  <a:lnTo>
                    <a:pt x="67" y="137"/>
                  </a:lnTo>
                  <a:lnTo>
                    <a:pt x="79" y="131"/>
                  </a:lnTo>
                  <a:lnTo>
                    <a:pt x="88" y="124"/>
                  </a:lnTo>
                  <a:lnTo>
                    <a:pt x="94" y="112"/>
                  </a:lnTo>
                  <a:lnTo>
                    <a:pt x="97" y="96"/>
                  </a:lnTo>
                  <a:lnTo>
                    <a:pt x="74" y="96"/>
                  </a:lnTo>
                  <a:lnTo>
                    <a:pt x="71" y="106"/>
                  </a:lnTo>
                  <a:lnTo>
                    <a:pt x="67" y="113"/>
                  </a:lnTo>
                  <a:lnTo>
                    <a:pt x="61" y="119"/>
                  </a:lnTo>
                  <a:lnTo>
                    <a:pt x="51" y="120"/>
                  </a:lnTo>
                  <a:lnTo>
                    <a:pt x="41" y="120"/>
                  </a:lnTo>
                  <a:lnTo>
                    <a:pt x="34" y="115"/>
                  </a:lnTo>
                  <a:lnTo>
                    <a:pt x="28" y="108"/>
                  </a:lnTo>
                  <a:lnTo>
                    <a:pt x="24" y="95"/>
                  </a:lnTo>
                  <a:lnTo>
                    <a:pt x="23" y="77"/>
                  </a:lnTo>
                  <a:lnTo>
                    <a:pt x="98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58" name="Freeform 42"/>
            <p:cNvSpPr>
              <a:spLocks/>
            </p:cNvSpPr>
            <p:nvPr userDrawn="1"/>
          </p:nvSpPr>
          <p:spPr bwMode="auto">
            <a:xfrm>
              <a:off x="3005" y="3753"/>
              <a:ext cx="12" cy="28"/>
            </a:xfrm>
            <a:custGeom>
              <a:avLst/>
              <a:gdLst>
                <a:gd name="T0" fmla="*/ 22 w 63"/>
                <a:gd name="T1" fmla="*/ 3 h 136"/>
                <a:gd name="T2" fmla="*/ 0 w 63"/>
                <a:gd name="T3" fmla="*/ 3 h 136"/>
                <a:gd name="T4" fmla="*/ 0 w 63"/>
                <a:gd name="T5" fmla="*/ 136 h 136"/>
                <a:gd name="T6" fmla="*/ 22 w 63"/>
                <a:gd name="T7" fmla="*/ 136 h 136"/>
                <a:gd name="T8" fmla="*/ 22 w 63"/>
                <a:gd name="T9" fmla="*/ 57 h 136"/>
                <a:gd name="T10" fmla="*/ 23 w 63"/>
                <a:gd name="T11" fmla="*/ 46 h 136"/>
                <a:gd name="T12" fmla="*/ 26 w 63"/>
                <a:gd name="T13" fmla="*/ 37 h 136"/>
                <a:gd name="T14" fmla="*/ 31 w 63"/>
                <a:gd name="T15" fmla="*/ 29 h 136"/>
                <a:gd name="T16" fmla="*/ 40 w 63"/>
                <a:gd name="T17" fmla="*/ 23 h 136"/>
                <a:gd name="T18" fmla="*/ 52 w 63"/>
                <a:gd name="T19" fmla="*/ 22 h 136"/>
                <a:gd name="T20" fmla="*/ 57 w 63"/>
                <a:gd name="T21" fmla="*/ 22 h 136"/>
                <a:gd name="T22" fmla="*/ 63 w 63"/>
                <a:gd name="T23" fmla="*/ 23 h 136"/>
                <a:gd name="T24" fmla="*/ 63 w 63"/>
                <a:gd name="T25" fmla="*/ 0 h 136"/>
                <a:gd name="T26" fmla="*/ 50 w 63"/>
                <a:gd name="T27" fmla="*/ 2 h 136"/>
                <a:gd name="T28" fmla="*/ 39 w 63"/>
                <a:gd name="T29" fmla="*/ 4 h 136"/>
                <a:gd name="T30" fmla="*/ 29 w 63"/>
                <a:gd name="T31" fmla="*/ 11 h 136"/>
                <a:gd name="T32" fmla="*/ 22 w 63"/>
                <a:gd name="T33" fmla="*/ 23 h 136"/>
                <a:gd name="T34" fmla="*/ 22 w 63"/>
                <a:gd name="T35" fmla="*/ 23 h 136"/>
                <a:gd name="T36" fmla="*/ 22 w 63"/>
                <a:gd name="T37" fmla="*/ 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136">
                  <a:moveTo>
                    <a:pt x="22" y="3"/>
                  </a:moveTo>
                  <a:lnTo>
                    <a:pt x="0" y="3"/>
                  </a:lnTo>
                  <a:lnTo>
                    <a:pt x="0" y="136"/>
                  </a:lnTo>
                  <a:lnTo>
                    <a:pt x="22" y="136"/>
                  </a:lnTo>
                  <a:lnTo>
                    <a:pt x="22" y="57"/>
                  </a:lnTo>
                  <a:lnTo>
                    <a:pt x="23" y="46"/>
                  </a:lnTo>
                  <a:lnTo>
                    <a:pt x="26" y="37"/>
                  </a:lnTo>
                  <a:lnTo>
                    <a:pt x="31" y="29"/>
                  </a:lnTo>
                  <a:lnTo>
                    <a:pt x="40" y="23"/>
                  </a:lnTo>
                  <a:lnTo>
                    <a:pt x="52" y="22"/>
                  </a:lnTo>
                  <a:lnTo>
                    <a:pt x="57" y="22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50" y="2"/>
                  </a:lnTo>
                  <a:lnTo>
                    <a:pt x="39" y="4"/>
                  </a:lnTo>
                  <a:lnTo>
                    <a:pt x="29" y="1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59" name="Freeform 43"/>
            <p:cNvSpPr>
              <a:spLocks noEditPoints="1"/>
            </p:cNvSpPr>
            <p:nvPr userDrawn="1"/>
          </p:nvSpPr>
          <p:spPr bwMode="auto">
            <a:xfrm>
              <a:off x="3022" y="3743"/>
              <a:ext cx="5" cy="38"/>
            </a:xfrm>
            <a:custGeom>
              <a:avLst/>
              <a:gdLst>
                <a:gd name="T0" fmla="*/ 23 w 24"/>
                <a:gd name="T1" fmla="*/ 57 h 190"/>
                <a:gd name="T2" fmla="*/ 1 w 24"/>
                <a:gd name="T3" fmla="*/ 57 h 190"/>
                <a:gd name="T4" fmla="*/ 1 w 24"/>
                <a:gd name="T5" fmla="*/ 190 h 190"/>
                <a:gd name="T6" fmla="*/ 23 w 24"/>
                <a:gd name="T7" fmla="*/ 190 h 190"/>
                <a:gd name="T8" fmla="*/ 23 w 24"/>
                <a:gd name="T9" fmla="*/ 57 h 190"/>
                <a:gd name="T10" fmla="*/ 0 w 24"/>
                <a:gd name="T11" fmla="*/ 23 h 190"/>
                <a:gd name="T12" fmla="*/ 24 w 24"/>
                <a:gd name="T13" fmla="*/ 23 h 190"/>
                <a:gd name="T14" fmla="*/ 24 w 24"/>
                <a:gd name="T15" fmla="*/ 0 h 190"/>
                <a:gd name="T16" fmla="*/ 0 w 24"/>
                <a:gd name="T17" fmla="*/ 0 h 190"/>
                <a:gd name="T18" fmla="*/ 0 w 24"/>
                <a:gd name="T19" fmla="*/ 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90">
                  <a:moveTo>
                    <a:pt x="23" y="57"/>
                  </a:moveTo>
                  <a:lnTo>
                    <a:pt x="1" y="57"/>
                  </a:lnTo>
                  <a:lnTo>
                    <a:pt x="1" y="190"/>
                  </a:lnTo>
                  <a:lnTo>
                    <a:pt x="23" y="190"/>
                  </a:lnTo>
                  <a:lnTo>
                    <a:pt x="23" y="57"/>
                  </a:lnTo>
                  <a:close/>
                  <a:moveTo>
                    <a:pt x="0" y="23"/>
                  </a:moveTo>
                  <a:lnTo>
                    <a:pt x="24" y="2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60" name="Freeform 44"/>
            <p:cNvSpPr>
              <a:spLocks/>
            </p:cNvSpPr>
            <p:nvPr userDrawn="1"/>
          </p:nvSpPr>
          <p:spPr bwMode="auto">
            <a:xfrm>
              <a:off x="3034" y="3754"/>
              <a:ext cx="18" cy="27"/>
            </a:xfrm>
            <a:custGeom>
              <a:avLst/>
              <a:gdLst>
                <a:gd name="T0" fmla="*/ 70 w 93"/>
                <a:gd name="T1" fmla="*/ 88 h 135"/>
                <a:gd name="T2" fmla="*/ 69 w 93"/>
                <a:gd name="T3" fmla="*/ 100 h 135"/>
                <a:gd name="T4" fmla="*/ 64 w 93"/>
                <a:gd name="T5" fmla="*/ 109 h 135"/>
                <a:gd name="T6" fmla="*/ 58 w 93"/>
                <a:gd name="T7" fmla="*/ 115 h 135"/>
                <a:gd name="T8" fmla="*/ 52 w 93"/>
                <a:gd name="T9" fmla="*/ 117 h 135"/>
                <a:gd name="T10" fmla="*/ 45 w 93"/>
                <a:gd name="T11" fmla="*/ 118 h 135"/>
                <a:gd name="T12" fmla="*/ 34 w 93"/>
                <a:gd name="T13" fmla="*/ 117 h 135"/>
                <a:gd name="T14" fmla="*/ 28 w 93"/>
                <a:gd name="T15" fmla="*/ 111 h 135"/>
                <a:gd name="T16" fmla="*/ 23 w 93"/>
                <a:gd name="T17" fmla="*/ 103 h 135"/>
                <a:gd name="T18" fmla="*/ 22 w 93"/>
                <a:gd name="T19" fmla="*/ 92 h 135"/>
                <a:gd name="T20" fmla="*/ 22 w 93"/>
                <a:gd name="T21" fmla="*/ 0 h 135"/>
                <a:gd name="T22" fmla="*/ 0 w 93"/>
                <a:gd name="T23" fmla="*/ 0 h 135"/>
                <a:gd name="T24" fmla="*/ 0 w 93"/>
                <a:gd name="T25" fmla="*/ 101 h 135"/>
                <a:gd name="T26" fmla="*/ 3 w 93"/>
                <a:gd name="T27" fmla="*/ 116 h 135"/>
                <a:gd name="T28" fmla="*/ 10 w 93"/>
                <a:gd name="T29" fmla="*/ 127 h 135"/>
                <a:gd name="T30" fmla="*/ 21 w 93"/>
                <a:gd name="T31" fmla="*/ 133 h 135"/>
                <a:gd name="T32" fmla="*/ 37 w 93"/>
                <a:gd name="T33" fmla="*/ 135 h 135"/>
                <a:gd name="T34" fmla="*/ 50 w 93"/>
                <a:gd name="T35" fmla="*/ 133 h 135"/>
                <a:gd name="T36" fmla="*/ 61 w 93"/>
                <a:gd name="T37" fmla="*/ 127 h 135"/>
                <a:gd name="T38" fmla="*/ 69 w 93"/>
                <a:gd name="T39" fmla="*/ 117 h 135"/>
                <a:gd name="T40" fmla="*/ 70 w 93"/>
                <a:gd name="T41" fmla="*/ 117 h 135"/>
                <a:gd name="T42" fmla="*/ 70 w 93"/>
                <a:gd name="T43" fmla="*/ 133 h 135"/>
                <a:gd name="T44" fmla="*/ 93 w 93"/>
                <a:gd name="T45" fmla="*/ 133 h 135"/>
                <a:gd name="T46" fmla="*/ 92 w 93"/>
                <a:gd name="T47" fmla="*/ 105 h 135"/>
                <a:gd name="T48" fmla="*/ 92 w 93"/>
                <a:gd name="T49" fmla="*/ 0 h 135"/>
                <a:gd name="T50" fmla="*/ 70 w 93"/>
                <a:gd name="T51" fmla="*/ 0 h 135"/>
                <a:gd name="T52" fmla="*/ 70 w 93"/>
                <a:gd name="T5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35">
                  <a:moveTo>
                    <a:pt x="70" y="88"/>
                  </a:moveTo>
                  <a:lnTo>
                    <a:pt x="69" y="100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2" y="117"/>
                  </a:lnTo>
                  <a:lnTo>
                    <a:pt x="45" y="118"/>
                  </a:lnTo>
                  <a:lnTo>
                    <a:pt x="34" y="117"/>
                  </a:lnTo>
                  <a:lnTo>
                    <a:pt x="28" y="111"/>
                  </a:lnTo>
                  <a:lnTo>
                    <a:pt x="23" y="103"/>
                  </a:lnTo>
                  <a:lnTo>
                    <a:pt x="22" y="92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3" y="116"/>
                  </a:lnTo>
                  <a:lnTo>
                    <a:pt x="10" y="127"/>
                  </a:lnTo>
                  <a:lnTo>
                    <a:pt x="21" y="133"/>
                  </a:lnTo>
                  <a:lnTo>
                    <a:pt x="37" y="135"/>
                  </a:lnTo>
                  <a:lnTo>
                    <a:pt x="50" y="133"/>
                  </a:lnTo>
                  <a:lnTo>
                    <a:pt x="61" y="127"/>
                  </a:lnTo>
                  <a:lnTo>
                    <a:pt x="69" y="117"/>
                  </a:lnTo>
                  <a:lnTo>
                    <a:pt x="70" y="117"/>
                  </a:lnTo>
                  <a:lnTo>
                    <a:pt x="70" y="133"/>
                  </a:lnTo>
                  <a:lnTo>
                    <a:pt x="93" y="133"/>
                  </a:lnTo>
                  <a:lnTo>
                    <a:pt x="92" y="105"/>
                  </a:lnTo>
                  <a:lnTo>
                    <a:pt x="92" y="0"/>
                  </a:lnTo>
                  <a:lnTo>
                    <a:pt x="70" y="0"/>
                  </a:lnTo>
                  <a:lnTo>
                    <a:pt x="70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61" name="Freeform 45"/>
            <p:cNvSpPr>
              <a:spLocks/>
            </p:cNvSpPr>
            <p:nvPr userDrawn="1"/>
          </p:nvSpPr>
          <p:spPr bwMode="auto">
            <a:xfrm>
              <a:off x="3060" y="3753"/>
              <a:ext cx="31" cy="28"/>
            </a:xfrm>
            <a:custGeom>
              <a:avLst/>
              <a:gdLst>
                <a:gd name="T0" fmla="*/ 89 w 155"/>
                <a:gd name="T1" fmla="*/ 136 h 136"/>
                <a:gd name="T2" fmla="*/ 89 w 155"/>
                <a:gd name="T3" fmla="*/ 46 h 136"/>
                <a:gd name="T4" fmla="*/ 89 w 155"/>
                <a:gd name="T5" fmla="*/ 39 h 136"/>
                <a:gd name="T6" fmla="*/ 91 w 155"/>
                <a:gd name="T7" fmla="*/ 31 h 136"/>
                <a:gd name="T8" fmla="*/ 96 w 155"/>
                <a:gd name="T9" fmla="*/ 23 h 136"/>
                <a:gd name="T10" fmla="*/ 100 w 155"/>
                <a:gd name="T11" fmla="*/ 21 h 136"/>
                <a:gd name="T12" fmla="*/ 102 w 155"/>
                <a:gd name="T13" fmla="*/ 20 h 136"/>
                <a:gd name="T14" fmla="*/ 104 w 155"/>
                <a:gd name="T15" fmla="*/ 19 h 136"/>
                <a:gd name="T16" fmla="*/ 108 w 155"/>
                <a:gd name="T17" fmla="*/ 19 h 136"/>
                <a:gd name="T18" fmla="*/ 112 w 155"/>
                <a:gd name="T19" fmla="*/ 19 h 136"/>
                <a:gd name="T20" fmla="*/ 121 w 155"/>
                <a:gd name="T21" fmla="*/ 20 h 136"/>
                <a:gd name="T22" fmla="*/ 127 w 155"/>
                <a:gd name="T23" fmla="*/ 23 h 136"/>
                <a:gd name="T24" fmla="*/ 131 w 155"/>
                <a:gd name="T25" fmla="*/ 29 h 136"/>
                <a:gd name="T26" fmla="*/ 132 w 155"/>
                <a:gd name="T27" fmla="*/ 35 h 136"/>
                <a:gd name="T28" fmla="*/ 133 w 155"/>
                <a:gd name="T29" fmla="*/ 44 h 136"/>
                <a:gd name="T30" fmla="*/ 133 w 155"/>
                <a:gd name="T31" fmla="*/ 136 h 136"/>
                <a:gd name="T32" fmla="*/ 155 w 155"/>
                <a:gd name="T33" fmla="*/ 136 h 136"/>
                <a:gd name="T34" fmla="*/ 155 w 155"/>
                <a:gd name="T35" fmla="*/ 35 h 136"/>
                <a:gd name="T36" fmla="*/ 153 w 155"/>
                <a:gd name="T37" fmla="*/ 22 h 136"/>
                <a:gd name="T38" fmla="*/ 148 w 155"/>
                <a:gd name="T39" fmla="*/ 12 h 136"/>
                <a:gd name="T40" fmla="*/ 142 w 155"/>
                <a:gd name="T41" fmla="*/ 6 h 136"/>
                <a:gd name="T42" fmla="*/ 135 w 155"/>
                <a:gd name="T43" fmla="*/ 3 h 136"/>
                <a:gd name="T44" fmla="*/ 126 w 155"/>
                <a:gd name="T45" fmla="*/ 2 h 136"/>
                <a:gd name="T46" fmla="*/ 119 w 155"/>
                <a:gd name="T47" fmla="*/ 0 h 136"/>
                <a:gd name="T48" fmla="*/ 109 w 155"/>
                <a:gd name="T49" fmla="*/ 2 h 136"/>
                <a:gd name="T50" fmla="*/ 101 w 155"/>
                <a:gd name="T51" fmla="*/ 4 h 136"/>
                <a:gd name="T52" fmla="*/ 93 w 155"/>
                <a:gd name="T53" fmla="*/ 9 h 136"/>
                <a:gd name="T54" fmla="*/ 87 w 155"/>
                <a:gd name="T55" fmla="*/ 17 h 136"/>
                <a:gd name="T56" fmla="*/ 81 w 155"/>
                <a:gd name="T57" fmla="*/ 10 h 136"/>
                <a:gd name="T58" fmla="*/ 74 w 155"/>
                <a:gd name="T59" fmla="*/ 5 h 136"/>
                <a:gd name="T60" fmla="*/ 66 w 155"/>
                <a:gd name="T61" fmla="*/ 2 h 136"/>
                <a:gd name="T62" fmla="*/ 56 w 155"/>
                <a:gd name="T63" fmla="*/ 0 h 136"/>
                <a:gd name="T64" fmla="*/ 43 w 155"/>
                <a:gd name="T65" fmla="*/ 3 h 136"/>
                <a:gd name="T66" fmla="*/ 31 w 155"/>
                <a:gd name="T67" fmla="*/ 9 h 136"/>
                <a:gd name="T68" fmla="*/ 23 w 155"/>
                <a:gd name="T69" fmla="*/ 20 h 136"/>
                <a:gd name="T70" fmla="*/ 22 w 155"/>
                <a:gd name="T71" fmla="*/ 20 h 136"/>
                <a:gd name="T72" fmla="*/ 22 w 155"/>
                <a:gd name="T73" fmla="*/ 3 h 136"/>
                <a:gd name="T74" fmla="*/ 0 w 155"/>
                <a:gd name="T75" fmla="*/ 3 h 136"/>
                <a:gd name="T76" fmla="*/ 2 w 155"/>
                <a:gd name="T77" fmla="*/ 31 h 136"/>
                <a:gd name="T78" fmla="*/ 2 w 155"/>
                <a:gd name="T79" fmla="*/ 136 h 136"/>
                <a:gd name="T80" fmla="*/ 22 w 155"/>
                <a:gd name="T81" fmla="*/ 136 h 136"/>
                <a:gd name="T82" fmla="*/ 22 w 155"/>
                <a:gd name="T83" fmla="*/ 46 h 136"/>
                <a:gd name="T84" fmla="*/ 23 w 155"/>
                <a:gd name="T85" fmla="*/ 38 h 136"/>
                <a:gd name="T86" fmla="*/ 28 w 155"/>
                <a:gd name="T87" fmla="*/ 27 h 136"/>
                <a:gd name="T88" fmla="*/ 31 w 155"/>
                <a:gd name="T89" fmla="*/ 25 h 136"/>
                <a:gd name="T90" fmla="*/ 34 w 155"/>
                <a:gd name="T91" fmla="*/ 22 h 136"/>
                <a:gd name="T92" fmla="*/ 38 w 155"/>
                <a:gd name="T93" fmla="*/ 20 h 136"/>
                <a:gd name="T94" fmla="*/ 43 w 155"/>
                <a:gd name="T95" fmla="*/ 19 h 136"/>
                <a:gd name="T96" fmla="*/ 46 w 155"/>
                <a:gd name="T97" fmla="*/ 19 h 136"/>
                <a:gd name="T98" fmla="*/ 55 w 155"/>
                <a:gd name="T99" fmla="*/ 20 h 136"/>
                <a:gd name="T100" fmla="*/ 61 w 155"/>
                <a:gd name="T101" fmla="*/ 23 h 136"/>
                <a:gd name="T102" fmla="*/ 64 w 155"/>
                <a:gd name="T103" fmla="*/ 29 h 136"/>
                <a:gd name="T104" fmla="*/ 67 w 155"/>
                <a:gd name="T105" fmla="*/ 35 h 136"/>
                <a:gd name="T106" fmla="*/ 67 w 155"/>
                <a:gd name="T107" fmla="*/ 44 h 136"/>
                <a:gd name="T108" fmla="*/ 67 w 155"/>
                <a:gd name="T109" fmla="*/ 136 h 136"/>
                <a:gd name="T110" fmla="*/ 89 w 155"/>
                <a:gd name="T1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" h="136">
                  <a:moveTo>
                    <a:pt x="89" y="136"/>
                  </a:moveTo>
                  <a:lnTo>
                    <a:pt x="89" y="46"/>
                  </a:lnTo>
                  <a:lnTo>
                    <a:pt x="89" y="39"/>
                  </a:lnTo>
                  <a:lnTo>
                    <a:pt x="91" y="31"/>
                  </a:lnTo>
                  <a:lnTo>
                    <a:pt x="96" y="23"/>
                  </a:lnTo>
                  <a:lnTo>
                    <a:pt x="100" y="21"/>
                  </a:lnTo>
                  <a:lnTo>
                    <a:pt x="102" y="20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9"/>
                  </a:lnTo>
                  <a:lnTo>
                    <a:pt x="121" y="20"/>
                  </a:lnTo>
                  <a:lnTo>
                    <a:pt x="127" y="23"/>
                  </a:lnTo>
                  <a:lnTo>
                    <a:pt x="131" y="29"/>
                  </a:lnTo>
                  <a:lnTo>
                    <a:pt x="132" y="35"/>
                  </a:lnTo>
                  <a:lnTo>
                    <a:pt x="133" y="44"/>
                  </a:lnTo>
                  <a:lnTo>
                    <a:pt x="133" y="136"/>
                  </a:lnTo>
                  <a:lnTo>
                    <a:pt x="155" y="136"/>
                  </a:lnTo>
                  <a:lnTo>
                    <a:pt x="155" y="35"/>
                  </a:lnTo>
                  <a:lnTo>
                    <a:pt x="153" y="22"/>
                  </a:lnTo>
                  <a:lnTo>
                    <a:pt x="148" y="12"/>
                  </a:lnTo>
                  <a:lnTo>
                    <a:pt x="142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9" y="0"/>
                  </a:lnTo>
                  <a:lnTo>
                    <a:pt x="109" y="2"/>
                  </a:lnTo>
                  <a:lnTo>
                    <a:pt x="101" y="4"/>
                  </a:lnTo>
                  <a:lnTo>
                    <a:pt x="93" y="9"/>
                  </a:lnTo>
                  <a:lnTo>
                    <a:pt x="87" y="17"/>
                  </a:lnTo>
                  <a:lnTo>
                    <a:pt x="81" y="10"/>
                  </a:lnTo>
                  <a:lnTo>
                    <a:pt x="74" y="5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2" y="31"/>
                  </a:lnTo>
                  <a:lnTo>
                    <a:pt x="2" y="136"/>
                  </a:lnTo>
                  <a:lnTo>
                    <a:pt x="22" y="136"/>
                  </a:lnTo>
                  <a:lnTo>
                    <a:pt x="22" y="46"/>
                  </a:lnTo>
                  <a:lnTo>
                    <a:pt x="23" y="38"/>
                  </a:lnTo>
                  <a:lnTo>
                    <a:pt x="28" y="27"/>
                  </a:lnTo>
                  <a:lnTo>
                    <a:pt x="31" y="25"/>
                  </a:lnTo>
                  <a:lnTo>
                    <a:pt x="34" y="22"/>
                  </a:lnTo>
                  <a:lnTo>
                    <a:pt x="38" y="20"/>
                  </a:lnTo>
                  <a:lnTo>
                    <a:pt x="43" y="19"/>
                  </a:lnTo>
                  <a:lnTo>
                    <a:pt x="46" y="19"/>
                  </a:lnTo>
                  <a:lnTo>
                    <a:pt x="55" y="20"/>
                  </a:lnTo>
                  <a:lnTo>
                    <a:pt x="61" y="23"/>
                  </a:lnTo>
                  <a:lnTo>
                    <a:pt x="64" y="29"/>
                  </a:lnTo>
                  <a:lnTo>
                    <a:pt x="67" y="35"/>
                  </a:lnTo>
                  <a:lnTo>
                    <a:pt x="67" y="44"/>
                  </a:lnTo>
                  <a:lnTo>
                    <a:pt x="67" y="136"/>
                  </a:lnTo>
                  <a:lnTo>
                    <a:pt x="89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62" name="Rectangle 46"/>
            <p:cNvSpPr>
              <a:spLocks noChangeArrowheads="1"/>
            </p:cNvSpPr>
            <p:nvPr userDrawn="1"/>
          </p:nvSpPr>
          <p:spPr bwMode="auto">
            <a:xfrm>
              <a:off x="2648" y="3930"/>
              <a:ext cx="16" cy="94"/>
            </a:xfrm>
            <a:prstGeom prst="rect">
              <a:avLst/>
            </a:prstGeom>
            <a:solidFill>
              <a:srgbClr val="F2D4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63" name="Rectangle 47"/>
            <p:cNvSpPr>
              <a:spLocks noChangeArrowheads="1"/>
            </p:cNvSpPr>
            <p:nvPr userDrawn="1"/>
          </p:nvSpPr>
          <p:spPr bwMode="auto">
            <a:xfrm>
              <a:off x="2648" y="3836"/>
              <a:ext cx="16" cy="94"/>
            </a:xfrm>
            <a:prstGeom prst="rect">
              <a:avLst/>
            </a:prstGeom>
            <a:solidFill>
              <a:srgbClr val="FF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64" name="Rectangle 48"/>
            <p:cNvSpPr>
              <a:spLocks noChangeArrowheads="1"/>
            </p:cNvSpPr>
            <p:nvPr userDrawn="1"/>
          </p:nvSpPr>
          <p:spPr bwMode="auto">
            <a:xfrm>
              <a:off x="2648" y="3743"/>
              <a:ext cx="16" cy="94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65" name="Freeform 49"/>
            <p:cNvSpPr>
              <a:spLocks noEditPoints="1"/>
            </p:cNvSpPr>
            <p:nvPr userDrawn="1"/>
          </p:nvSpPr>
          <p:spPr bwMode="auto">
            <a:xfrm>
              <a:off x="2510" y="3738"/>
              <a:ext cx="109" cy="102"/>
            </a:xfrm>
            <a:custGeom>
              <a:avLst/>
              <a:gdLst>
                <a:gd name="T0" fmla="*/ 416 w 545"/>
                <a:gd name="T1" fmla="*/ 80 h 510"/>
                <a:gd name="T2" fmla="*/ 330 w 545"/>
                <a:gd name="T3" fmla="*/ 185 h 510"/>
                <a:gd name="T4" fmla="*/ 136 w 545"/>
                <a:gd name="T5" fmla="*/ 69 h 510"/>
                <a:gd name="T6" fmla="*/ 131 w 545"/>
                <a:gd name="T7" fmla="*/ 148 h 510"/>
                <a:gd name="T8" fmla="*/ 155 w 545"/>
                <a:gd name="T9" fmla="*/ 145 h 510"/>
                <a:gd name="T10" fmla="*/ 250 w 545"/>
                <a:gd name="T11" fmla="*/ 10 h 510"/>
                <a:gd name="T12" fmla="*/ 225 w 545"/>
                <a:gd name="T13" fmla="*/ 29 h 510"/>
                <a:gd name="T14" fmla="*/ 283 w 545"/>
                <a:gd name="T15" fmla="*/ 33 h 510"/>
                <a:gd name="T16" fmla="*/ 293 w 545"/>
                <a:gd name="T17" fmla="*/ 15 h 510"/>
                <a:gd name="T18" fmla="*/ 284 w 545"/>
                <a:gd name="T19" fmla="*/ 18 h 510"/>
                <a:gd name="T20" fmla="*/ 282 w 545"/>
                <a:gd name="T21" fmla="*/ 28 h 510"/>
                <a:gd name="T22" fmla="*/ 403 w 545"/>
                <a:gd name="T23" fmla="*/ 79 h 510"/>
                <a:gd name="T24" fmla="*/ 351 w 545"/>
                <a:gd name="T25" fmla="*/ 28 h 510"/>
                <a:gd name="T26" fmla="*/ 429 w 545"/>
                <a:gd name="T27" fmla="*/ 41 h 510"/>
                <a:gd name="T28" fmla="*/ 532 w 545"/>
                <a:gd name="T29" fmla="*/ 223 h 510"/>
                <a:gd name="T30" fmla="*/ 498 w 545"/>
                <a:gd name="T31" fmla="*/ 246 h 510"/>
                <a:gd name="T32" fmla="*/ 428 w 545"/>
                <a:gd name="T33" fmla="*/ 189 h 510"/>
                <a:gd name="T34" fmla="*/ 470 w 545"/>
                <a:gd name="T35" fmla="*/ 327 h 510"/>
                <a:gd name="T36" fmla="*/ 482 w 545"/>
                <a:gd name="T37" fmla="*/ 378 h 510"/>
                <a:gd name="T38" fmla="*/ 438 w 545"/>
                <a:gd name="T39" fmla="*/ 383 h 510"/>
                <a:gd name="T40" fmla="*/ 314 w 545"/>
                <a:gd name="T41" fmla="*/ 246 h 510"/>
                <a:gd name="T42" fmla="*/ 354 w 545"/>
                <a:gd name="T43" fmla="*/ 371 h 510"/>
                <a:gd name="T44" fmla="*/ 416 w 545"/>
                <a:gd name="T45" fmla="*/ 417 h 510"/>
                <a:gd name="T46" fmla="*/ 409 w 545"/>
                <a:gd name="T47" fmla="*/ 441 h 510"/>
                <a:gd name="T48" fmla="*/ 405 w 545"/>
                <a:gd name="T49" fmla="*/ 481 h 510"/>
                <a:gd name="T50" fmla="*/ 377 w 545"/>
                <a:gd name="T51" fmla="*/ 456 h 510"/>
                <a:gd name="T52" fmla="*/ 354 w 545"/>
                <a:gd name="T53" fmla="*/ 477 h 510"/>
                <a:gd name="T54" fmla="*/ 345 w 545"/>
                <a:gd name="T55" fmla="*/ 438 h 510"/>
                <a:gd name="T56" fmla="*/ 312 w 545"/>
                <a:gd name="T57" fmla="*/ 420 h 510"/>
                <a:gd name="T58" fmla="*/ 323 w 545"/>
                <a:gd name="T59" fmla="*/ 383 h 510"/>
                <a:gd name="T60" fmla="*/ 293 w 545"/>
                <a:gd name="T61" fmla="*/ 372 h 510"/>
                <a:gd name="T62" fmla="*/ 319 w 545"/>
                <a:gd name="T63" fmla="*/ 504 h 510"/>
                <a:gd name="T64" fmla="*/ 267 w 545"/>
                <a:gd name="T65" fmla="*/ 506 h 510"/>
                <a:gd name="T66" fmla="*/ 217 w 545"/>
                <a:gd name="T67" fmla="*/ 496 h 510"/>
                <a:gd name="T68" fmla="*/ 250 w 545"/>
                <a:gd name="T69" fmla="*/ 348 h 510"/>
                <a:gd name="T70" fmla="*/ 207 w 545"/>
                <a:gd name="T71" fmla="*/ 403 h 510"/>
                <a:gd name="T72" fmla="*/ 236 w 545"/>
                <a:gd name="T73" fmla="*/ 425 h 510"/>
                <a:gd name="T74" fmla="*/ 196 w 545"/>
                <a:gd name="T75" fmla="*/ 438 h 510"/>
                <a:gd name="T76" fmla="*/ 196 w 545"/>
                <a:gd name="T77" fmla="*/ 487 h 510"/>
                <a:gd name="T78" fmla="*/ 168 w 545"/>
                <a:gd name="T79" fmla="*/ 454 h 510"/>
                <a:gd name="T80" fmla="*/ 136 w 545"/>
                <a:gd name="T81" fmla="*/ 473 h 510"/>
                <a:gd name="T82" fmla="*/ 132 w 545"/>
                <a:gd name="T83" fmla="*/ 448 h 510"/>
                <a:gd name="T84" fmla="*/ 145 w 545"/>
                <a:gd name="T85" fmla="*/ 417 h 510"/>
                <a:gd name="T86" fmla="*/ 183 w 545"/>
                <a:gd name="T87" fmla="*/ 371 h 510"/>
                <a:gd name="T88" fmla="*/ 149 w 545"/>
                <a:gd name="T89" fmla="*/ 374 h 510"/>
                <a:gd name="T90" fmla="*/ 125 w 545"/>
                <a:gd name="T91" fmla="*/ 358 h 510"/>
                <a:gd name="T92" fmla="*/ 67 w 545"/>
                <a:gd name="T93" fmla="*/ 363 h 510"/>
                <a:gd name="T94" fmla="*/ 52 w 545"/>
                <a:gd name="T95" fmla="*/ 335 h 510"/>
                <a:gd name="T96" fmla="*/ 68 w 545"/>
                <a:gd name="T97" fmla="*/ 266 h 510"/>
                <a:gd name="T98" fmla="*/ 99 w 545"/>
                <a:gd name="T99" fmla="*/ 164 h 510"/>
                <a:gd name="T100" fmla="*/ 16 w 545"/>
                <a:gd name="T101" fmla="*/ 208 h 510"/>
                <a:gd name="T102" fmla="*/ 109 w 545"/>
                <a:gd name="T103" fmla="*/ 36 h 510"/>
                <a:gd name="T104" fmla="*/ 197 w 545"/>
                <a:gd name="T105" fmla="*/ 36 h 510"/>
                <a:gd name="T106" fmla="*/ 144 w 545"/>
                <a:gd name="T107" fmla="*/ 108 h 510"/>
                <a:gd name="T108" fmla="*/ 256 w 545"/>
                <a:gd name="T109" fmla="*/ 91 h 510"/>
                <a:gd name="T110" fmla="*/ 260 w 545"/>
                <a:gd name="T111" fmla="*/ 73 h 510"/>
                <a:gd name="T112" fmla="*/ 227 w 545"/>
                <a:gd name="T113" fmla="*/ 57 h 510"/>
                <a:gd name="T114" fmla="*/ 256 w 545"/>
                <a:gd name="T115" fmla="*/ 52 h 510"/>
                <a:gd name="T116" fmla="*/ 224 w 545"/>
                <a:gd name="T117" fmla="*/ 39 h 510"/>
                <a:gd name="T118" fmla="*/ 256 w 545"/>
                <a:gd name="T119" fmla="*/ 5 h 510"/>
                <a:gd name="T120" fmla="*/ 300 w 545"/>
                <a:gd name="T121" fmla="*/ 4 h 510"/>
                <a:gd name="T122" fmla="*/ 327 w 545"/>
                <a:gd name="T123" fmla="*/ 44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5" h="510">
                  <a:moveTo>
                    <a:pt x="428" y="103"/>
                  </a:moveTo>
                  <a:lnTo>
                    <a:pt x="427" y="88"/>
                  </a:lnTo>
                  <a:lnTo>
                    <a:pt x="421" y="75"/>
                  </a:lnTo>
                  <a:lnTo>
                    <a:pt x="415" y="63"/>
                  </a:lnTo>
                  <a:lnTo>
                    <a:pt x="407" y="55"/>
                  </a:lnTo>
                  <a:lnTo>
                    <a:pt x="403" y="50"/>
                  </a:lnTo>
                  <a:lnTo>
                    <a:pt x="398" y="51"/>
                  </a:lnTo>
                  <a:lnTo>
                    <a:pt x="404" y="58"/>
                  </a:lnTo>
                  <a:lnTo>
                    <a:pt x="410" y="69"/>
                  </a:lnTo>
                  <a:lnTo>
                    <a:pt x="416" y="80"/>
                  </a:lnTo>
                  <a:lnTo>
                    <a:pt x="417" y="95"/>
                  </a:lnTo>
                  <a:lnTo>
                    <a:pt x="415" y="113"/>
                  </a:lnTo>
                  <a:lnTo>
                    <a:pt x="405" y="131"/>
                  </a:lnTo>
                  <a:lnTo>
                    <a:pt x="392" y="145"/>
                  </a:lnTo>
                  <a:lnTo>
                    <a:pt x="374" y="156"/>
                  </a:lnTo>
                  <a:lnTo>
                    <a:pt x="353" y="165"/>
                  </a:lnTo>
                  <a:lnTo>
                    <a:pt x="330" y="167"/>
                  </a:lnTo>
                  <a:lnTo>
                    <a:pt x="330" y="173"/>
                  </a:lnTo>
                  <a:lnTo>
                    <a:pt x="330" y="178"/>
                  </a:lnTo>
                  <a:lnTo>
                    <a:pt x="330" y="185"/>
                  </a:lnTo>
                  <a:lnTo>
                    <a:pt x="329" y="194"/>
                  </a:lnTo>
                  <a:lnTo>
                    <a:pt x="355" y="190"/>
                  </a:lnTo>
                  <a:lnTo>
                    <a:pt x="378" y="180"/>
                  </a:lnTo>
                  <a:lnTo>
                    <a:pt x="399" y="166"/>
                  </a:lnTo>
                  <a:lnTo>
                    <a:pt x="415" y="148"/>
                  </a:lnTo>
                  <a:lnTo>
                    <a:pt x="424" y="126"/>
                  </a:lnTo>
                  <a:lnTo>
                    <a:pt x="428" y="103"/>
                  </a:lnTo>
                  <a:close/>
                  <a:moveTo>
                    <a:pt x="128" y="95"/>
                  </a:moveTo>
                  <a:lnTo>
                    <a:pt x="131" y="80"/>
                  </a:lnTo>
                  <a:lnTo>
                    <a:pt x="136" y="69"/>
                  </a:lnTo>
                  <a:lnTo>
                    <a:pt x="142" y="58"/>
                  </a:lnTo>
                  <a:lnTo>
                    <a:pt x="148" y="51"/>
                  </a:lnTo>
                  <a:lnTo>
                    <a:pt x="143" y="50"/>
                  </a:lnTo>
                  <a:lnTo>
                    <a:pt x="138" y="55"/>
                  </a:lnTo>
                  <a:lnTo>
                    <a:pt x="131" y="63"/>
                  </a:lnTo>
                  <a:lnTo>
                    <a:pt x="125" y="75"/>
                  </a:lnTo>
                  <a:lnTo>
                    <a:pt x="119" y="88"/>
                  </a:lnTo>
                  <a:lnTo>
                    <a:pt x="118" y="103"/>
                  </a:lnTo>
                  <a:lnTo>
                    <a:pt x="121" y="126"/>
                  </a:lnTo>
                  <a:lnTo>
                    <a:pt x="131" y="148"/>
                  </a:lnTo>
                  <a:lnTo>
                    <a:pt x="148" y="166"/>
                  </a:lnTo>
                  <a:lnTo>
                    <a:pt x="168" y="180"/>
                  </a:lnTo>
                  <a:lnTo>
                    <a:pt x="191" y="190"/>
                  </a:lnTo>
                  <a:lnTo>
                    <a:pt x="218" y="194"/>
                  </a:lnTo>
                  <a:lnTo>
                    <a:pt x="217" y="187"/>
                  </a:lnTo>
                  <a:lnTo>
                    <a:pt x="217" y="178"/>
                  </a:lnTo>
                  <a:lnTo>
                    <a:pt x="217" y="167"/>
                  </a:lnTo>
                  <a:lnTo>
                    <a:pt x="194" y="165"/>
                  </a:lnTo>
                  <a:lnTo>
                    <a:pt x="173" y="157"/>
                  </a:lnTo>
                  <a:lnTo>
                    <a:pt x="155" y="145"/>
                  </a:lnTo>
                  <a:lnTo>
                    <a:pt x="141" y="131"/>
                  </a:lnTo>
                  <a:lnTo>
                    <a:pt x="132" y="113"/>
                  </a:lnTo>
                  <a:lnTo>
                    <a:pt x="128" y="95"/>
                  </a:lnTo>
                  <a:close/>
                  <a:moveTo>
                    <a:pt x="271" y="58"/>
                  </a:moveTo>
                  <a:lnTo>
                    <a:pt x="276" y="50"/>
                  </a:lnTo>
                  <a:lnTo>
                    <a:pt x="277" y="39"/>
                  </a:lnTo>
                  <a:lnTo>
                    <a:pt x="276" y="28"/>
                  </a:lnTo>
                  <a:lnTo>
                    <a:pt x="270" y="19"/>
                  </a:lnTo>
                  <a:lnTo>
                    <a:pt x="261" y="13"/>
                  </a:lnTo>
                  <a:lnTo>
                    <a:pt x="250" y="10"/>
                  </a:lnTo>
                  <a:lnTo>
                    <a:pt x="238" y="9"/>
                  </a:lnTo>
                  <a:lnTo>
                    <a:pt x="232" y="10"/>
                  </a:lnTo>
                  <a:lnTo>
                    <a:pt x="227" y="11"/>
                  </a:lnTo>
                  <a:lnTo>
                    <a:pt x="224" y="12"/>
                  </a:lnTo>
                  <a:lnTo>
                    <a:pt x="221" y="15"/>
                  </a:lnTo>
                  <a:lnTo>
                    <a:pt x="220" y="16"/>
                  </a:lnTo>
                  <a:lnTo>
                    <a:pt x="221" y="19"/>
                  </a:lnTo>
                  <a:lnTo>
                    <a:pt x="223" y="22"/>
                  </a:lnTo>
                  <a:lnTo>
                    <a:pt x="224" y="26"/>
                  </a:lnTo>
                  <a:lnTo>
                    <a:pt x="225" y="29"/>
                  </a:lnTo>
                  <a:lnTo>
                    <a:pt x="226" y="30"/>
                  </a:lnTo>
                  <a:lnTo>
                    <a:pt x="230" y="29"/>
                  </a:lnTo>
                  <a:lnTo>
                    <a:pt x="234" y="28"/>
                  </a:lnTo>
                  <a:lnTo>
                    <a:pt x="238" y="27"/>
                  </a:lnTo>
                  <a:lnTo>
                    <a:pt x="242" y="27"/>
                  </a:lnTo>
                  <a:lnTo>
                    <a:pt x="253" y="29"/>
                  </a:lnTo>
                  <a:lnTo>
                    <a:pt x="261" y="38"/>
                  </a:lnTo>
                  <a:lnTo>
                    <a:pt x="269" y="47"/>
                  </a:lnTo>
                  <a:lnTo>
                    <a:pt x="271" y="58"/>
                  </a:lnTo>
                  <a:close/>
                  <a:moveTo>
                    <a:pt x="283" y="33"/>
                  </a:moveTo>
                  <a:lnTo>
                    <a:pt x="287" y="33"/>
                  </a:lnTo>
                  <a:lnTo>
                    <a:pt x="290" y="32"/>
                  </a:lnTo>
                  <a:lnTo>
                    <a:pt x="293" y="30"/>
                  </a:lnTo>
                  <a:lnTo>
                    <a:pt x="295" y="28"/>
                  </a:lnTo>
                  <a:lnTo>
                    <a:pt x="298" y="26"/>
                  </a:lnTo>
                  <a:lnTo>
                    <a:pt x="298" y="23"/>
                  </a:lnTo>
                  <a:lnTo>
                    <a:pt x="298" y="21"/>
                  </a:lnTo>
                  <a:lnTo>
                    <a:pt x="298" y="18"/>
                  </a:lnTo>
                  <a:lnTo>
                    <a:pt x="295" y="17"/>
                  </a:lnTo>
                  <a:lnTo>
                    <a:pt x="293" y="15"/>
                  </a:lnTo>
                  <a:lnTo>
                    <a:pt x="293" y="18"/>
                  </a:lnTo>
                  <a:lnTo>
                    <a:pt x="291" y="21"/>
                  </a:lnTo>
                  <a:lnTo>
                    <a:pt x="289" y="22"/>
                  </a:lnTo>
                  <a:lnTo>
                    <a:pt x="288" y="23"/>
                  </a:lnTo>
                  <a:lnTo>
                    <a:pt x="287" y="24"/>
                  </a:lnTo>
                  <a:lnTo>
                    <a:pt x="285" y="24"/>
                  </a:lnTo>
                  <a:lnTo>
                    <a:pt x="285" y="24"/>
                  </a:lnTo>
                  <a:lnTo>
                    <a:pt x="284" y="23"/>
                  </a:lnTo>
                  <a:lnTo>
                    <a:pt x="284" y="21"/>
                  </a:lnTo>
                  <a:lnTo>
                    <a:pt x="284" y="18"/>
                  </a:lnTo>
                  <a:lnTo>
                    <a:pt x="285" y="16"/>
                  </a:lnTo>
                  <a:lnTo>
                    <a:pt x="287" y="13"/>
                  </a:lnTo>
                  <a:lnTo>
                    <a:pt x="283" y="12"/>
                  </a:lnTo>
                  <a:lnTo>
                    <a:pt x="281" y="12"/>
                  </a:lnTo>
                  <a:lnTo>
                    <a:pt x="278" y="12"/>
                  </a:lnTo>
                  <a:lnTo>
                    <a:pt x="278" y="15"/>
                  </a:lnTo>
                  <a:lnTo>
                    <a:pt x="277" y="16"/>
                  </a:lnTo>
                  <a:lnTo>
                    <a:pt x="277" y="18"/>
                  </a:lnTo>
                  <a:lnTo>
                    <a:pt x="279" y="23"/>
                  </a:lnTo>
                  <a:lnTo>
                    <a:pt x="282" y="28"/>
                  </a:lnTo>
                  <a:lnTo>
                    <a:pt x="283" y="33"/>
                  </a:lnTo>
                  <a:close/>
                  <a:moveTo>
                    <a:pt x="325" y="148"/>
                  </a:moveTo>
                  <a:lnTo>
                    <a:pt x="331" y="148"/>
                  </a:lnTo>
                  <a:lnTo>
                    <a:pt x="349" y="145"/>
                  </a:lnTo>
                  <a:lnTo>
                    <a:pt x="366" y="141"/>
                  </a:lnTo>
                  <a:lnTo>
                    <a:pt x="382" y="132"/>
                  </a:lnTo>
                  <a:lnTo>
                    <a:pt x="394" y="121"/>
                  </a:lnTo>
                  <a:lnTo>
                    <a:pt x="401" y="108"/>
                  </a:lnTo>
                  <a:lnTo>
                    <a:pt x="405" y="93"/>
                  </a:lnTo>
                  <a:lnTo>
                    <a:pt x="403" y="79"/>
                  </a:lnTo>
                  <a:lnTo>
                    <a:pt x="397" y="65"/>
                  </a:lnTo>
                  <a:lnTo>
                    <a:pt x="388" y="52"/>
                  </a:lnTo>
                  <a:lnTo>
                    <a:pt x="381" y="53"/>
                  </a:lnTo>
                  <a:lnTo>
                    <a:pt x="375" y="55"/>
                  </a:lnTo>
                  <a:lnTo>
                    <a:pt x="363" y="52"/>
                  </a:lnTo>
                  <a:lnTo>
                    <a:pt x="355" y="49"/>
                  </a:lnTo>
                  <a:lnTo>
                    <a:pt x="349" y="42"/>
                  </a:lnTo>
                  <a:lnTo>
                    <a:pt x="348" y="36"/>
                  </a:lnTo>
                  <a:lnTo>
                    <a:pt x="348" y="32"/>
                  </a:lnTo>
                  <a:lnTo>
                    <a:pt x="351" y="28"/>
                  </a:lnTo>
                  <a:lnTo>
                    <a:pt x="354" y="26"/>
                  </a:lnTo>
                  <a:lnTo>
                    <a:pt x="359" y="23"/>
                  </a:lnTo>
                  <a:lnTo>
                    <a:pt x="364" y="22"/>
                  </a:lnTo>
                  <a:lnTo>
                    <a:pt x="375" y="24"/>
                  </a:lnTo>
                  <a:lnTo>
                    <a:pt x="388" y="28"/>
                  </a:lnTo>
                  <a:lnTo>
                    <a:pt x="404" y="32"/>
                  </a:lnTo>
                  <a:lnTo>
                    <a:pt x="419" y="35"/>
                  </a:lnTo>
                  <a:lnTo>
                    <a:pt x="436" y="36"/>
                  </a:lnTo>
                  <a:lnTo>
                    <a:pt x="433" y="39"/>
                  </a:lnTo>
                  <a:lnTo>
                    <a:pt x="429" y="41"/>
                  </a:lnTo>
                  <a:lnTo>
                    <a:pt x="423" y="44"/>
                  </a:lnTo>
                  <a:lnTo>
                    <a:pt x="439" y="59"/>
                  </a:lnTo>
                  <a:lnTo>
                    <a:pt x="450" y="79"/>
                  </a:lnTo>
                  <a:lnTo>
                    <a:pt x="456" y="101"/>
                  </a:lnTo>
                  <a:lnTo>
                    <a:pt x="499" y="171"/>
                  </a:lnTo>
                  <a:lnTo>
                    <a:pt x="506" y="180"/>
                  </a:lnTo>
                  <a:lnTo>
                    <a:pt x="516" y="194"/>
                  </a:lnTo>
                  <a:lnTo>
                    <a:pt x="529" y="208"/>
                  </a:lnTo>
                  <a:lnTo>
                    <a:pt x="545" y="223"/>
                  </a:lnTo>
                  <a:lnTo>
                    <a:pt x="532" y="223"/>
                  </a:lnTo>
                  <a:lnTo>
                    <a:pt x="520" y="222"/>
                  </a:lnTo>
                  <a:lnTo>
                    <a:pt x="509" y="218"/>
                  </a:lnTo>
                  <a:lnTo>
                    <a:pt x="497" y="212"/>
                  </a:lnTo>
                  <a:lnTo>
                    <a:pt x="486" y="202"/>
                  </a:lnTo>
                  <a:lnTo>
                    <a:pt x="475" y="185"/>
                  </a:lnTo>
                  <a:lnTo>
                    <a:pt x="452" y="150"/>
                  </a:lnTo>
                  <a:lnTo>
                    <a:pt x="450" y="156"/>
                  </a:lnTo>
                  <a:lnTo>
                    <a:pt x="446" y="164"/>
                  </a:lnTo>
                  <a:lnTo>
                    <a:pt x="491" y="235"/>
                  </a:lnTo>
                  <a:lnTo>
                    <a:pt x="498" y="246"/>
                  </a:lnTo>
                  <a:lnTo>
                    <a:pt x="508" y="259"/>
                  </a:lnTo>
                  <a:lnTo>
                    <a:pt x="521" y="274"/>
                  </a:lnTo>
                  <a:lnTo>
                    <a:pt x="537" y="288"/>
                  </a:lnTo>
                  <a:lnTo>
                    <a:pt x="523" y="287"/>
                  </a:lnTo>
                  <a:lnTo>
                    <a:pt x="511" y="287"/>
                  </a:lnTo>
                  <a:lnTo>
                    <a:pt x="500" y="283"/>
                  </a:lnTo>
                  <a:lnTo>
                    <a:pt x="488" y="277"/>
                  </a:lnTo>
                  <a:lnTo>
                    <a:pt x="477" y="266"/>
                  </a:lnTo>
                  <a:lnTo>
                    <a:pt x="467" y="251"/>
                  </a:lnTo>
                  <a:lnTo>
                    <a:pt x="428" y="189"/>
                  </a:lnTo>
                  <a:lnTo>
                    <a:pt x="418" y="197"/>
                  </a:lnTo>
                  <a:lnTo>
                    <a:pt x="473" y="285"/>
                  </a:lnTo>
                  <a:lnTo>
                    <a:pt x="480" y="295"/>
                  </a:lnTo>
                  <a:lnTo>
                    <a:pt x="490" y="309"/>
                  </a:lnTo>
                  <a:lnTo>
                    <a:pt x="503" y="323"/>
                  </a:lnTo>
                  <a:lnTo>
                    <a:pt x="519" y="338"/>
                  </a:lnTo>
                  <a:lnTo>
                    <a:pt x="505" y="337"/>
                  </a:lnTo>
                  <a:lnTo>
                    <a:pt x="493" y="335"/>
                  </a:lnTo>
                  <a:lnTo>
                    <a:pt x="482" y="333"/>
                  </a:lnTo>
                  <a:lnTo>
                    <a:pt x="470" y="327"/>
                  </a:lnTo>
                  <a:lnTo>
                    <a:pt x="459" y="316"/>
                  </a:lnTo>
                  <a:lnTo>
                    <a:pt x="448" y="300"/>
                  </a:lnTo>
                  <a:lnTo>
                    <a:pt x="395" y="216"/>
                  </a:lnTo>
                  <a:lnTo>
                    <a:pt x="384" y="222"/>
                  </a:lnTo>
                  <a:lnTo>
                    <a:pt x="448" y="325"/>
                  </a:lnTo>
                  <a:lnTo>
                    <a:pt x="456" y="335"/>
                  </a:lnTo>
                  <a:lnTo>
                    <a:pt x="467" y="349"/>
                  </a:lnTo>
                  <a:lnTo>
                    <a:pt x="479" y="363"/>
                  </a:lnTo>
                  <a:lnTo>
                    <a:pt x="496" y="378"/>
                  </a:lnTo>
                  <a:lnTo>
                    <a:pt x="482" y="378"/>
                  </a:lnTo>
                  <a:lnTo>
                    <a:pt x="469" y="377"/>
                  </a:lnTo>
                  <a:lnTo>
                    <a:pt x="458" y="373"/>
                  </a:lnTo>
                  <a:lnTo>
                    <a:pt x="447" y="367"/>
                  </a:lnTo>
                  <a:lnTo>
                    <a:pt x="436" y="356"/>
                  </a:lnTo>
                  <a:lnTo>
                    <a:pt x="424" y="340"/>
                  </a:lnTo>
                  <a:lnTo>
                    <a:pt x="358" y="234"/>
                  </a:lnTo>
                  <a:lnTo>
                    <a:pt x="346" y="239"/>
                  </a:lnTo>
                  <a:lnTo>
                    <a:pt x="421" y="358"/>
                  </a:lnTo>
                  <a:lnTo>
                    <a:pt x="428" y="369"/>
                  </a:lnTo>
                  <a:lnTo>
                    <a:pt x="438" y="383"/>
                  </a:lnTo>
                  <a:lnTo>
                    <a:pt x="451" y="397"/>
                  </a:lnTo>
                  <a:lnTo>
                    <a:pt x="468" y="412"/>
                  </a:lnTo>
                  <a:lnTo>
                    <a:pt x="453" y="410"/>
                  </a:lnTo>
                  <a:lnTo>
                    <a:pt x="441" y="410"/>
                  </a:lnTo>
                  <a:lnTo>
                    <a:pt x="430" y="407"/>
                  </a:lnTo>
                  <a:lnTo>
                    <a:pt x="419" y="401"/>
                  </a:lnTo>
                  <a:lnTo>
                    <a:pt x="407" y="390"/>
                  </a:lnTo>
                  <a:lnTo>
                    <a:pt x="397" y="374"/>
                  </a:lnTo>
                  <a:lnTo>
                    <a:pt x="317" y="246"/>
                  </a:lnTo>
                  <a:lnTo>
                    <a:pt x="314" y="246"/>
                  </a:lnTo>
                  <a:lnTo>
                    <a:pt x="311" y="266"/>
                  </a:lnTo>
                  <a:lnTo>
                    <a:pt x="313" y="289"/>
                  </a:lnTo>
                  <a:lnTo>
                    <a:pt x="322" y="312"/>
                  </a:lnTo>
                  <a:lnTo>
                    <a:pt x="334" y="333"/>
                  </a:lnTo>
                  <a:lnTo>
                    <a:pt x="351" y="352"/>
                  </a:lnTo>
                  <a:lnTo>
                    <a:pt x="369" y="369"/>
                  </a:lnTo>
                  <a:lnTo>
                    <a:pt x="366" y="371"/>
                  </a:lnTo>
                  <a:lnTo>
                    <a:pt x="363" y="371"/>
                  </a:lnTo>
                  <a:lnTo>
                    <a:pt x="359" y="371"/>
                  </a:lnTo>
                  <a:lnTo>
                    <a:pt x="354" y="371"/>
                  </a:lnTo>
                  <a:lnTo>
                    <a:pt x="349" y="371"/>
                  </a:lnTo>
                  <a:lnTo>
                    <a:pt x="346" y="369"/>
                  </a:lnTo>
                  <a:lnTo>
                    <a:pt x="353" y="383"/>
                  </a:lnTo>
                  <a:lnTo>
                    <a:pt x="362" y="396"/>
                  </a:lnTo>
                  <a:lnTo>
                    <a:pt x="370" y="409"/>
                  </a:lnTo>
                  <a:lnTo>
                    <a:pt x="377" y="419"/>
                  </a:lnTo>
                  <a:lnTo>
                    <a:pt x="388" y="418"/>
                  </a:lnTo>
                  <a:lnTo>
                    <a:pt x="401" y="417"/>
                  </a:lnTo>
                  <a:lnTo>
                    <a:pt x="412" y="415"/>
                  </a:lnTo>
                  <a:lnTo>
                    <a:pt x="416" y="417"/>
                  </a:lnTo>
                  <a:lnTo>
                    <a:pt x="419" y="417"/>
                  </a:lnTo>
                  <a:lnTo>
                    <a:pt x="421" y="419"/>
                  </a:lnTo>
                  <a:lnTo>
                    <a:pt x="422" y="420"/>
                  </a:lnTo>
                  <a:lnTo>
                    <a:pt x="423" y="423"/>
                  </a:lnTo>
                  <a:lnTo>
                    <a:pt x="423" y="425"/>
                  </a:lnTo>
                  <a:lnTo>
                    <a:pt x="423" y="427"/>
                  </a:lnTo>
                  <a:lnTo>
                    <a:pt x="421" y="440"/>
                  </a:lnTo>
                  <a:lnTo>
                    <a:pt x="415" y="448"/>
                  </a:lnTo>
                  <a:lnTo>
                    <a:pt x="412" y="444"/>
                  </a:lnTo>
                  <a:lnTo>
                    <a:pt x="409" y="441"/>
                  </a:lnTo>
                  <a:lnTo>
                    <a:pt x="401" y="438"/>
                  </a:lnTo>
                  <a:lnTo>
                    <a:pt x="389" y="437"/>
                  </a:lnTo>
                  <a:lnTo>
                    <a:pt x="387" y="437"/>
                  </a:lnTo>
                  <a:lnTo>
                    <a:pt x="393" y="443"/>
                  </a:lnTo>
                  <a:lnTo>
                    <a:pt x="401" y="452"/>
                  </a:lnTo>
                  <a:lnTo>
                    <a:pt x="407" y="460"/>
                  </a:lnTo>
                  <a:lnTo>
                    <a:pt x="410" y="469"/>
                  </a:lnTo>
                  <a:lnTo>
                    <a:pt x="410" y="473"/>
                  </a:lnTo>
                  <a:lnTo>
                    <a:pt x="407" y="477"/>
                  </a:lnTo>
                  <a:lnTo>
                    <a:pt x="405" y="481"/>
                  </a:lnTo>
                  <a:lnTo>
                    <a:pt x="401" y="484"/>
                  </a:lnTo>
                  <a:lnTo>
                    <a:pt x="397" y="487"/>
                  </a:lnTo>
                  <a:lnTo>
                    <a:pt x="392" y="488"/>
                  </a:lnTo>
                  <a:lnTo>
                    <a:pt x="392" y="484"/>
                  </a:lnTo>
                  <a:lnTo>
                    <a:pt x="392" y="482"/>
                  </a:lnTo>
                  <a:lnTo>
                    <a:pt x="389" y="472"/>
                  </a:lnTo>
                  <a:lnTo>
                    <a:pt x="383" y="463"/>
                  </a:lnTo>
                  <a:lnTo>
                    <a:pt x="377" y="454"/>
                  </a:lnTo>
                  <a:lnTo>
                    <a:pt x="377" y="455"/>
                  </a:lnTo>
                  <a:lnTo>
                    <a:pt x="377" y="456"/>
                  </a:lnTo>
                  <a:lnTo>
                    <a:pt x="377" y="459"/>
                  </a:lnTo>
                  <a:lnTo>
                    <a:pt x="376" y="472"/>
                  </a:lnTo>
                  <a:lnTo>
                    <a:pt x="375" y="483"/>
                  </a:lnTo>
                  <a:lnTo>
                    <a:pt x="370" y="488"/>
                  </a:lnTo>
                  <a:lnTo>
                    <a:pt x="362" y="490"/>
                  </a:lnTo>
                  <a:lnTo>
                    <a:pt x="357" y="489"/>
                  </a:lnTo>
                  <a:lnTo>
                    <a:pt x="353" y="488"/>
                  </a:lnTo>
                  <a:lnTo>
                    <a:pt x="349" y="487"/>
                  </a:lnTo>
                  <a:lnTo>
                    <a:pt x="348" y="486"/>
                  </a:lnTo>
                  <a:lnTo>
                    <a:pt x="354" y="477"/>
                  </a:lnTo>
                  <a:lnTo>
                    <a:pt x="357" y="469"/>
                  </a:lnTo>
                  <a:lnTo>
                    <a:pt x="358" y="459"/>
                  </a:lnTo>
                  <a:lnTo>
                    <a:pt x="358" y="448"/>
                  </a:lnTo>
                  <a:lnTo>
                    <a:pt x="358" y="443"/>
                  </a:lnTo>
                  <a:lnTo>
                    <a:pt x="358" y="438"/>
                  </a:lnTo>
                  <a:lnTo>
                    <a:pt x="354" y="438"/>
                  </a:lnTo>
                  <a:lnTo>
                    <a:pt x="352" y="438"/>
                  </a:lnTo>
                  <a:lnTo>
                    <a:pt x="349" y="438"/>
                  </a:lnTo>
                  <a:lnTo>
                    <a:pt x="347" y="438"/>
                  </a:lnTo>
                  <a:lnTo>
                    <a:pt x="345" y="438"/>
                  </a:lnTo>
                  <a:lnTo>
                    <a:pt x="340" y="438"/>
                  </a:lnTo>
                  <a:lnTo>
                    <a:pt x="334" y="440"/>
                  </a:lnTo>
                  <a:lnTo>
                    <a:pt x="328" y="442"/>
                  </a:lnTo>
                  <a:lnTo>
                    <a:pt x="323" y="447"/>
                  </a:lnTo>
                  <a:lnTo>
                    <a:pt x="317" y="441"/>
                  </a:lnTo>
                  <a:lnTo>
                    <a:pt x="312" y="435"/>
                  </a:lnTo>
                  <a:lnTo>
                    <a:pt x="310" y="427"/>
                  </a:lnTo>
                  <a:lnTo>
                    <a:pt x="310" y="425"/>
                  </a:lnTo>
                  <a:lnTo>
                    <a:pt x="311" y="423"/>
                  </a:lnTo>
                  <a:lnTo>
                    <a:pt x="312" y="420"/>
                  </a:lnTo>
                  <a:lnTo>
                    <a:pt x="314" y="418"/>
                  </a:lnTo>
                  <a:lnTo>
                    <a:pt x="318" y="417"/>
                  </a:lnTo>
                  <a:lnTo>
                    <a:pt x="322" y="417"/>
                  </a:lnTo>
                  <a:lnTo>
                    <a:pt x="329" y="417"/>
                  </a:lnTo>
                  <a:lnTo>
                    <a:pt x="337" y="418"/>
                  </a:lnTo>
                  <a:lnTo>
                    <a:pt x="348" y="419"/>
                  </a:lnTo>
                  <a:lnTo>
                    <a:pt x="345" y="413"/>
                  </a:lnTo>
                  <a:lnTo>
                    <a:pt x="339" y="403"/>
                  </a:lnTo>
                  <a:lnTo>
                    <a:pt x="331" y="392"/>
                  </a:lnTo>
                  <a:lnTo>
                    <a:pt x="323" y="383"/>
                  </a:lnTo>
                  <a:lnTo>
                    <a:pt x="322" y="386"/>
                  </a:lnTo>
                  <a:lnTo>
                    <a:pt x="319" y="390"/>
                  </a:lnTo>
                  <a:lnTo>
                    <a:pt x="317" y="394"/>
                  </a:lnTo>
                  <a:lnTo>
                    <a:pt x="313" y="397"/>
                  </a:lnTo>
                  <a:lnTo>
                    <a:pt x="312" y="387"/>
                  </a:lnTo>
                  <a:lnTo>
                    <a:pt x="308" y="375"/>
                  </a:lnTo>
                  <a:lnTo>
                    <a:pt x="304" y="361"/>
                  </a:lnTo>
                  <a:lnTo>
                    <a:pt x="295" y="348"/>
                  </a:lnTo>
                  <a:lnTo>
                    <a:pt x="294" y="358"/>
                  </a:lnTo>
                  <a:lnTo>
                    <a:pt x="293" y="372"/>
                  </a:lnTo>
                  <a:lnTo>
                    <a:pt x="291" y="391"/>
                  </a:lnTo>
                  <a:lnTo>
                    <a:pt x="293" y="417"/>
                  </a:lnTo>
                  <a:lnTo>
                    <a:pt x="296" y="440"/>
                  </a:lnTo>
                  <a:lnTo>
                    <a:pt x="301" y="459"/>
                  </a:lnTo>
                  <a:lnTo>
                    <a:pt x="310" y="475"/>
                  </a:lnTo>
                  <a:lnTo>
                    <a:pt x="319" y="486"/>
                  </a:lnTo>
                  <a:lnTo>
                    <a:pt x="333" y="493"/>
                  </a:lnTo>
                  <a:lnTo>
                    <a:pt x="329" y="496"/>
                  </a:lnTo>
                  <a:lnTo>
                    <a:pt x="324" y="501"/>
                  </a:lnTo>
                  <a:lnTo>
                    <a:pt x="319" y="504"/>
                  </a:lnTo>
                  <a:lnTo>
                    <a:pt x="313" y="505"/>
                  </a:lnTo>
                  <a:lnTo>
                    <a:pt x="306" y="502"/>
                  </a:lnTo>
                  <a:lnTo>
                    <a:pt x="301" y="498"/>
                  </a:lnTo>
                  <a:lnTo>
                    <a:pt x="296" y="490"/>
                  </a:lnTo>
                  <a:lnTo>
                    <a:pt x="291" y="482"/>
                  </a:lnTo>
                  <a:lnTo>
                    <a:pt x="289" y="490"/>
                  </a:lnTo>
                  <a:lnTo>
                    <a:pt x="284" y="499"/>
                  </a:lnTo>
                  <a:lnTo>
                    <a:pt x="279" y="506"/>
                  </a:lnTo>
                  <a:lnTo>
                    <a:pt x="273" y="510"/>
                  </a:lnTo>
                  <a:lnTo>
                    <a:pt x="267" y="506"/>
                  </a:lnTo>
                  <a:lnTo>
                    <a:pt x="261" y="499"/>
                  </a:lnTo>
                  <a:lnTo>
                    <a:pt x="256" y="490"/>
                  </a:lnTo>
                  <a:lnTo>
                    <a:pt x="254" y="482"/>
                  </a:lnTo>
                  <a:lnTo>
                    <a:pt x="249" y="490"/>
                  </a:lnTo>
                  <a:lnTo>
                    <a:pt x="244" y="498"/>
                  </a:lnTo>
                  <a:lnTo>
                    <a:pt x="240" y="502"/>
                  </a:lnTo>
                  <a:lnTo>
                    <a:pt x="232" y="505"/>
                  </a:lnTo>
                  <a:lnTo>
                    <a:pt x="226" y="504"/>
                  </a:lnTo>
                  <a:lnTo>
                    <a:pt x="221" y="501"/>
                  </a:lnTo>
                  <a:lnTo>
                    <a:pt x="217" y="496"/>
                  </a:lnTo>
                  <a:lnTo>
                    <a:pt x="213" y="493"/>
                  </a:lnTo>
                  <a:lnTo>
                    <a:pt x="226" y="486"/>
                  </a:lnTo>
                  <a:lnTo>
                    <a:pt x="236" y="475"/>
                  </a:lnTo>
                  <a:lnTo>
                    <a:pt x="244" y="459"/>
                  </a:lnTo>
                  <a:lnTo>
                    <a:pt x="249" y="440"/>
                  </a:lnTo>
                  <a:lnTo>
                    <a:pt x="253" y="417"/>
                  </a:lnTo>
                  <a:lnTo>
                    <a:pt x="254" y="391"/>
                  </a:lnTo>
                  <a:lnTo>
                    <a:pt x="254" y="372"/>
                  </a:lnTo>
                  <a:lnTo>
                    <a:pt x="252" y="358"/>
                  </a:lnTo>
                  <a:lnTo>
                    <a:pt x="250" y="348"/>
                  </a:lnTo>
                  <a:lnTo>
                    <a:pt x="242" y="361"/>
                  </a:lnTo>
                  <a:lnTo>
                    <a:pt x="237" y="375"/>
                  </a:lnTo>
                  <a:lnTo>
                    <a:pt x="234" y="387"/>
                  </a:lnTo>
                  <a:lnTo>
                    <a:pt x="232" y="397"/>
                  </a:lnTo>
                  <a:lnTo>
                    <a:pt x="229" y="394"/>
                  </a:lnTo>
                  <a:lnTo>
                    <a:pt x="226" y="390"/>
                  </a:lnTo>
                  <a:lnTo>
                    <a:pt x="224" y="386"/>
                  </a:lnTo>
                  <a:lnTo>
                    <a:pt x="223" y="383"/>
                  </a:lnTo>
                  <a:lnTo>
                    <a:pt x="214" y="392"/>
                  </a:lnTo>
                  <a:lnTo>
                    <a:pt x="207" y="403"/>
                  </a:lnTo>
                  <a:lnTo>
                    <a:pt x="201" y="413"/>
                  </a:lnTo>
                  <a:lnTo>
                    <a:pt x="197" y="419"/>
                  </a:lnTo>
                  <a:lnTo>
                    <a:pt x="208" y="418"/>
                  </a:lnTo>
                  <a:lnTo>
                    <a:pt x="218" y="417"/>
                  </a:lnTo>
                  <a:lnTo>
                    <a:pt x="224" y="417"/>
                  </a:lnTo>
                  <a:lnTo>
                    <a:pt x="227" y="417"/>
                  </a:lnTo>
                  <a:lnTo>
                    <a:pt x="231" y="418"/>
                  </a:lnTo>
                  <a:lnTo>
                    <a:pt x="234" y="420"/>
                  </a:lnTo>
                  <a:lnTo>
                    <a:pt x="235" y="423"/>
                  </a:lnTo>
                  <a:lnTo>
                    <a:pt x="236" y="425"/>
                  </a:lnTo>
                  <a:lnTo>
                    <a:pt x="236" y="427"/>
                  </a:lnTo>
                  <a:lnTo>
                    <a:pt x="234" y="435"/>
                  </a:lnTo>
                  <a:lnTo>
                    <a:pt x="229" y="441"/>
                  </a:lnTo>
                  <a:lnTo>
                    <a:pt x="223" y="447"/>
                  </a:lnTo>
                  <a:lnTo>
                    <a:pt x="219" y="442"/>
                  </a:lnTo>
                  <a:lnTo>
                    <a:pt x="212" y="440"/>
                  </a:lnTo>
                  <a:lnTo>
                    <a:pt x="206" y="438"/>
                  </a:lnTo>
                  <a:lnTo>
                    <a:pt x="201" y="438"/>
                  </a:lnTo>
                  <a:lnTo>
                    <a:pt x="199" y="438"/>
                  </a:lnTo>
                  <a:lnTo>
                    <a:pt x="196" y="438"/>
                  </a:lnTo>
                  <a:lnTo>
                    <a:pt x="194" y="438"/>
                  </a:lnTo>
                  <a:lnTo>
                    <a:pt x="191" y="438"/>
                  </a:lnTo>
                  <a:lnTo>
                    <a:pt x="188" y="438"/>
                  </a:lnTo>
                  <a:lnTo>
                    <a:pt x="188" y="443"/>
                  </a:lnTo>
                  <a:lnTo>
                    <a:pt x="189" y="448"/>
                  </a:lnTo>
                  <a:lnTo>
                    <a:pt x="188" y="459"/>
                  </a:lnTo>
                  <a:lnTo>
                    <a:pt x="189" y="469"/>
                  </a:lnTo>
                  <a:lnTo>
                    <a:pt x="191" y="477"/>
                  </a:lnTo>
                  <a:lnTo>
                    <a:pt x="197" y="486"/>
                  </a:lnTo>
                  <a:lnTo>
                    <a:pt x="196" y="487"/>
                  </a:lnTo>
                  <a:lnTo>
                    <a:pt x="192" y="488"/>
                  </a:lnTo>
                  <a:lnTo>
                    <a:pt x="189" y="489"/>
                  </a:lnTo>
                  <a:lnTo>
                    <a:pt x="184" y="490"/>
                  </a:lnTo>
                  <a:lnTo>
                    <a:pt x="177" y="488"/>
                  </a:lnTo>
                  <a:lnTo>
                    <a:pt x="172" y="483"/>
                  </a:lnTo>
                  <a:lnTo>
                    <a:pt x="170" y="472"/>
                  </a:lnTo>
                  <a:lnTo>
                    <a:pt x="168" y="459"/>
                  </a:lnTo>
                  <a:lnTo>
                    <a:pt x="168" y="456"/>
                  </a:lnTo>
                  <a:lnTo>
                    <a:pt x="168" y="455"/>
                  </a:lnTo>
                  <a:lnTo>
                    <a:pt x="168" y="454"/>
                  </a:lnTo>
                  <a:lnTo>
                    <a:pt x="162" y="463"/>
                  </a:lnTo>
                  <a:lnTo>
                    <a:pt x="156" y="472"/>
                  </a:lnTo>
                  <a:lnTo>
                    <a:pt x="154" y="482"/>
                  </a:lnTo>
                  <a:lnTo>
                    <a:pt x="154" y="484"/>
                  </a:lnTo>
                  <a:lnTo>
                    <a:pt x="154" y="488"/>
                  </a:lnTo>
                  <a:lnTo>
                    <a:pt x="149" y="487"/>
                  </a:lnTo>
                  <a:lnTo>
                    <a:pt x="144" y="484"/>
                  </a:lnTo>
                  <a:lnTo>
                    <a:pt x="141" y="481"/>
                  </a:lnTo>
                  <a:lnTo>
                    <a:pt x="138" y="477"/>
                  </a:lnTo>
                  <a:lnTo>
                    <a:pt x="136" y="473"/>
                  </a:lnTo>
                  <a:lnTo>
                    <a:pt x="136" y="469"/>
                  </a:lnTo>
                  <a:lnTo>
                    <a:pt x="138" y="460"/>
                  </a:lnTo>
                  <a:lnTo>
                    <a:pt x="144" y="452"/>
                  </a:lnTo>
                  <a:lnTo>
                    <a:pt x="153" y="443"/>
                  </a:lnTo>
                  <a:lnTo>
                    <a:pt x="159" y="437"/>
                  </a:lnTo>
                  <a:lnTo>
                    <a:pt x="156" y="437"/>
                  </a:lnTo>
                  <a:lnTo>
                    <a:pt x="144" y="438"/>
                  </a:lnTo>
                  <a:lnTo>
                    <a:pt x="138" y="441"/>
                  </a:lnTo>
                  <a:lnTo>
                    <a:pt x="133" y="444"/>
                  </a:lnTo>
                  <a:lnTo>
                    <a:pt x="132" y="448"/>
                  </a:lnTo>
                  <a:lnTo>
                    <a:pt x="125" y="440"/>
                  </a:lnTo>
                  <a:lnTo>
                    <a:pt x="122" y="427"/>
                  </a:lnTo>
                  <a:lnTo>
                    <a:pt x="122" y="425"/>
                  </a:lnTo>
                  <a:lnTo>
                    <a:pt x="122" y="423"/>
                  </a:lnTo>
                  <a:lnTo>
                    <a:pt x="124" y="420"/>
                  </a:lnTo>
                  <a:lnTo>
                    <a:pt x="125" y="419"/>
                  </a:lnTo>
                  <a:lnTo>
                    <a:pt x="127" y="417"/>
                  </a:lnTo>
                  <a:lnTo>
                    <a:pt x="130" y="417"/>
                  </a:lnTo>
                  <a:lnTo>
                    <a:pt x="133" y="415"/>
                  </a:lnTo>
                  <a:lnTo>
                    <a:pt x="145" y="417"/>
                  </a:lnTo>
                  <a:lnTo>
                    <a:pt x="157" y="418"/>
                  </a:lnTo>
                  <a:lnTo>
                    <a:pt x="168" y="419"/>
                  </a:lnTo>
                  <a:lnTo>
                    <a:pt x="176" y="409"/>
                  </a:lnTo>
                  <a:lnTo>
                    <a:pt x="184" y="396"/>
                  </a:lnTo>
                  <a:lnTo>
                    <a:pt x="192" y="383"/>
                  </a:lnTo>
                  <a:lnTo>
                    <a:pt x="200" y="369"/>
                  </a:lnTo>
                  <a:lnTo>
                    <a:pt x="196" y="371"/>
                  </a:lnTo>
                  <a:lnTo>
                    <a:pt x="192" y="371"/>
                  </a:lnTo>
                  <a:lnTo>
                    <a:pt x="186" y="371"/>
                  </a:lnTo>
                  <a:lnTo>
                    <a:pt x="183" y="371"/>
                  </a:lnTo>
                  <a:lnTo>
                    <a:pt x="180" y="371"/>
                  </a:lnTo>
                  <a:lnTo>
                    <a:pt x="177" y="369"/>
                  </a:lnTo>
                  <a:lnTo>
                    <a:pt x="196" y="352"/>
                  </a:lnTo>
                  <a:lnTo>
                    <a:pt x="212" y="333"/>
                  </a:lnTo>
                  <a:lnTo>
                    <a:pt x="224" y="312"/>
                  </a:lnTo>
                  <a:lnTo>
                    <a:pt x="232" y="289"/>
                  </a:lnTo>
                  <a:lnTo>
                    <a:pt x="235" y="266"/>
                  </a:lnTo>
                  <a:lnTo>
                    <a:pt x="231" y="246"/>
                  </a:lnTo>
                  <a:lnTo>
                    <a:pt x="229" y="246"/>
                  </a:lnTo>
                  <a:lnTo>
                    <a:pt x="149" y="374"/>
                  </a:lnTo>
                  <a:lnTo>
                    <a:pt x="138" y="390"/>
                  </a:lnTo>
                  <a:lnTo>
                    <a:pt x="127" y="401"/>
                  </a:lnTo>
                  <a:lnTo>
                    <a:pt x="115" y="407"/>
                  </a:lnTo>
                  <a:lnTo>
                    <a:pt x="104" y="410"/>
                  </a:lnTo>
                  <a:lnTo>
                    <a:pt x="92" y="410"/>
                  </a:lnTo>
                  <a:lnTo>
                    <a:pt x="79" y="412"/>
                  </a:lnTo>
                  <a:lnTo>
                    <a:pt x="95" y="397"/>
                  </a:lnTo>
                  <a:lnTo>
                    <a:pt x="108" y="383"/>
                  </a:lnTo>
                  <a:lnTo>
                    <a:pt x="118" y="369"/>
                  </a:lnTo>
                  <a:lnTo>
                    <a:pt x="125" y="358"/>
                  </a:lnTo>
                  <a:lnTo>
                    <a:pt x="200" y="239"/>
                  </a:lnTo>
                  <a:lnTo>
                    <a:pt x="188" y="234"/>
                  </a:lnTo>
                  <a:lnTo>
                    <a:pt x="121" y="340"/>
                  </a:lnTo>
                  <a:lnTo>
                    <a:pt x="110" y="356"/>
                  </a:lnTo>
                  <a:lnTo>
                    <a:pt x="98" y="367"/>
                  </a:lnTo>
                  <a:lnTo>
                    <a:pt x="87" y="373"/>
                  </a:lnTo>
                  <a:lnTo>
                    <a:pt x="77" y="377"/>
                  </a:lnTo>
                  <a:lnTo>
                    <a:pt x="64" y="378"/>
                  </a:lnTo>
                  <a:lnTo>
                    <a:pt x="50" y="378"/>
                  </a:lnTo>
                  <a:lnTo>
                    <a:pt x="67" y="363"/>
                  </a:lnTo>
                  <a:lnTo>
                    <a:pt x="80" y="349"/>
                  </a:lnTo>
                  <a:lnTo>
                    <a:pt x="90" y="335"/>
                  </a:lnTo>
                  <a:lnTo>
                    <a:pt x="97" y="325"/>
                  </a:lnTo>
                  <a:lnTo>
                    <a:pt x="161" y="222"/>
                  </a:lnTo>
                  <a:lnTo>
                    <a:pt x="150" y="216"/>
                  </a:lnTo>
                  <a:lnTo>
                    <a:pt x="97" y="300"/>
                  </a:lnTo>
                  <a:lnTo>
                    <a:pt x="86" y="316"/>
                  </a:lnTo>
                  <a:lnTo>
                    <a:pt x="75" y="327"/>
                  </a:lnTo>
                  <a:lnTo>
                    <a:pt x="63" y="333"/>
                  </a:lnTo>
                  <a:lnTo>
                    <a:pt x="52" y="335"/>
                  </a:lnTo>
                  <a:lnTo>
                    <a:pt x="40" y="337"/>
                  </a:lnTo>
                  <a:lnTo>
                    <a:pt x="27" y="338"/>
                  </a:lnTo>
                  <a:lnTo>
                    <a:pt x="43" y="323"/>
                  </a:lnTo>
                  <a:lnTo>
                    <a:pt x="56" y="309"/>
                  </a:lnTo>
                  <a:lnTo>
                    <a:pt x="66" y="295"/>
                  </a:lnTo>
                  <a:lnTo>
                    <a:pt x="73" y="285"/>
                  </a:lnTo>
                  <a:lnTo>
                    <a:pt x="127" y="197"/>
                  </a:lnTo>
                  <a:lnTo>
                    <a:pt x="118" y="189"/>
                  </a:lnTo>
                  <a:lnTo>
                    <a:pt x="80" y="251"/>
                  </a:lnTo>
                  <a:lnTo>
                    <a:pt x="68" y="266"/>
                  </a:lnTo>
                  <a:lnTo>
                    <a:pt x="57" y="277"/>
                  </a:lnTo>
                  <a:lnTo>
                    <a:pt x="46" y="283"/>
                  </a:lnTo>
                  <a:lnTo>
                    <a:pt x="34" y="287"/>
                  </a:lnTo>
                  <a:lnTo>
                    <a:pt x="22" y="287"/>
                  </a:lnTo>
                  <a:lnTo>
                    <a:pt x="9" y="288"/>
                  </a:lnTo>
                  <a:lnTo>
                    <a:pt x="25" y="274"/>
                  </a:lnTo>
                  <a:lnTo>
                    <a:pt x="38" y="259"/>
                  </a:lnTo>
                  <a:lnTo>
                    <a:pt x="48" y="246"/>
                  </a:lnTo>
                  <a:lnTo>
                    <a:pt x="55" y="235"/>
                  </a:lnTo>
                  <a:lnTo>
                    <a:pt x="99" y="164"/>
                  </a:lnTo>
                  <a:lnTo>
                    <a:pt x="96" y="156"/>
                  </a:lnTo>
                  <a:lnTo>
                    <a:pt x="93" y="150"/>
                  </a:lnTo>
                  <a:lnTo>
                    <a:pt x="71" y="185"/>
                  </a:lnTo>
                  <a:lnTo>
                    <a:pt x="60" y="202"/>
                  </a:lnTo>
                  <a:lnTo>
                    <a:pt x="49" y="212"/>
                  </a:lnTo>
                  <a:lnTo>
                    <a:pt x="37" y="218"/>
                  </a:lnTo>
                  <a:lnTo>
                    <a:pt x="26" y="222"/>
                  </a:lnTo>
                  <a:lnTo>
                    <a:pt x="14" y="223"/>
                  </a:lnTo>
                  <a:lnTo>
                    <a:pt x="0" y="223"/>
                  </a:lnTo>
                  <a:lnTo>
                    <a:pt x="16" y="208"/>
                  </a:lnTo>
                  <a:lnTo>
                    <a:pt x="29" y="194"/>
                  </a:lnTo>
                  <a:lnTo>
                    <a:pt x="39" y="180"/>
                  </a:lnTo>
                  <a:lnTo>
                    <a:pt x="46" y="171"/>
                  </a:lnTo>
                  <a:lnTo>
                    <a:pt x="90" y="101"/>
                  </a:lnTo>
                  <a:lnTo>
                    <a:pt x="97" y="79"/>
                  </a:lnTo>
                  <a:lnTo>
                    <a:pt x="108" y="59"/>
                  </a:lnTo>
                  <a:lnTo>
                    <a:pt x="122" y="44"/>
                  </a:lnTo>
                  <a:lnTo>
                    <a:pt x="116" y="41"/>
                  </a:lnTo>
                  <a:lnTo>
                    <a:pt x="113" y="39"/>
                  </a:lnTo>
                  <a:lnTo>
                    <a:pt x="109" y="36"/>
                  </a:lnTo>
                  <a:lnTo>
                    <a:pt x="126" y="35"/>
                  </a:lnTo>
                  <a:lnTo>
                    <a:pt x="143" y="32"/>
                  </a:lnTo>
                  <a:lnTo>
                    <a:pt x="157" y="28"/>
                  </a:lnTo>
                  <a:lnTo>
                    <a:pt x="171" y="24"/>
                  </a:lnTo>
                  <a:lnTo>
                    <a:pt x="182" y="22"/>
                  </a:lnTo>
                  <a:lnTo>
                    <a:pt x="186" y="23"/>
                  </a:lnTo>
                  <a:lnTo>
                    <a:pt x="191" y="26"/>
                  </a:lnTo>
                  <a:lnTo>
                    <a:pt x="195" y="28"/>
                  </a:lnTo>
                  <a:lnTo>
                    <a:pt x="197" y="32"/>
                  </a:lnTo>
                  <a:lnTo>
                    <a:pt x="197" y="36"/>
                  </a:lnTo>
                  <a:lnTo>
                    <a:pt x="196" y="42"/>
                  </a:lnTo>
                  <a:lnTo>
                    <a:pt x="191" y="49"/>
                  </a:lnTo>
                  <a:lnTo>
                    <a:pt x="183" y="52"/>
                  </a:lnTo>
                  <a:lnTo>
                    <a:pt x="172" y="55"/>
                  </a:lnTo>
                  <a:lnTo>
                    <a:pt x="165" y="53"/>
                  </a:lnTo>
                  <a:lnTo>
                    <a:pt x="157" y="52"/>
                  </a:lnTo>
                  <a:lnTo>
                    <a:pt x="149" y="65"/>
                  </a:lnTo>
                  <a:lnTo>
                    <a:pt x="143" y="79"/>
                  </a:lnTo>
                  <a:lnTo>
                    <a:pt x="141" y="93"/>
                  </a:lnTo>
                  <a:lnTo>
                    <a:pt x="144" y="108"/>
                  </a:lnTo>
                  <a:lnTo>
                    <a:pt x="151" y="121"/>
                  </a:lnTo>
                  <a:lnTo>
                    <a:pt x="163" y="132"/>
                  </a:lnTo>
                  <a:lnTo>
                    <a:pt x="179" y="141"/>
                  </a:lnTo>
                  <a:lnTo>
                    <a:pt x="196" y="145"/>
                  </a:lnTo>
                  <a:lnTo>
                    <a:pt x="214" y="148"/>
                  </a:lnTo>
                  <a:lnTo>
                    <a:pt x="220" y="148"/>
                  </a:lnTo>
                  <a:lnTo>
                    <a:pt x="227" y="131"/>
                  </a:lnTo>
                  <a:lnTo>
                    <a:pt x="236" y="115"/>
                  </a:lnTo>
                  <a:lnTo>
                    <a:pt x="247" y="103"/>
                  </a:lnTo>
                  <a:lnTo>
                    <a:pt x="256" y="91"/>
                  </a:lnTo>
                  <a:lnTo>
                    <a:pt x="244" y="85"/>
                  </a:lnTo>
                  <a:lnTo>
                    <a:pt x="235" y="78"/>
                  </a:lnTo>
                  <a:lnTo>
                    <a:pt x="227" y="70"/>
                  </a:lnTo>
                  <a:lnTo>
                    <a:pt x="225" y="64"/>
                  </a:lnTo>
                  <a:lnTo>
                    <a:pt x="229" y="64"/>
                  </a:lnTo>
                  <a:lnTo>
                    <a:pt x="236" y="67"/>
                  </a:lnTo>
                  <a:lnTo>
                    <a:pt x="246" y="69"/>
                  </a:lnTo>
                  <a:lnTo>
                    <a:pt x="254" y="72"/>
                  </a:lnTo>
                  <a:lnTo>
                    <a:pt x="258" y="73"/>
                  </a:lnTo>
                  <a:lnTo>
                    <a:pt x="260" y="73"/>
                  </a:lnTo>
                  <a:lnTo>
                    <a:pt x="261" y="72"/>
                  </a:lnTo>
                  <a:lnTo>
                    <a:pt x="264" y="70"/>
                  </a:lnTo>
                  <a:lnTo>
                    <a:pt x="265" y="69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1" y="65"/>
                  </a:lnTo>
                  <a:lnTo>
                    <a:pt x="253" y="64"/>
                  </a:lnTo>
                  <a:lnTo>
                    <a:pt x="243" y="62"/>
                  </a:lnTo>
                  <a:lnTo>
                    <a:pt x="234" y="59"/>
                  </a:lnTo>
                  <a:lnTo>
                    <a:pt x="227" y="57"/>
                  </a:lnTo>
                  <a:lnTo>
                    <a:pt x="224" y="55"/>
                  </a:lnTo>
                  <a:lnTo>
                    <a:pt x="221" y="51"/>
                  </a:lnTo>
                  <a:lnTo>
                    <a:pt x="219" y="49"/>
                  </a:lnTo>
                  <a:lnTo>
                    <a:pt x="219" y="47"/>
                  </a:lnTo>
                  <a:lnTo>
                    <a:pt x="223" y="47"/>
                  </a:lnTo>
                  <a:lnTo>
                    <a:pt x="230" y="50"/>
                  </a:lnTo>
                  <a:lnTo>
                    <a:pt x="238" y="52"/>
                  </a:lnTo>
                  <a:lnTo>
                    <a:pt x="250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60" y="52"/>
                  </a:lnTo>
                  <a:lnTo>
                    <a:pt x="264" y="52"/>
                  </a:lnTo>
                  <a:lnTo>
                    <a:pt x="258" y="42"/>
                  </a:lnTo>
                  <a:lnTo>
                    <a:pt x="250" y="35"/>
                  </a:lnTo>
                  <a:lnTo>
                    <a:pt x="242" y="33"/>
                  </a:lnTo>
                  <a:lnTo>
                    <a:pt x="240" y="33"/>
                  </a:lnTo>
                  <a:lnTo>
                    <a:pt x="236" y="34"/>
                  </a:lnTo>
                  <a:lnTo>
                    <a:pt x="232" y="35"/>
                  </a:lnTo>
                  <a:lnTo>
                    <a:pt x="227" y="36"/>
                  </a:lnTo>
                  <a:lnTo>
                    <a:pt x="224" y="39"/>
                  </a:lnTo>
                  <a:lnTo>
                    <a:pt x="219" y="30"/>
                  </a:lnTo>
                  <a:lnTo>
                    <a:pt x="217" y="23"/>
                  </a:lnTo>
                  <a:lnTo>
                    <a:pt x="215" y="16"/>
                  </a:lnTo>
                  <a:lnTo>
                    <a:pt x="217" y="12"/>
                  </a:lnTo>
                  <a:lnTo>
                    <a:pt x="220" y="7"/>
                  </a:lnTo>
                  <a:lnTo>
                    <a:pt x="227" y="4"/>
                  </a:lnTo>
                  <a:lnTo>
                    <a:pt x="238" y="3"/>
                  </a:lnTo>
                  <a:lnTo>
                    <a:pt x="244" y="4"/>
                  </a:lnTo>
                  <a:lnTo>
                    <a:pt x="252" y="4"/>
                  </a:lnTo>
                  <a:lnTo>
                    <a:pt x="256" y="5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5"/>
                  </a:lnTo>
                  <a:lnTo>
                    <a:pt x="260" y="4"/>
                  </a:lnTo>
                  <a:lnTo>
                    <a:pt x="261" y="1"/>
                  </a:lnTo>
                  <a:lnTo>
                    <a:pt x="264" y="1"/>
                  </a:lnTo>
                  <a:lnTo>
                    <a:pt x="266" y="0"/>
                  </a:lnTo>
                  <a:lnTo>
                    <a:pt x="271" y="0"/>
                  </a:lnTo>
                  <a:lnTo>
                    <a:pt x="284" y="1"/>
                  </a:lnTo>
                  <a:lnTo>
                    <a:pt x="300" y="4"/>
                  </a:lnTo>
                  <a:lnTo>
                    <a:pt x="317" y="4"/>
                  </a:lnTo>
                  <a:lnTo>
                    <a:pt x="323" y="4"/>
                  </a:lnTo>
                  <a:lnTo>
                    <a:pt x="327" y="3"/>
                  </a:lnTo>
                  <a:lnTo>
                    <a:pt x="325" y="6"/>
                  </a:lnTo>
                  <a:lnTo>
                    <a:pt x="323" y="10"/>
                  </a:lnTo>
                  <a:lnTo>
                    <a:pt x="319" y="12"/>
                  </a:lnTo>
                  <a:lnTo>
                    <a:pt x="317" y="16"/>
                  </a:lnTo>
                  <a:lnTo>
                    <a:pt x="320" y="22"/>
                  </a:lnTo>
                  <a:lnTo>
                    <a:pt x="324" y="32"/>
                  </a:lnTo>
                  <a:lnTo>
                    <a:pt x="327" y="44"/>
                  </a:lnTo>
                  <a:lnTo>
                    <a:pt x="324" y="62"/>
                  </a:lnTo>
                  <a:lnTo>
                    <a:pt x="318" y="79"/>
                  </a:lnTo>
                  <a:lnTo>
                    <a:pt x="313" y="95"/>
                  </a:lnTo>
                  <a:lnTo>
                    <a:pt x="311" y="113"/>
                  </a:lnTo>
                  <a:lnTo>
                    <a:pt x="313" y="126"/>
                  </a:lnTo>
                  <a:lnTo>
                    <a:pt x="319" y="138"/>
                  </a:lnTo>
                  <a:lnTo>
                    <a:pt x="325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66" name="Freeform 50"/>
            <p:cNvSpPr>
              <a:spLocks/>
            </p:cNvSpPr>
            <p:nvPr userDrawn="1"/>
          </p:nvSpPr>
          <p:spPr bwMode="auto">
            <a:xfrm>
              <a:off x="2697" y="3625"/>
              <a:ext cx="15" cy="25"/>
            </a:xfrm>
            <a:custGeom>
              <a:avLst/>
              <a:gdLst>
                <a:gd name="T0" fmla="*/ 58 w 73"/>
                <a:gd name="T1" fmla="*/ 34 h 122"/>
                <a:gd name="T2" fmla="*/ 56 w 73"/>
                <a:gd name="T3" fmla="*/ 24 h 122"/>
                <a:gd name="T4" fmla="*/ 53 w 73"/>
                <a:gd name="T5" fmla="*/ 18 h 122"/>
                <a:gd name="T6" fmla="*/ 47 w 73"/>
                <a:gd name="T7" fmla="*/ 13 h 122"/>
                <a:gd name="T8" fmla="*/ 37 w 73"/>
                <a:gd name="T9" fmla="*/ 12 h 122"/>
                <a:gd name="T10" fmla="*/ 34 w 73"/>
                <a:gd name="T11" fmla="*/ 12 h 122"/>
                <a:gd name="T12" fmla="*/ 30 w 73"/>
                <a:gd name="T13" fmla="*/ 13 h 122"/>
                <a:gd name="T14" fmla="*/ 24 w 73"/>
                <a:gd name="T15" fmla="*/ 16 h 122"/>
                <a:gd name="T16" fmla="*/ 20 w 73"/>
                <a:gd name="T17" fmla="*/ 21 h 122"/>
                <a:gd name="T18" fmla="*/ 17 w 73"/>
                <a:gd name="T19" fmla="*/ 27 h 122"/>
                <a:gd name="T20" fmla="*/ 15 w 73"/>
                <a:gd name="T21" fmla="*/ 37 h 122"/>
                <a:gd name="T22" fmla="*/ 15 w 73"/>
                <a:gd name="T23" fmla="*/ 77 h 122"/>
                <a:gd name="T24" fmla="*/ 17 w 73"/>
                <a:gd name="T25" fmla="*/ 91 h 122"/>
                <a:gd name="T26" fmla="*/ 19 w 73"/>
                <a:gd name="T27" fmla="*/ 100 h 122"/>
                <a:gd name="T28" fmla="*/ 24 w 73"/>
                <a:gd name="T29" fmla="*/ 106 h 122"/>
                <a:gd name="T30" fmla="*/ 30 w 73"/>
                <a:gd name="T31" fmla="*/ 109 h 122"/>
                <a:gd name="T32" fmla="*/ 37 w 73"/>
                <a:gd name="T33" fmla="*/ 110 h 122"/>
                <a:gd name="T34" fmla="*/ 47 w 73"/>
                <a:gd name="T35" fmla="*/ 109 h 122"/>
                <a:gd name="T36" fmla="*/ 54 w 73"/>
                <a:gd name="T37" fmla="*/ 108 h 122"/>
                <a:gd name="T38" fmla="*/ 58 w 73"/>
                <a:gd name="T39" fmla="*/ 105 h 122"/>
                <a:gd name="T40" fmla="*/ 58 w 73"/>
                <a:gd name="T41" fmla="*/ 69 h 122"/>
                <a:gd name="T42" fmla="*/ 36 w 73"/>
                <a:gd name="T43" fmla="*/ 69 h 122"/>
                <a:gd name="T44" fmla="*/ 36 w 73"/>
                <a:gd name="T45" fmla="*/ 57 h 122"/>
                <a:gd name="T46" fmla="*/ 73 w 73"/>
                <a:gd name="T47" fmla="*/ 57 h 122"/>
                <a:gd name="T48" fmla="*/ 73 w 73"/>
                <a:gd name="T49" fmla="*/ 114 h 122"/>
                <a:gd name="T50" fmla="*/ 63 w 73"/>
                <a:gd name="T51" fmla="*/ 119 h 122"/>
                <a:gd name="T52" fmla="*/ 52 w 73"/>
                <a:gd name="T53" fmla="*/ 121 h 122"/>
                <a:gd name="T54" fmla="*/ 37 w 73"/>
                <a:gd name="T55" fmla="*/ 122 h 122"/>
                <a:gd name="T56" fmla="*/ 24 w 73"/>
                <a:gd name="T57" fmla="*/ 121 h 122"/>
                <a:gd name="T58" fmla="*/ 13 w 73"/>
                <a:gd name="T59" fmla="*/ 116 h 122"/>
                <a:gd name="T60" fmla="*/ 6 w 73"/>
                <a:gd name="T61" fmla="*/ 108 h 122"/>
                <a:gd name="T62" fmla="*/ 1 w 73"/>
                <a:gd name="T63" fmla="*/ 94 h 122"/>
                <a:gd name="T64" fmla="*/ 0 w 73"/>
                <a:gd name="T65" fmla="*/ 77 h 122"/>
                <a:gd name="T66" fmla="*/ 0 w 73"/>
                <a:gd name="T67" fmla="*/ 39 h 122"/>
                <a:gd name="T68" fmla="*/ 1 w 73"/>
                <a:gd name="T69" fmla="*/ 25 h 122"/>
                <a:gd name="T70" fmla="*/ 6 w 73"/>
                <a:gd name="T71" fmla="*/ 14 h 122"/>
                <a:gd name="T72" fmla="*/ 13 w 73"/>
                <a:gd name="T73" fmla="*/ 6 h 122"/>
                <a:gd name="T74" fmla="*/ 24 w 73"/>
                <a:gd name="T75" fmla="*/ 1 h 122"/>
                <a:gd name="T76" fmla="*/ 37 w 73"/>
                <a:gd name="T77" fmla="*/ 0 h 122"/>
                <a:gd name="T78" fmla="*/ 50 w 73"/>
                <a:gd name="T79" fmla="*/ 1 h 122"/>
                <a:gd name="T80" fmla="*/ 61 w 73"/>
                <a:gd name="T81" fmla="*/ 5 h 122"/>
                <a:gd name="T82" fmla="*/ 69 w 73"/>
                <a:gd name="T83" fmla="*/ 11 h 122"/>
                <a:gd name="T84" fmla="*/ 72 w 73"/>
                <a:gd name="T85" fmla="*/ 21 h 122"/>
                <a:gd name="T86" fmla="*/ 73 w 73"/>
                <a:gd name="T87" fmla="*/ 34 h 122"/>
                <a:gd name="T88" fmla="*/ 58 w 73"/>
                <a:gd name="T8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122">
                  <a:moveTo>
                    <a:pt x="58" y="34"/>
                  </a:moveTo>
                  <a:lnTo>
                    <a:pt x="56" y="24"/>
                  </a:lnTo>
                  <a:lnTo>
                    <a:pt x="53" y="18"/>
                  </a:lnTo>
                  <a:lnTo>
                    <a:pt x="47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3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7"/>
                  </a:lnTo>
                  <a:lnTo>
                    <a:pt x="15" y="37"/>
                  </a:lnTo>
                  <a:lnTo>
                    <a:pt x="15" y="77"/>
                  </a:lnTo>
                  <a:lnTo>
                    <a:pt x="17" y="91"/>
                  </a:lnTo>
                  <a:lnTo>
                    <a:pt x="19" y="100"/>
                  </a:lnTo>
                  <a:lnTo>
                    <a:pt x="24" y="106"/>
                  </a:lnTo>
                  <a:lnTo>
                    <a:pt x="30" y="109"/>
                  </a:lnTo>
                  <a:lnTo>
                    <a:pt x="37" y="110"/>
                  </a:lnTo>
                  <a:lnTo>
                    <a:pt x="47" y="109"/>
                  </a:lnTo>
                  <a:lnTo>
                    <a:pt x="54" y="108"/>
                  </a:lnTo>
                  <a:lnTo>
                    <a:pt x="58" y="105"/>
                  </a:lnTo>
                  <a:lnTo>
                    <a:pt x="58" y="69"/>
                  </a:lnTo>
                  <a:lnTo>
                    <a:pt x="36" y="69"/>
                  </a:lnTo>
                  <a:lnTo>
                    <a:pt x="36" y="57"/>
                  </a:lnTo>
                  <a:lnTo>
                    <a:pt x="73" y="57"/>
                  </a:lnTo>
                  <a:lnTo>
                    <a:pt x="73" y="114"/>
                  </a:lnTo>
                  <a:lnTo>
                    <a:pt x="63" y="119"/>
                  </a:lnTo>
                  <a:lnTo>
                    <a:pt x="52" y="121"/>
                  </a:lnTo>
                  <a:lnTo>
                    <a:pt x="37" y="122"/>
                  </a:lnTo>
                  <a:lnTo>
                    <a:pt x="24" y="121"/>
                  </a:lnTo>
                  <a:lnTo>
                    <a:pt x="13" y="116"/>
                  </a:lnTo>
                  <a:lnTo>
                    <a:pt x="6" y="108"/>
                  </a:lnTo>
                  <a:lnTo>
                    <a:pt x="1" y="94"/>
                  </a:lnTo>
                  <a:lnTo>
                    <a:pt x="0" y="77"/>
                  </a:lnTo>
                  <a:lnTo>
                    <a:pt x="0" y="39"/>
                  </a:lnTo>
                  <a:lnTo>
                    <a:pt x="1" y="25"/>
                  </a:lnTo>
                  <a:lnTo>
                    <a:pt x="6" y="14"/>
                  </a:lnTo>
                  <a:lnTo>
                    <a:pt x="13" y="6"/>
                  </a:lnTo>
                  <a:lnTo>
                    <a:pt x="24" y="1"/>
                  </a:lnTo>
                  <a:lnTo>
                    <a:pt x="37" y="0"/>
                  </a:lnTo>
                  <a:lnTo>
                    <a:pt x="50" y="1"/>
                  </a:lnTo>
                  <a:lnTo>
                    <a:pt x="61" y="5"/>
                  </a:lnTo>
                  <a:lnTo>
                    <a:pt x="69" y="11"/>
                  </a:lnTo>
                  <a:lnTo>
                    <a:pt x="72" y="21"/>
                  </a:lnTo>
                  <a:lnTo>
                    <a:pt x="73" y="34"/>
                  </a:lnTo>
                  <a:lnTo>
                    <a:pt x="58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67" name="Freeform 51"/>
            <p:cNvSpPr>
              <a:spLocks/>
            </p:cNvSpPr>
            <p:nvPr userDrawn="1"/>
          </p:nvSpPr>
          <p:spPr bwMode="auto">
            <a:xfrm>
              <a:off x="2717" y="3626"/>
              <a:ext cx="13" cy="23"/>
            </a:xfrm>
            <a:custGeom>
              <a:avLst/>
              <a:gdLst>
                <a:gd name="T0" fmla="*/ 0 w 62"/>
                <a:gd name="T1" fmla="*/ 118 h 118"/>
                <a:gd name="T2" fmla="*/ 0 w 62"/>
                <a:gd name="T3" fmla="*/ 0 h 118"/>
                <a:gd name="T4" fmla="*/ 62 w 62"/>
                <a:gd name="T5" fmla="*/ 0 h 118"/>
                <a:gd name="T6" fmla="*/ 62 w 62"/>
                <a:gd name="T7" fmla="*/ 12 h 118"/>
                <a:gd name="T8" fmla="*/ 16 w 62"/>
                <a:gd name="T9" fmla="*/ 12 h 118"/>
                <a:gd name="T10" fmla="*/ 16 w 62"/>
                <a:gd name="T11" fmla="*/ 51 h 118"/>
                <a:gd name="T12" fmla="*/ 58 w 62"/>
                <a:gd name="T13" fmla="*/ 51 h 118"/>
                <a:gd name="T14" fmla="*/ 58 w 62"/>
                <a:gd name="T15" fmla="*/ 65 h 118"/>
                <a:gd name="T16" fmla="*/ 16 w 62"/>
                <a:gd name="T17" fmla="*/ 65 h 118"/>
                <a:gd name="T18" fmla="*/ 16 w 62"/>
                <a:gd name="T19" fmla="*/ 106 h 118"/>
                <a:gd name="T20" fmla="*/ 62 w 62"/>
                <a:gd name="T21" fmla="*/ 106 h 118"/>
                <a:gd name="T22" fmla="*/ 62 w 62"/>
                <a:gd name="T23" fmla="*/ 118 h 118"/>
                <a:gd name="T24" fmla="*/ 0 w 62"/>
                <a:gd name="T2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18">
                  <a:moveTo>
                    <a:pt x="0" y="118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2"/>
                  </a:lnTo>
                  <a:lnTo>
                    <a:pt x="16" y="12"/>
                  </a:lnTo>
                  <a:lnTo>
                    <a:pt x="16" y="51"/>
                  </a:lnTo>
                  <a:lnTo>
                    <a:pt x="58" y="51"/>
                  </a:lnTo>
                  <a:lnTo>
                    <a:pt x="58" y="65"/>
                  </a:lnTo>
                  <a:lnTo>
                    <a:pt x="16" y="65"/>
                  </a:lnTo>
                  <a:lnTo>
                    <a:pt x="16" y="106"/>
                  </a:lnTo>
                  <a:lnTo>
                    <a:pt x="62" y="106"/>
                  </a:lnTo>
                  <a:lnTo>
                    <a:pt x="62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68" name="Freeform 52"/>
            <p:cNvSpPr>
              <a:spLocks/>
            </p:cNvSpPr>
            <p:nvPr userDrawn="1"/>
          </p:nvSpPr>
          <p:spPr bwMode="auto">
            <a:xfrm>
              <a:off x="2733" y="3626"/>
              <a:ext cx="12" cy="23"/>
            </a:xfrm>
            <a:custGeom>
              <a:avLst/>
              <a:gdLst>
                <a:gd name="T0" fmla="*/ 0 w 58"/>
                <a:gd name="T1" fmla="*/ 118 h 118"/>
                <a:gd name="T2" fmla="*/ 0 w 58"/>
                <a:gd name="T3" fmla="*/ 0 h 118"/>
                <a:gd name="T4" fmla="*/ 58 w 58"/>
                <a:gd name="T5" fmla="*/ 0 h 118"/>
                <a:gd name="T6" fmla="*/ 58 w 58"/>
                <a:gd name="T7" fmla="*/ 12 h 118"/>
                <a:gd name="T8" fmla="*/ 15 w 58"/>
                <a:gd name="T9" fmla="*/ 12 h 118"/>
                <a:gd name="T10" fmla="*/ 15 w 58"/>
                <a:gd name="T11" fmla="*/ 51 h 118"/>
                <a:gd name="T12" fmla="*/ 56 w 58"/>
                <a:gd name="T13" fmla="*/ 51 h 118"/>
                <a:gd name="T14" fmla="*/ 56 w 58"/>
                <a:gd name="T15" fmla="*/ 65 h 118"/>
                <a:gd name="T16" fmla="*/ 15 w 58"/>
                <a:gd name="T17" fmla="*/ 65 h 118"/>
                <a:gd name="T18" fmla="*/ 15 w 58"/>
                <a:gd name="T19" fmla="*/ 118 h 118"/>
                <a:gd name="T20" fmla="*/ 0 w 58"/>
                <a:gd name="T2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18">
                  <a:moveTo>
                    <a:pt x="0" y="118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12"/>
                  </a:lnTo>
                  <a:lnTo>
                    <a:pt x="15" y="12"/>
                  </a:lnTo>
                  <a:lnTo>
                    <a:pt x="15" y="51"/>
                  </a:lnTo>
                  <a:lnTo>
                    <a:pt x="56" y="51"/>
                  </a:lnTo>
                  <a:lnTo>
                    <a:pt x="56" y="65"/>
                  </a:lnTo>
                  <a:lnTo>
                    <a:pt x="15" y="65"/>
                  </a:lnTo>
                  <a:lnTo>
                    <a:pt x="15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69" name="Freeform 53"/>
            <p:cNvSpPr>
              <a:spLocks noEditPoints="1"/>
            </p:cNvSpPr>
            <p:nvPr userDrawn="1"/>
          </p:nvSpPr>
          <p:spPr bwMode="auto">
            <a:xfrm>
              <a:off x="2748" y="3620"/>
              <a:ext cx="15" cy="30"/>
            </a:xfrm>
            <a:custGeom>
              <a:avLst/>
              <a:gdLst>
                <a:gd name="T0" fmla="*/ 0 w 73"/>
                <a:gd name="T1" fmla="*/ 106 h 151"/>
                <a:gd name="T2" fmla="*/ 0 w 73"/>
                <a:gd name="T3" fmla="*/ 68 h 151"/>
                <a:gd name="T4" fmla="*/ 1 w 73"/>
                <a:gd name="T5" fmla="*/ 54 h 151"/>
                <a:gd name="T6" fmla="*/ 5 w 73"/>
                <a:gd name="T7" fmla="*/ 43 h 151"/>
                <a:gd name="T8" fmla="*/ 12 w 73"/>
                <a:gd name="T9" fmla="*/ 35 h 151"/>
                <a:gd name="T10" fmla="*/ 23 w 73"/>
                <a:gd name="T11" fmla="*/ 30 h 151"/>
                <a:gd name="T12" fmla="*/ 36 w 73"/>
                <a:gd name="T13" fmla="*/ 29 h 151"/>
                <a:gd name="T14" fmla="*/ 49 w 73"/>
                <a:gd name="T15" fmla="*/ 30 h 151"/>
                <a:gd name="T16" fmla="*/ 60 w 73"/>
                <a:gd name="T17" fmla="*/ 35 h 151"/>
                <a:gd name="T18" fmla="*/ 67 w 73"/>
                <a:gd name="T19" fmla="*/ 43 h 151"/>
                <a:gd name="T20" fmla="*/ 72 w 73"/>
                <a:gd name="T21" fmla="*/ 54 h 151"/>
                <a:gd name="T22" fmla="*/ 73 w 73"/>
                <a:gd name="T23" fmla="*/ 68 h 151"/>
                <a:gd name="T24" fmla="*/ 73 w 73"/>
                <a:gd name="T25" fmla="*/ 106 h 151"/>
                <a:gd name="T26" fmla="*/ 72 w 73"/>
                <a:gd name="T27" fmla="*/ 123 h 151"/>
                <a:gd name="T28" fmla="*/ 67 w 73"/>
                <a:gd name="T29" fmla="*/ 137 h 151"/>
                <a:gd name="T30" fmla="*/ 60 w 73"/>
                <a:gd name="T31" fmla="*/ 145 h 151"/>
                <a:gd name="T32" fmla="*/ 49 w 73"/>
                <a:gd name="T33" fmla="*/ 150 h 151"/>
                <a:gd name="T34" fmla="*/ 36 w 73"/>
                <a:gd name="T35" fmla="*/ 151 h 151"/>
                <a:gd name="T36" fmla="*/ 23 w 73"/>
                <a:gd name="T37" fmla="*/ 150 h 151"/>
                <a:gd name="T38" fmla="*/ 12 w 73"/>
                <a:gd name="T39" fmla="*/ 145 h 151"/>
                <a:gd name="T40" fmla="*/ 5 w 73"/>
                <a:gd name="T41" fmla="*/ 137 h 151"/>
                <a:gd name="T42" fmla="*/ 1 w 73"/>
                <a:gd name="T43" fmla="*/ 123 h 151"/>
                <a:gd name="T44" fmla="*/ 0 w 73"/>
                <a:gd name="T45" fmla="*/ 106 h 151"/>
                <a:gd name="T46" fmla="*/ 30 w 73"/>
                <a:gd name="T47" fmla="*/ 17 h 151"/>
                <a:gd name="T48" fmla="*/ 14 w 73"/>
                <a:gd name="T49" fmla="*/ 17 h 151"/>
                <a:gd name="T50" fmla="*/ 14 w 73"/>
                <a:gd name="T51" fmla="*/ 0 h 151"/>
                <a:gd name="T52" fmla="*/ 30 w 73"/>
                <a:gd name="T53" fmla="*/ 0 h 151"/>
                <a:gd name="T54" fmla="*/ 30 w 73"/>
                <a:gd name="T55" fmla="*/ 17 h 151"/>
                <a:gd name="T56" fmla="*/ 58 w 73"/>
                <a:gd name="T57" fmla="*/ 106 h 151"/>
                <a:gd name="T58" fmla="*/ 58 w 73"/>
                <a:gd name="T59" fmla="*/ 66 h 151"/>
                <a:gd name="T60" fmla="*/ 56 w 73"/>
                <a:gd name="T61" fmla="*/ 56 h 151"/>
                <a:gd name="T62" fmla="*/ 53 w 73"/>
                <a:gd name="T63" fmla="*/ 50 h 151"/>
                <a:gd name="T64" fmla="*/ 49 w 73"/>
                <a:gd name="T65" fmla="*/ 45 h 151"/>
                <a:gd name="T66" fmla="*/ 44 w 73"/>
                <a:gd name="T67" fmla="*/ 42 h 151"/>
                <a:gd name="T68" fmla="*/ 40 w 73"/>
                <a:gd name="T69" fmla="*/ 41 h 151"/>
                <a:gd name="T70" fmla="*/ 36 w 73"/>
                <a:gd name="T71" fmla="*/ 41 h 151"/>
                <a:gd name="T72" fmla="*/ 34 w 73"/>
                <a:gd name="T73" fmla="*/ 41 h 151"/>
                <a:gd name="T74" fmla="*/ 29 w 73"/>
                <a:gd name="T75" fmla="*/ 42 h 151"/>
                <a:gd name="T76" fmla="*/ 24 w 73"/>
                <a:gd name="T77" fmla="*/ 45 h 151"/>
                <a:gd name="T78" fmla="*/ 19 w 73"/>
                <a:gd name="T79" fmla="*/ 50 h 151"/>
                <a:gd name="T80" fmla="*/ 15 w 73"/>
                <a:gd name="T81" fmla="*/ 56 h 151"/>
                <a:gd name="T82" fmla="*/ 14 w 73"/>
                <a:gd name="T83" fmla="*/ 66 h 151"/>
                <a:gd name="T84" fmla="*/ 14 w 73"/>
                <a:gd name="T85" fmla="*/ 106 h 151"/>
                <a:gd name="T86" fmla="*/ 15 w 73"/>
                <a:gd name="T87" fmla="*/ 120 h 151"/>
                <a:gd name="T88" fmla="*/ 18 w 73"/>
                <a:gd name="T89" fmla="*/ 129 h 151"/>
                <a:gd name="T90" fmla="*/ 23 w 73"/>
                <a:gd name="T91" fmla="*/ 135 h 151"/>
                <a:gd name="T92" fmla="*/ 29 w 73"/>
                <a:gd name="T93" fmla="*/ 138 h 151"/>
                <a:gd name="T94" fmla="*/ 36 w 73"/>
                <a:gd name="T95" fmla="*/ 139 h 151"/>
                <a:gd name="T96" fmla="*/ 44 w 73"/>
                <a:gd name="T97" fmla="*/ 138 h 151"/>
                <a:gd name="T98" fmla="*/ 50 w 73"/>
                <a:gd name="T99" fmla="*/ 135 h 151"/>
                <a:gd name="T100" fmla="*/ 54 w 73"/>
                <a:gd name="T101" fmla="*/ 129 h 151"/>
                <a:gd name="T102" fmla="*/ 58 w 73"/>
                <a:gd name="T103" fmla="*/ 120 h 151"/>
                <a:gd name="T104" fmla="*/ 58 w 73"/>
                <a:gd name="T105" fmla="*/ 106 h 151"/>
                <a:gd name="T106" fmla="*/ 59 w 73"/>
                <a:gd name="T107" fmla="*/ 17 h 151"/>
                <a:gd name="T108" fmla="*/ 43 w 73"/>
                <a:gd name="T109" fmla="*/ 17 h 151"/>
                <a:gd name="T110" fmla="*/ 43 w 73"/>
                <a:gd name="T111" fmla="*/ 0 h 151"/>
                <a:gd name="T112" fmla="*/ 59 w 73"/>
                <a:gd name="T113" fmla="*/ 0 h 151"/>
                <a:gd name="T114" fmla="*/ 59 w 73"/>
                <a:gd name="T115" fmla="*/ 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" h="151">
                  <a:moveTo>
                    <a:pt x="0" y="106"/>
                  </a:moveTo>
                  <a:lnTo>
                    <a:pt x="0" y="68"/>
                  </a:lnTo>
                  <a:lnTo>
                    <a:pt x="1" y="54"/>
                  </a:lnTo>
                  <a:lnTo>
                    <a:pt x="5" y="43"/>
                  </a:lnTo>
                  <a:lnTo>
                    <a:pt x="12" y="35"/>
                  </a:lnTo>
                  <a:lnTo>
                    <a:pt x="23" y="30"/>
                  </a:lnTo>
                  <a:lnTo>
                    <a:pt x="36" y="29"/>
                  </a:lnTo>
                  <a:lnTo>
                    <a:pt x="49" y="30"/>
                  </a:lnTo>
                  <a:lnTo>
                    <a:pt x="60" y="35"/>
                  </a:lnTo>
                  <a:lnTo>
                    <a:pt x="67" y="43"/>
                  </a:lnTo>
                  <a:lnTo>
                    <a:pt x="72" y="54"/>
                  </a:lnTo>
                  <a:lnTo>
                    <a:pt x="73" y="68"/>
                  </a:lnTo>
                  <a:lnTo>
                    <a:pt x="73" y="106"/>
                  </a:lnTo>
                  <a:lnTo>
                    <a:pt x="72" y="123"/>
                  </a:lnTo>
                  <a:lnTo>
                    <a:pt x="67" y="137"/>
                  </a:lnTo>
                  <a:lnTo>
                    <a:pt x="60" y="145"/>
                  </a:lnTo>
                  <a:lnTo>
                    <a:pt x="49" y="150"/>
                  </a:lnTo>
                  <a:lnTo>
                    <a:pt x="36" y="151"/>
                  </a:lnTo>
                  <a:lnTo>
                    <a:pt x="23" y="150"/>
                  </a:lnTo>
                  <a:lnTo>
                    <a:pt x="12" y="145"/>
                  </a:lnTo>
                  <a:lnTo>
                    <a:pt x="5" y="137"/>
                  </a:lnTo>
                  <a:lnTo>
                    <a:pt x="1" y="123"/>
                  </a:lnTo>
                  <a:lnTo>
                    <a:pt x="0" y="106"/>
                  </a:lnTo>
                  <a:close/>
                  <a:moveTo>
                    <a:pt x="30" y="17"/>
                  </a:moveTo>
                  <a:lnTo>
                    <a:pt x="14" y="17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30" y="17"/>
                  </a:lnTo>
                  <a:close/>
                  <a:moveTo>
                    <a:pt x="58" y="106"/>
                  </a:moveTo>
                  <a:lnTo>
                    <a:pt x="58" y="66"/>
                  </a:lnTo>
                  <a:lnTo>
                    <a:pt x="56" y="56"/>
                  </a:lnTo>
                  <a:lnTo>
                    <a:pt x="53" y="50"/>
                  </a:lnTo>
                  <a:lnTo>
                    <a:pt x="49" y="45"/>
                  </a:lnTo>
                  <a:lnTo>
                    <a:pt x="44" y="42"/>
                  </a:lnTo>
                  <a:lnTo>
                    <a:pt x="40" y="41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29" y="42"/>
                  </a:lnTo>
                  <a:lnTo>
                    <a:pt x="24" y="45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4" y="66"/>
                  </a:lnTo>
                  <a:lnTo>
                    <a:pt x="14" y="106"/>
                  </a:lnTo>
                  <a:lnTo>
                    <a:pt x="15" y="120"/>
                  </a:lnTo>
                  <a:lnTo>
                    <a:pt x="18" y="129"/>
                  </a:lnTo>
                  <a:lnTo>
                    <a:pt x="23" y="135"/>
                  </a:lnTo>
                  <a:lnTo>
                    <a:pt x="29" y="138"/>
                  </a:lnTo>
                  <a:lnTo>
                    <a:pt x="36" y="139"/>
                  </a:lnTo>
                  <a:lnTo>
                    <a:pt x="44" y="138"/>
                  </a:lnTo>
                  <a:lnTo>
                    <a:pt x="50" y="135"/>
                  </a:lnTo>
                  <a:lnTo>
                    <a:pt x="54" y="129"/>
                  </a:lnTo>
                  <a:lnTo>
                    <a:pt x="58" y="120"/>
                  </a:lnTo>
                  <a:lnTo>
                    <a:pt x="58" y="106"/>
                  </a:lnTo>
                  <a:close/>
                  <a:moveTo>
                    <a:pt x="59" y="17"/>
                  </a:moveTo>
                  <a:lnTo>
                    <a:pt x="43" y="17"/>
                  </a:lnTo>
                  <a:lnTo>
                    <a:pt x="43" y="0"/>
                  </a:lnTo>
                  <a:lnTo>
                    <a:pt x="59" y="0"/>
                  </a:lnTo>
                  <a:lnTo>
                    <a:pt x="59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70" name="Freeform 54"/>
            <p:cNvSpPr>
              <a:spLocks noEditPoints="1"/>
            </p:cNvSpPr>
            <p:nvPr userDrawn="1"/>
          </p:nvSpPr>
          <p:spPr bwMode="auto">
            <a:xfrm>
              <a:off x="2768" y="3626"/>
              <a:ext cx="14" cy="23"/>
            </a:xfrm>
            <a:custGeom>
              <a:avLst/>
              <a:gdLst>
                <a:gd name="T0" fmla="*/ 15 w 71"/>
                <a:gd name="T1" fmla="*/ 63 h 118"/>
                <a:gd name="T2" fmla="*/ 15 w 71"/>
                <a:gd name="T3" fmla="*/ 118 h 118"/>
                <a:gd name="T4" fmla="*/ 0 w 71"/>
                <a:gd name="T5" fmla="*/ 118 h 118"/>
                <a:gd name="T6" fmla="*/ 0 w 71"/>
                <a:gd name="T7" fmla="*/ 0 h 118"/>
                <a:gd name="T8" fmla="*/ 41 w 71"/>
                <a:gd name="T9" fmla="*/ 0 h 118"/>
                <a:gd name="T10" fmla="*/ 52 w 71"/>
                <a:gd name="T11" fmla="*/ 2 h 118"/>
                <a:gd name="T12" fmla="*/ 60 w 71"/>
                <a:gd name="T13" fmla="*/ 6 h 118"/>
                <a:gd name="T14" fmla="*/ 65 w 71"/>
                <a:gd name="T15" fmla="*/ 12 h 118"/>
                <a:gd name="T16" fmla="*/ 69 w 71"/>
                <a:gd name="T17" fmla="*/ 21 h 118"/>
                <a:gd name="T18" fmla="*/ 69 w 71"/>
                <a:gd name="T19" fmla="*/ 29 h 118"/>
                <a:gd name="T20" fmla="*/ 66 w 71"/>
                <a:gd name="T21" fmla="*/ 42 h 118"/>
                <a:gd name="T22" fmla="*/ 59 w 71"/>
                <a:gd name="T23" fmla="*/ 51 h 118"/>
                <a:gd name="T24" fmla="*/ 48 w 71"/>
                <a:gd name="T25" fmla="*/ 56 h 118"/>
                <a:gd name="T26" fmla="*/ 48 w 71"/>
                <a:gd name="T27" fmla="*/ 57 h 118"/>
                <a:gd name="T28" fmla="*/ 56 w 71"/>
                <a:gd name="T29" fmla="*/ 60 h 118"/>
                <a:gd name="T30" fmla="*/ 63 w 71"/>
                <a:gd name="T31" fmla="*/ 63 h 118"/>
                <a:gd name="T32" fmla="*/ 65 w 71"/>
                <a:gd name="T33" fmla="*/ 73 h 118"/>
                <a:gd name="T34" fmla="*/ 67 w 71"/>
                <a:gd name="T35" fmla="*/ 88 h 118"/>
                <a:gd name="T36" fmla="*/ 67 w 71"/>
                <a:gd name="T37" fmla="*/ 94 h 118"/>
                <a:gd name="T38" fmla="*/ 69 w 71"/>
                <a:gd name="T39" fmla="*/ 102 h 118"/>
                <a:gd name="T40" fmla="*/ 70 w 71"/>
                <a:gd name="T41" fmla="*/ 111 h 118"/>
                <a:gd name="T42" fmla="*/ 71 w 71"/>
                <a:gd name="T43" fmla="*/ 118 h 118"/>
                <a:gd name="T44" fmla="*/ 55 w 71"/>
                <a:gd name="T45" fmla="*/ 118 h 118"/>
                <a:gd name="T46" fmla="*/ 53 w 71"/>
                <a:gd name="T47" fmla="*/ 108 h 118"/>
                <a:gd name="T48" fmla="*/ 52 w 71"/>
                <a:gd name="T49" fmla="*/ 95 h 118"/>
                <a:gd name="T50" fmla="*/ 50 w 71"/>
                <a:gd name="T51" fmla="*/ 79 h 118"/>
                <a:gd name="T52" fmla="*/ 49 w 71"/>
                <a:gd name="T53" fmla="*/ 74 h 118"/>
                <a:gd name="T54" fmla="*/ 48 w 71"/>
                <a:gd name="T55" fmla="*/ 71 h 118"/>
                <a:gd name="T56" fmla="*/ 46 w 71"/>
                <a:gd name="T57" fmla="*/ 68 h 118"/>
                <a:gd name="T58" fmla="*/ 43 w 71"/>
                <a:gd name="T59" fmla="*/ 66 h 118"/>
                <a:gd name="T60" fmla="*/ 41 w 71"/>
                <a:gd name="T61" fmla="*/ 65 h 118"/>
                <a:gd name="T62" fmla="*/ 37 w 71"/>
                <a:gd name="T63" fmla="*/ 65 h 118"/>
                <a:gd name="T64" fmla="*/ 35 w 71"/>
                <a:gd name="T65" fmla="*/ 63 h 118"/>
                <a:gd name="T66" fmla="*/ 32 w 71"/>
                <a:gd name="T67" fmla="*/ 63 h 118"/>
                <a:gd name="T68" fmla="*/ 15 w 71"/>
                <a:gd name="T69" fmla="*/ 63 h 118"/>
                <a:gd name="T70" fmla="*/ 15 w 71"/>
                <a:gd name="T71" fmla="*/ 51 h 118"/>
                <a:gd name="T72" fmla="*/ 37 w 71"/>
                <a:gd name="T73" fmla="*/ 51 h 118"/>
                <a:gd name="T74" fmla="*/ 44 w 71"/>
                <a:gd name="T75" fmla="*/ 49 h 118"/>
                <a:gd name="T76" fmla="*/ 49 w 71"/>
                <a:gd name="T77" fmla="*/ 45 h 118"/>
                <a:gd name="T78" fmla="*/ 53 w 71"/>
                <a:gd name="T79" fmla="*/ 38 h 118"/>
                <a:gd name="T80" fmla="*/ 54 w 71"/>
                <a:gd name="T81" fmla="*/ 31 h 118"/>
                <a:gd name="T82" fmla="*/ 54 w 71"/>
                <a:gd name="T83" fmla="*/ 27 h 118"/>
                <a:gd name="T84" fmla="*/ 53 w 71"/>
                <a:gd name="T85" fmla="*/ 23 h 118"/>
                <a:gd name="T86" fmla="*/ 52 w 71"/>
                <a:gd name="T87" fmla="*/ 21 h 118"/>
                <a:gd name="T88" fmla="*/ 49 w 71"/>
                <a:gd name="T89" fmla="*/ 17 h 118"/>
                <a:gd name="T90" fmla="*/ 46 w 71"/>
                <a:gd name="T91" fmla="*/ 15 h 118"/>
                <a:gd name="T92" fmla="*/ 42 w 71"/>
                <a:gd name="T93" fmla="*/ 14 h 118"/>
                <a:gd name="T94" fmla="*/ 38 w 71"/>
                <a:gd name="T95" fmla="*/ 12 h 118"/>
                <a:gd name="T96" fmla="*/ 15 w 71"/>
                <a:gd name="T97" fmla="*/ 12 h 118"/>
                <a:gd name="T98" fmla="*/ 15 w 71"/>
                <a:gd name="T99" fmla="*/ 5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118">
                  <a:moveTo>
                    <a:pt x="15" y="63"/>
                  </a:moveTo>
                  <a:lnTo>
                    <a:pt x="15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5" y="12"/>
                  </a:lnTo>
                  <a:lnTo>
                    <a:pt x="69" y="21"/>
                  </a:lnTo>
                  <a:lnTo>
                    <a:pt x="69" y="29"/>
                  </a:lnTo>
                  <a:lnTo>
                    <a:pt x="66" y="42"/>
                  </a:lnTo>
                  <a:lnTo>
                    <a:pt x="59" y="51"/>
                  </a:lnTo>
                  <a:lnTo>
                    <a:pt x="48" y="56"/>
                  </a:lnTo>
                  <a:lnTo>
                    <a:pt x="48" y="57"/>
                  </a:lnTo>
                  <a:lnTo>
                    <a:pt x="56" y="60"/>
                  </a:lnTo>
                  <a:lnTo>
                    <a:pt x="63" y="63"/>
                  </a:lnTo>
                  <a:lnTo>
                    <a:pt x="65" y="73"/>
                  </a:lnTo>
                  <a:lnTo>
                    <a:pt x="67" y="88"/>
                  </a:lnTo>
                  <a:lnTo>
                    <a:pt x="67" y="94"/>
                  </a:lnTo>
                  <a:lnTo>
                    <a:pt x="69" y="102"/>
                  </a:lnTo>
                  <a:lnTo>
                    <a:pt x="70" y="111"/>
                  </a:lnTo>
                  <a:lnTo>
                    <a:pt x="71" y="118"/>
                  </a:lnTo>
                  <a:lnTo>
                    <a:pt x="55" y="118"/>
                  </a:lnTo>
                  <a:lnTo>
                    <a:pt x="53" y="108"/>
                  </a:lnTo>
                  <a:lnTo>
                    <a:pt x="52" y="95"/>
                  </a:lnTo>
                  <a:lnTo>
                    <a:pt x="50" y="79"/>
                  </a:lnTo>
                  <a:lnTo>
                    <a:pt x="49" y="74"/>
                  </a:lnTo>
                  <a:lnTo>
                    <a:pt x="48" y="71"/>
                  </a:lnTo>
                  <a:lnTo>
                    <a:pt x="46" y="68"/>
                  </a:lnTo>
                  <a:lnTo>
                    <a:pt x="43" y="66"/>
                  </a:lnTo>
                  <a:lnTo>
                    <a:pt x="41" y="65"/>
                  </a:lnTo>
                  <a:lnTo>
                    <a:pt x="37" y="65"/>
                  </a:lnTo>
                  <a:lnTo>
                    <a:pt x="35" y="63"/>
                  </a:lnTo>
                  <a:lnTo>
                    <a:pt x="32" y="63"/>
                  </a:lnTo>
                  <a:lnTo>
                    <a:pt x="15" y="63"/>
                  </a:lnTo>
                  <a:close/>
                  <a:moveTo>
                    <a:pt x="15" y="51"/>
                  </a:moveTo>
                  <a:lnTo>
                    <a:pt x="37" y="51"/>
                  </a:lnTo>
                  <a:lnTo>
                    <a:pt x="44" y="49"/>
                  </a:lnTo>
                  <a:lnTo>
                    <a:pt x="49" y="45"/>
                  </a:lnTo>
                  <a:lnTo>
                    <a:pt x="53" y="38"/>
                  </a:lnTo>
                  <a:lnTo>
                    <a:pt x="54" y="31"/>
                  </a:lnTo>
                  <a:lnTo>
                    <a:pt x="54" y="27"/>
                  </a:lnTo>
                  <a:lnTo>
                    <a:pt x="53" y="23"/>
                  </a:lnTo>
                  <a:lnTo>
                    <a:pt x="52" y="21"/>
                  </a:lnTo>
                  <a:lnTo>
                    <a:pt x="49" y="17"/>
                  </a:lnTo>
                  <a:lnTo>
                    <a:pt x="46" y="15"/>
                  </a:lnTo>
                  <a:lnTo>
                    <a:pt x="42" y="14"/>
                  </a:lnTo>
                  <a:lnTo>
                    <a:pt x="38" y="12"/>
                  </a:lnTo>
                  <a:lnTo>
                    <a:pt x="15" y="12"/>
                  </a:lnTo>
                  <a:lnTo>
                    <a:pt x="15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71" name="Freeform 55"/>
            <p:cNvSpPr>
              <a:spLocks noEditPoints="1"/>
            </p:cNvSpPr>
            <p:nvPr userDrawn="1"/>
          </p:nvSpPr>
          <p:spPr bwMode="auto">
            <a:xfrm>
              <a:off x="2786" y="3626"/>
              <a:ext cx="15" cy="23"/>
            </a:xfrm>
            <a:custGeom>
              <a:avLst/>
              <a:gdLst>
                <a:gd name="T0" fmla="*/ 0 w 73"/>
                <a:gd name="T1" fmla="*/ 0 h 118"/>
                <a:gd name="T2" fmla="*/ 36 w 73"/>
                <a:gd name="T3" fmla="*/ 0 h 118"/>
                <a:gd name="T4" fmla="*/ 49 w 73"/>
                <a:gd name="T5" fmla="*/ 2 h 118"/>
                <a:gd name="T6" fmla="*/ 60 w 73"/>
                <a:gd name="T7" fmla="*/ 8 h 118"/>
                <a:gd name="T8" fmla="*/ 67 w 73"/>
                <a:gd name="T9" fmla="*/ 19 h 118"/>
                <a:gd name="T10" fmla="*/ 71 w 73"/>
                <a:gd name="T11" fmla="*/ 27 h 118"/>
                <a:gd name="T12" fmla="*/ 72 w 73"/>
                <a:gd name="T13" fmla="*/ 39 h 118"/>
                <a:gd name="T14" fmla="*/ 73 w 73"/>
                <a:gd name="T15" fmla="*/ 49 h 118"/>
                <a:gd name="T16" fmla="*/ 73 w 73"/>
                <a:gd name="T17" fmla="*/ 55 h 118"/>
                <a:gd name="T18" fmla="*/ 72 w 73"/>
                <a:gd name="T19" fmla="*/ 77 h 118"/>
                <a:gd name="T20" fmla="*/ 70 w 73"/>
                <a:gd name="T21" fmla="*/ 92 h 118"/>
                <a:gd name="T22" fmla="*/ 66 w 73"/>
                <a:gd name="T23" fmla="*/ 103 h 118"/>
                <a:gd name="T24" fmla="*/ 57 w 73"/>
                <a:gd name="T25" fmla="*/ 112 h 118"/>
                <a:gd name="T26" fmla="*/ 44 w 73"/>
                <a:gd name="T27" fmla="*/ 117 h 118"/>
                <a:gd name="T28" fmla="*/ 27 w 73"/>
                <a:gd name="T29" fmla="*/ 118 h 118"/>
                <a:gd name="T30" fmla="*/ 0 w 73"/>
                <a:gd name="T31" fmla="*/ 118 h 118"/>
                <a:gd name="T32" fmla="*/ 0 w 73"/>
                <a:gd name="T33" fmla="*/ 0 h 118"/>
                <a:gd name="T34" fmla="*/ 15 w 73"/>
                <a:gd name="T35" fmla="*/ 106 h 118"/>
                <a:gd name="T36" fmla="*/ 28 w 73"/>
                <a:gd name="T37" fmla="*/ 106 h 118"/>
                <a:gd name="T38" fmla="*/ 39 w 73"/>
                <a:gd name="T39" fmla="*/ 104 h 118"/>
                <a:gd name="T40" fmla="*/ 48 w 73"/>
                <a:gd name="T41" fmla="*/ 101 h 118"/>
                <a:gd name="T42" fmla="*/ 54 w 73"/>
                <a:gd name="T43" fmla="*/ 94 h 118"/>
                <a:gd name="T44" fmla="*/ 56 w 73"/>
                <a:gd name="T45" fmla="*/ 84 h 118"/>
                <a:gd name="T46" fmla="*/ 57 w 73"/>
                <a:gd name="T47" fmla="*/ 69 h 118"/>
                <a:gd name="T48" fmla="*/ 57 w 73"/>
                <a:gd name="T49" fmla="*/ 46 h 118"/>
                <a:gd name="T50" fmla="*/ 56 w 73"/>
                <a:gd name="T51" fmla="*/ 31 h 118"/>
                <a:gd name="T52" fmla="*/ 51 w 73"/>
                <a:gd name="T53" fmla="*/ 21 h 118"/>
                <a:gd name="T54" fmla="*/ 44 w 73"/>
                <a:gd name="T55" fmla="*/ 15 h 118"/>
                <a:gd name="T56" fmla="*/ 35 w 73"/>
                <a:gd name="T57" fmla="*/ 12 h 118"/>
                <a:gd name="T58" fmla="*/ 15 w 73"/>
                <a:gd name="T59" fmla="*/ 12 h 118"/>
                <a:gd name="T60" fmla="*/ 15 w 73"/>
                <a:gd name="T61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118">
                  <a:moveTo>
                    <a:pt x="0" y="0"/>
                  </a:moveTo>
                  <a:lnTo>
                    <a:pt x="36" y="0"/>
                  </a:lnTo>
                  <a:lnTo>
                    <a:pt x="49" y="2"/>
                  </a:lnTo>
                  <a:lnTo>
                    <a:pt x="60" y="8"/>
                  </a:lnTo>
                  <a:lnTo>
                    <a:pt x="67" y="19"/>
                  </a:lnTo>
                  <a:lnTo>
                    <a:pt x="71" y="27"/>
                  </a:lnTo>
                  <a:lnTo>
                    <a:pt x="72" y="39"/>
                  </a:lnTo>
                  <a:lnTo>
                    <a:pt x="73" y="49"/>
                  </a:lnTo>
                  <a:lnTo>
                    <a:pt x="73" y="55"/>
                  </a:lnTo>
                  <a:lnTo>
                    <a:pt x="72" y="77"/>
                  </a:lnTo>
                  <a:lnTo>
                    <a:pt x="70" y="92"/>
                  </a:lnTo>
                  <a:lnTo>
                    <a:pt x="66" y="103"/>
                  </a:lnTo>
                  <a:lnTo>
                    <a:pt x="57" y="112"/>
                  </a:lnTo>
                  <a:lnTo>
                    <a:pt x="44" y="117"/>
                  </a:lnTo>
                  <a:lnTo>
                    <a:pt x="27" y="118"/>
                  </a:lnTo>
                  <a:lnTo>
                    <a:pt x="0" y="118"/>
                  </a:lnTo>
                  <a:lnTo>
                    <a:pt x="0" y="0"/>
                  </a:lnTo>
                  <a:close/>
                  <a:moveTo>
                    <a:pt x="15" y="106"/>
                  </a:moveTo>
                  <a:lnTo>
                    <a:pt x="28" y="106"/>
                  </a:lnTo>
                  <a:lnTo>
                    <a:pt x="39" y="104"/>
                  </a:lnTo>
                  <a:lnTo>
                    <a:pt x="48" y="101"/>
                  </a:lnTo>
                  <a:lnTo>
                    <a:pt x="54" y="94"/>
                  </a:lnTo>
                  <a:lnTo>
                    <a:pt x="56" y="84"/>
                  </a:lnTo>
                  <a:lnTo>
                    <a:pt x="57" y="69"/>
                  </a:lnTo>
                  <a:lnTo>
                    <a:pt x="57" y="46"/>
                  </a:lnTo>
                  <a:lnTo>
                    <a:pt x="56" y="31"/>
                  </a:lnTo>
                  <a:lnTo>
                    <a:pt x="51" y="21"/>
                  </a:lnTo>
                  <a:lnTo>
                    <a:pt x="44" y="15"/>
                  </a:lnTo>
                  <a:lnTo>
                    <a:pt x="35" y="12"/>
                  </a:lnTo>
                  <a:lnTo>
                    <a:pt x="15" y="12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72" name="Freeform 56"/>
            <p:cNvSpPr>
              <a:spLocks/>
            </p:cNvSpPr>
            <p:nvPr userDrawn="1"/>
          </p:nvSpPr>
          <p:spPr bwMode="auto">
            <a:xfrm>
              <a:off x="2806" y="3626"/>
              <a:ext cx="13" cy="23"/>
            </a:xfrm>
            <a:custGeom>
              <a:avLst/>
              <a:gdLst>
                <a:gd name="T0" fmla="*/ 0 w 61"/>
                <a:gd name="T1" fmla="*/ 118 h 118"/>
                <a:gd name="T2" fmla="*/ 0 w 61"/>
                <a:gd name="T3" fmla="*/ 0 h 118"/>
                <a:gd name="T4" fmla="*/ 60 w 61"/>
                <a:gd name="T5" fmla="*/ 0 h 118"/>
                <a:gd name="T6" fmla="*/ 60 w 61"/>
                <a:gd name="T7" fmla="*/ 12 h 118"/>
                <a:gd name="T8" fmla="*/ 14 w 61"/>
                <a:gd name="T9" fmla="*/ 12 h 118"/>
                <a:gd name="T10" fmla="*/ 14 w 61"/>
                <a:gd name="T11" fmla="*/ 51 h 118"/>
                <a:gd name="T12" fmla="*/ 56 w 61"/>
                <a:gd name="T13" fmla="*/ 51 h 118"/>
                <a:gd name="T14" fmla="*/ 56 w 61"/>
                <a:gd name="T15" fmla="*/ 65 h 118"/>
                <a:gd name="T16" fmla="*/ 14 w 61"/>
                <a:gd name="T17" fmla="*/ 65 h 118"/>
                <a:gd name="T18" fmla="*/ 14 w 61"/>
                <a:gd name="T19" fmla="*/ 106 h 118"/>
                <a:gd name="T20" fmla="*/ 61 w 61"/>
                <a:gd name="T21" fmla="*/ 106 h 118"/>
                <a:gd name="T22" fmla="*/ 61 w 61"/>
                <a:gd name="T23" fmla="*/ 118 h 118"/>
                <a:gd name="T24" fmla="*/ 0 w 61"/>
                <a:gd name="T2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18">
                  <a:moveTo>
                    <a:pt x="0" y="118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12"/>
                  </a:lnTo>
                  <a:lnTo>
                    <a:pt x="14" y="12"/>
                  </a:lnTo>
                  <a:lnTo>
                    <a:pt x="14" y="51"/>
                  </a:lnTo>
                  <a:lnTo>
                    <a:pt x="56" y="51"/>
                  </a:lnTo>
                  <a:lnTo>
                    <a:pt x="56" y="65"/>
                  </a:lnTo>
                  <a:lnTo>
                    <a:pt x="14" y="65"/>
                  </a:lnTo>
                  <a:lnTo>
                    <a:pt x="14" y="106"/>
                  </a:lnTo>
                  <a:lnTo>
                    <a:pt x="61" y="106"/>
                  </a:lnTo>
                  <a:lnTo>
                    <a:pt x="61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73" name="Freeform 57"/>
            <p:cNvSpPr>
              <a:spLocks noEditPoints="1"/>
            </p:cNvSpPr>
            <p:nvPr userDrawn="1"/>
          </p:nvSpPr>
          <p:spPr bwMode="auto">
            <a:xfrm>
              <a:off x="2823" y="3626"/>
              <a:ext cx="14" cy="23"/>
            </a:xfrm>
            <a:custGeom>
              <a:avLst/>
              <a:gdLst>
                <a:gd name="T0" fmla="*/ 14 w 71"/>
                <a:gd name="T1" fmla="*/ 63 h 118"/>
                <a:gd name="T2" fmla="*/ 14 w 71"/>
                <a:gd name="T3" fmla="*/ 118 h 118"/>
                <a:gd name="T4" fmla="*/ 0 w 71"/>
                <a:gd name="T5" fmla="*/ 118 h 118"/>
                <a:gd name="T6" fmla="*/ 0 w 71"/>
                <a:gd name="T7" fmla="*/ 0 h 118"/>
                <a:gd name="T8" fmla="*/ 41 w 71"/>
                <a:gd name="T9" fmla="*/ 0 h 118"/>
                <a:gd name="T10" fmla="*/ 52 w 71"/>
                <a:gd name="T11" fmla="*/ 2 h 118"/>
                <a:gd name="T12" fmla="*/ 59 w 71"/>
                <a:gd name="T13" fmla="*/ 6 h 118"/>
                <a:gd name="T14" fmla="*/ 65 w 71"/>
                <a:gd name="T15" fmla="*/ 12 h 118"/>
                <a:gd name="T16" fmla="*/ 67 w 71"/>
                <a:gd name="T17" fmla="*/ 21 h 118"/>
                <a:gd name="T18" fmla="*/ 68 w 71"/>
                <a:gd name="T19" fmla="*/ 29 h 118"/>
                <a:gd name="T20" fmla="*/ 66 w 71"/>
                <a:gd name="T21" fmla="*/ 42 h 118"/>
                <a:gd name="T22" fmla="*/ 59 w 71"/>
                <a:gd name="T23" fmla="*/ 51 h 118"/>
                <a:gd name="T24" fmla="*/ 47 w 71"/>
                <a:gd name="T25" fmla="*/ 56 h 118"/>
                <a:gd name="T26" fmla="*/ 47 w 71"/>
                <a:gd name="T27" fmla="*/ 57 h 118"/>
                <a:gd name="T28" fmla="*/ 55 w 71"/>
                <a:gd name="T29" fmla="*/ 60 h 118"/>
                <a:gd name="T30" fmla="*/ 61 w 71"/>
                <a:gd name="T31" fmla="*/ 63 h 118"/>
                <a:gd name="T32" fmla="*/ 65 w 71"/>
                <a:gd name="T33" fmla="*/ 73 h 118"/>
                <a:gd name="T34" fmla="*/ 66 w 71"/>
                <a:gd name="T35" fmla="*/ 88 h 118"/>
                <a:gd name="T36" fmla="*/ 67 w 71"/>
                <a:gd name="T37" fmla="*/ 94 h 118"/>
                <a:gd name="T38" fmla="*/ 67 w 71"/>
                <a:gd name="T39" fmla="*/ 102 h 118"/>
                <a:gd name="T40" fmla="*/ 68 w 71"/>
                <a:gd name="T41" fmla="*/ 111 h 118"/>
                <a:gd name="T42" fmla="*/ 71 w 71"/>
                <a:gd name="T43" fmla="*/ 118 h 118"/>
                <a:gd name="T44" fmla="*/ 55 w 71"/>
                <a:gd name="T45" fmla="*/ 118 h 118"/>
                <a:gd name="T46" fmla="*/ 52 w 71"/>
                <a:gd name="T47" fmla="*/ 108 h 118"/>
                <a:gd name="T48" fmla="*/ 50 w 71"/>
                <a:gd name="T49" fmla="*/ 95 h 118"/>
                <a:gd name="T50" fmla="*/ 50 w 71"/>
                <a:gd name="T51" fmla="*/ 79 h 118"/>
                <a:gd name="T52" fmla="*/ 49 w 71"/>
                <a:gd name="T53" fmla="*/ 74 h 118"/>
                <a:gd name="T54" fmla="*/ 48 w 71"/>
                <a:gd name="T55" fmla="*/ 71 h 118"/>
                <a:gd name="T56" fmla="*/ 46 w 71"/>
                <a:gd name="T57" fmla="*/ 68 h 118"/>
                <a:gd name="T58" fmla="*/ 43 w 71"/>
                <a:gd name="T59" fmla="*/ 66 h 118"/>
                <a:gd name="T60" fmla="*/ 40 w 71"/>
                <a:gd name="T61" fmla="*/ 65 h 118"/>
                <a:gd name="T62" fmla="*/ 37 w 71"/>
                <a:gd name="T63" fmla="*/ 65 h 118"/>
                <a:gd name="T64" fmla="*/ 35 w 71"/>
                <a:gd name="T65" fmla="*/ 63 h 118"/>
                <a:gd name="T66" fmla="*/ 32 w 71"/>
                <a:gd name="T67" fmla="*/ 63 h 118"/>
                <a:gd name="T68" fmla="*/ 14 w 71"/>
                <a:gd name="T69" fmla="*/ 63 h 118"/>
                <a:gd name="T70" fmla="*/ 14 w 71"/>
                <a:gd name="T71" fmla="*/ 51 h 118"/>
                <a:gd name="T72" fmla="*/ 37 w 71"/>
                <a:gd name="T73" fmla="*/ 51 h 118"/>
                <a:gd name="T74" fmla="*/ 44 w 71"/>
                <a:gd name="T75" fmla="*/ 49 h 118"/>
                <a:gd name="T76" fmla="*/ 49 w 71"/>
                <a:gd name="T77" fmla="*/ 45 h 118"/>
                <a:gd name="T78" fmla="*/ 53 w 71"/>
                <a:gd name="T79" fmla="*/ 38 h 118"/>
                <a:gd name="T80" fmla="*/ 53 w 71"/>
                <a:gd name="T81" fmla="*/ 31 h 118"/>
                <a:gd name="T82" fmla="*/ 53 w 71"/>
                <a:gd name="T83" fmla="*/ 27 h 118"/>
                <a:gd name="T84" fmla="*/ 52 w 71"/>
                <a:gd name="T85" fmla="*/ 23 h 118"/>
                <a:gd name="T86" fmla="*/ 50 w 71"/>
                <a:gd name="T87" fmla="*/ 21 h 118"/>
                <a:gd name="T88" fmla="*/ 48 w 71"/>
                <a:gd name="T89" fmla="*/ 17 h 118"/>
                <a:gd name="T90" fmla="*/ 46 w 71"/>
                <a:gd name="T91" fmla="*/ 15 h 118"/>
                <a:gd name="T92" fmla="*/ 42 w 71"/>
                <a:gd name="T93" fmla="*/ 14 h 118"/>
                <a:gd name="T94" fmla="*/ 37 w 71"/>
                <a:gd name="T95" fmla="*/ 12 h 118"/>
                <a:gd name="T96" fmla="*/ 14 w 71"/>
                <a:gd name="T97" fmla="*/ 12 h 118"/>
                <a:gd name="T98" fmla="*/ 14 w 71"/>
                <a:gd name="T99" fmla="*/ 5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118">
                  <a:moveTo>
                    <a:pt x="14" y="63"/>
                  </a:moveTo>
                  <a:lnTo>
                    <a:pt x="1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2" y="2"/>
                  </a:lnTo>
                  <a:lnTo>
                    <a:pt x="59" y="6"/>
                  </a:lnTo>
                  <a:lnTo>
                    <a:pt x="65" y="12"/>
                  </a:lnTo>
                  <a:lnTo>
                    <a:pt x="67" y="21"/>
                  </a:lnTo>
                  <a:lnTo>
                    <a:pt x="68" y="29"/>
                  </a:lnTo>
                  <a:lnTo>
                    <a:pt x="66" y="42"/>
                  </a:lnTo>
                  <a:lnTo>
                    <a:pt x="59" y="51"/>
                  </a:lnTo>
                  <a:lnTo>
                    <a:pt x="47" y="56"/>
                  </a:lnTo>
                  <a:lnTo>
                    <a:pt x="47" y="57"/>
                  </a:lnTo>
                  <a:lnTo>
                    <a:pt x="55" y="60"/>
                  </a:lnTo>
                  <a:lnTo>
                    <a:pt x="61" y="63"/>
                  </a:lnTo>
                  <a:lnTo>
                    <a:pt x="65" y="73"/>
                  </a:lnTo>
                  <a:lnTo>
                    <a:pt x="66" y="88"/>
                  </a:lnTo>
                  <a:lnTo>
                    <a:pt x="67" y="94"/>
                  </a:lnTo>
                  <a:lnTo>
                    <a:pt x="67" y="102"/>
                  </a:lnTo>
                  <a:lnTo>
                    <a:pt x="68" y="111"/>
                  </a:lnTo>
                  <a:lnTo>
                    <a:pt x="71" y="118"/>
                  </a:lnTo>
                  <a:lnTo>
                    <a:pt x="55" y="118"/>
                  </a:lnTo>
                  <a:lnTo>
                    <a:pt x="52" y="108"/>
                  </a:lnTo>
                  <a:lnTo>
                    <a:pt x="50" y="95"/>
                  </a:lnTo>
                  <a:lnTo>
                    <a:pt x="50" y="79"/>
                  </a:lnTo>
                  <a:lnTo>
                    <a:pt x="49" y="74"/>
                  </a:lnTo>
                  <a:lnTo>
                    <a:pt x="48" y="71"/>
                  </a:lnTo>
                  <a:lnTo>
                    <a:pt x="46" y="68"/>
                  </a:lnTo>
                  <a:lnTo>
                    <a:pt x="43" y="66"/>
                  </a:lnTo>
                  <a:lnTo>
                    <a:pt x="40" y="65"/>
                  </a:lnTo>
                  <a:lnTo>
                    <a:pt x="37" y="65"/>
                  </a:lnTo>
                  <a:lnTo>
                    <a:pt x="35" y="63"/>
                  </a:lnTo>
                  <a:lnTo>
                    <a:pt x="32" y="63"/>
                  </a:lnTo>
                  <a:lnTo>
                    <a:pt x="14" y="63"/>
                  </a:lnTo>
                  <a:close/>
                  <a:moveTo>
                    <a:pt x="14" y="51"/>
                  </a:moveTo>
                  <a:lnTo>
                    <a:pt x="37" y="51"/>
                  </a:lnTo>
                  <a:lnTo>
                    <a:pt x="44" y="49"/>
                  </a:lnTo>
                  <a:lnTo>
                    <a:pt x="49" y="45"/>
                  </a:lnTo>
                  <a:lnTo>
                    <a:pt x="53" y="38"/>
                  </a:lnTo>
                  <a:lnTo>
                    <a:pt x="53" y="31"/>
                  </a:lnTo>
                  <a:lnTo>
                    <a:pt x="53" y="27"/>
                  </a:lnTo>
                  <a:lnTo>
                    <a:pt x="52" y="23"/>
                  </a:lnTo>
                  <a:lnTo>
                    <a:pt x="50" y="21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2" y="14"/>
                  </a:lnTo>
                  <a:lnTo>
                    <a:pt x="37" y="12"/>
                  </a:lnTo>
                  <a:lnTo>
                    <a:pt x="14" y="12"/>
                  </a:lnTo>
                  <a:lnTo>
                    <a:pt x="14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74" name="Freeform 58"/>
            <p:cNvSpPr>
              <a:spLocks/>
            </p:cNvSpPr>
            <p:nvPr userDrawn="1"/>
          </p:nvSpPr>
          <p:spPr bwMode="auto">
            <a:xfrm>
              <a:off x="2838" y="3626"/>
              <a:ext cx="16" cy="23"/>
            </a:xfrm>
            <a:custGeom>
              <a:avLst/>
              <a:gdLst>
                <a:gd name="T0" fmla="*/ 78 w 78"/>
                <a:gd name="T1" fmla="*/ 0 h 118"/>
                <a:gd name="T2" fmla="*/ 78 w 78"/>
                <a:gd name="T3" fmla="*/ 12 h 118"/>
                <a:gd name="T4" fmla="*/ 47 w 78"/>
                <a:gd name="T5" fmla="*/ 12 h 118"/>
                <a:gd name="T6" fmla="*/ 47 w 78"/>
                <a:gd name="T7" fmla="*/ 118 h 118"/>
                <a:gd name="T8" fmla="*/ 32 w 78"/>
                <a:gd name="T9" fmla="*/ 118 h 118"/>
                <a:gd name="T10" fmla="*/ 32 w 78"/>
                <a:gd name="T11" fmla="*/ 12 h 118"/>
                <a:gd name="T12" fmla="*/ 0 w 78"/>
                <a:gd name="T13" fmla="*/ 12 h 118"/>
                <a:gd name="T14" fmla="*/ 0 w 78"/>
                <a:gd name="T15" fmla="*/ 0 h 118"/>
                <a:gd name="T16" fmla="*/ 78 w 78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18">
                  <a:moveTo>
                    <a:pt x="78" y="0"/>
                  </a:moveTo>
                  <a:lnTo>
                    <a:pt x="78" y="12"/>
                  </a:lnTo>
                  <a:lnTo>
                    <a:pt x="47" y="12"/>
                  </a:lnTo>
                  <a:lnTo>
                    <a:pt x="47" y="118"/>
                  </a:lnTo>
                  <a:lnTo>
                    <a:pt x="32" y="118"/>
                  </a:lnTo>
                  <a:lnTo>
                    <a:pt x="3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75" name="Freeform 59"/>
            <p:cNvSpPr>
              <a:spLocks/>
            </p:cNvSpPr>
            <p:nvPr userDrawn="1"/>
          </p:nvSpPr>
          <p:spPr bwMode="auto">
            <a:xfrm>
              <a:off x="2862" y="3626"/>
              <a:ext cx="18" cy="23"/>
            </a:xfrm>
            <a:custGeom>
              <a:avLst/>
              <a:gdLst>
                <a:gd name="T0" fmla="*/ 52 w 87"/>
                <a:gd name="T1" fmla="*/ 118 h 118"/>
                <a:gd name="T2" fmla="*/ 34 w 87"/>
                <a:gd name="T3" fmla="*/ 118 h 118"/>
                <a:gd name="T4" fmla="*/ 0 w 87"/>
                <a:gd name="T5" fmla="*/ 0 h 118"/>
                <a:gd name="T6" fmla="*/ 17 w 87"/>
                <a:gd name="T7" fmla="*/ 0 h 118"/>
                <a:gd name="T8" fmla="*/ 43 w 87"/>
                <a:gd name="T9" fmla="*/ 104 h 118"/>
                <a:gd name="T10" fmla="*/ 43 w 87"/>
                <a:gd name="T11" fmla="*/ 104 h 118"/>
                <a:gd name="T12" fmla="*/ 71 w 87"/>
                <a:gd name="T13" fmla="*/ 0 h 118"/>
                <a:gd name="T14" fmla="*/ 87 w 87"/>
                <a:gd name="T15" fmla="*/ 0 h 118"/>
                <a:gd name="T16" fmla="*/ 52 w 87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8">
                  <a:moveTo>
                    <a:pt x="52" y="118"/>
                  </a:moveTo>
                  <a:lnTo>
                    <a:pt x="34" y="11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71" y="0"/>
                  </a:lnTo>
                  <a:lnTo>
                    <a:pt x="87" y="0"/>
                  </a:lnTo>
                  <a:lnTo>
                    <a:pt x="52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76" name="Freeform 60"/>
            <p:cNvSpPr>
              <a:spLocks noEditPoints="1"/>
            </p:cNvSpPr>
            <p:nvPr userDrawn="1"/>
          </p:nvSpPr>
          <p:spPr bwMode="auto">
            <a:xfrm>
              <a:off x="2882" y="3625"/>
              <a:ext cx="15" cy="25"/>
            </a:xfrm>
            <a:custGeom>
              <a:avLst/>
              <a:gdLst>
                <a:gd name="T0" fmla="*/ 0 w 75"/>
                <a:gd name="T1" fmla="*/ 77 h 122"/>
                <a:gd name="T2" fmla="*/ 0 w 75"/>
                <a:gd name="T3" fmla="*/ 39 h 122"/>
                <a:gd name="T4" fmla="*/ 1 w 75"/>
                <a:gd name="T5" fmla="*/ 25 h 122"/>
                <a:gd name="T6" fmla="*/ 6 w 75"/>
                <a:gd name="T7" fmla="*/ 14 h 122"/>
                <a:gd name="T8" fmla="*/ 13 w 75"/>
                <a:gd name="T9" fmla="*/ 6 h 122"/>
                <a:gd name="T10" fmla="*/ 24 w 75"/>
                <a:gd name="T11" fmla="*/ 1 h 122"/>
                <a:gd name="T12" fmla="*/ 38 w 75"/>
                <a:gd name="T13" fmla="*/ 0 h 122"/>
                <a:gd name="T14" fmla="*/ 51 w 75"/>
                <a:gd name="T15" fmla="*/ 1 h 122"/>
                <a:gd name="T16" fmla="*/ 62 w 75"/>
                <a:gd name="T17" fmla="*/ 6 h 122"/>
                <a:gd name="T18" fmla="*/ 69 w 75"/>
                <a:gd name="T19" fmla="*/ 14 h 122"/>
                <a:gd name="T20" fmla="*/ 73 w 75"/>
                <a:gd name="T21" fmla="*/ 25 h 122"/>
                <a:gd name="T22" fmla="*/ 75 w 75"/>
                <a:gd name="T23" fmla="*/ 39 h 122"/>
                <a:gd name="T24" fmla="*/ 75 w 75"/>
                <a:gd name="T25" fmla="*/ 77 h 122"/>
                <a:gd name="T26" fmla="*/ 73 w 75"/>
                <a:gd name="T27" fmla="*/ 94 h 122"/>
                <a:gd name="T28" fmla="*/ 69 w 75"/>
                <a:gd name="T29" fmla="*/ 108 h 122"/>
                <a:gd name="T30" fmla="*/ 62 w 75"/>
                <a:gd name="T31" fmla="*/ 116 h 122"/>
                <a:gd name="T32" fmla="*/ 51 w 75"/>
                <a:gd name="T33" fmla="*/ 121 h 122"/>
                <a:gd name="T34" fmla="*/ 38 w 75"/>
                <a:gd name="T35" fmla="*/ 122 h 122"/>
                <a:gd name="T36" fmla="*/ 24 w 75"/>
                <a:gd name="T37" fmla="*/ 121 h 122"/>
                <a:gd name="T38" fmla="*/ 13 w 75"/>
                <a:gd name="T39" fmla="*/ 116 h 122"/>
                <a:gd name="T40" fmla="*/ 6 w 75"/>
                <a:gd name="T41" fmla="*/ 108 h 122"/>
                <a:gd name="T42" fmla="*/ 1 w 75"/>
                <a:gd name="T43" fmla="*/ 94 h 122"/>
                <a:gd name="T44" fmla="*/ 0 w 75"/>
                <a:gd name="T45" fmla="*/ 77 h 122"/>
                <a:gd name="T46" fmla="*/ 59 w 75"/>
                <a:gd name="T47" fmla="*/ 77 h 122"/>
                <a:gd name="T48" fmla="*/ 59 w 75"/>
                <a:gd name="T49" fmla="*/ 37 h 122"/>
                <a:gd name="T50" fmla="*/ 58 w 75"/>
                <a:gd name="T51" fmla="*/ 27 h 122"/>
                <a:gd name="T52" fmla="*/ 54 w 75"/>
                <a:gd name="T53" fmla="*/ 21 h 122"/>
                <a:gd name="T54" fmla="*/ 50 w 75"/>
                <a:gd name="T55" fmla="*/ 16 h 122"/>
                <a:gd name="T56" fmla="*/ 45 w 75"/>
                <a:gd name="T57" fmla="*/ 13 h 122"/>
                <a:gd name="T58" fmla="*/ 41 w 75"/>
                <a:gd name="T59" fmla="*/ 12 h 122"/>
                <a:gd name="T60" fmla="*/ 38 w 75"/>
                <a:gd name="T61" fmla="*/ 12 h 122"/>
                <a:gd name="T62" fmla="*/ 34 w 75"/>
                <a:gd name="T63" fmla="*/ 12 h 122"/>
                <a:gd name="T64" fmla="*/ 29 w 75"/>
                <a:gd name="T65" fmla="*/ 13 h 122"/>
                <a:gd name="T66" fmla="*/ 24 w 75"/>
                <a:gd name="T67" fmla="*/ 16 h 122"/>
                <a:gd name="T68" fmla="*/ 21 w 75"/>
                <a:gd name="T69" fmla="*/ 21 h 122"/>
                <a:gd name="T70" fmla="*/ 17 w 75"/>
                <a:gd name="T71" fmla="*/ 27 h 122"/>
                <a:gd name="T72" fmla="*/ 16 w 75"/>
                <a:gd name="T73" fmla="*/ 37 h 122"/>
                <a:gd name="T74" fmla="*/ 16 w 75"/>
                <a:gd name="T75" fmla="*/ 77 h 122"/>
                <a:gd name="T76" fmla="*/ 17 w 75"/>
                <a:gd name="T77" fmla="*/ 91 h 122"/>
                <a:gd name="T78" fmla="*/ 19 w 75"/>
                <a:gd name="T79" fmla="*/ 100 h 122"/>
                <a:gd name="T80" fmla="*/ 23 w 75"/>
                <a:gd name="T81" fmla="*/ 106 h 122"/>
                <a:gd name="T82" fmla="*/ 29 w 75"/>
                <a:gd name="T83" fmla="*/ 109 h 122"/>
                <a:gd name="T84" fmla="*/ 38 w 75"/>
                <a:gd name="T85" fmla="*/ 110 h 122"/>
                <a:gd name="T86" fmla="*/ 45 w 75"/>
                <a:gd name="T87" fmla="*/ 109 h 122"/>
                <a:gd name="T88" fmla="*/ 51 w 75"/>
                <a:gd name="T89" fmla="*/ 106 h 122"/>
                <a:gd name="T90" fmla="*/ 56 w 75"/>
                <a:gd name="T91" fmla="*/ 100 h 122"/>
                <a:gd name="T92" fmla="*/ 58 w 75"/>
                <a:gd name="T93" fmla="*/ 91 h 122"/>
                <a:gd name="T94" fmla="*/ 59 w 75"/>
                <a:gd name="T95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122">
                  <a:moveTo>
                    <a:pt x="0" y="77"/>
                  </a:moveTo>
                  <a:lnTo>
                    <a:pt x="0" y="39"/>
                  </a:lnTo>
                  <a:lnTo>
                    <a:pt x="1" y="25"/>
                  </a:lnTo>
                  <a:lnTo>
                    <a:pt x="6" y="14"/>
                  </a:lnTo>
                  <a:lnTo>
                    <a:pt x="13" y="6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1" y="1"/>
                  </a:lnTo>
                  <a:lnTo>
                    <a:pt x="62" y="6"/>
                  </a:lnTo>
                  <a:lnTo>
                    <a:pt x="69" y="14"/>
                  </a:lnTo>
                  <a:lnTo>
                    <a:pt x="73" y="25"/>
                  </a:lnTo>
                  <a:lnTo>
                    <a:pt x="75" y="39"/>
                  </a:lnTo>
                  <a:lnTo>
                    <a:pt x="75" y="77"/>
                  </a:lnTo>
                  <a:lnTo>
                    <a:pt x="73" y="94"/>
                  </a:lnTo>
                  <a:lnTo>
                    <a:pt x="69" y="108"/>
                  </a:lnTo>
                  <a:lnTo>
                    <a:pt x="62" y="116"/>
                  </a:lnTo>
                  <a:lnTo>
                    <a:pt x="51" y="121"/>
                  </a:lnTo>
                  <a:lnTo>
                    <a:pt x="38" y="122"/>
                  </a:lnTo>
                  <a:lnTo>
                    <a:pt x="24" y="121"/>
                  </a:lnTo>
                  <a:lnTo>
                    <a:pt x="13" y="116"/>
                  </a:lnTo>
                  <a:lnTo>
                    <a:pt x="6" y="108"/>
                  </a:lnTo>
                  <a:lnTo>
                    <a:pt x="1" y="94"/>
                  </a:lnTo>
                  <a:lnTo>
                    <a:pt x="0" y="77"/>
                  </a:lnTo>
                  <a:close/>
                  <a:moveTo>
                    <a:pt x="59" y="77"/>
                  </a:moveTo>
                  <a:lnTo>
                    <a:pt x="59" y="37"/>
                  </a:lnTo>
                  <a:lnTo>
                    <a:pt x="58" y="27"/>
                  </a:lnTo>
                  <a:lnTo>
                    <a:pt x="54" y="21"/>
                  </a:lnTo>
                  <a:lnTo>
                    <a:pt x="50" y="16"/>
                  </a:lnTo>
                  <a:lnTo>
                    <a:pt x="45" y="13"/>
                  </a:lnTo>
                  <a:lnTo>
                    <a:pt x="41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29" y="13"/>
                  </a:lnTo>
                  <a:lnTo>
                    <a:pt x="24" y="16"/>
                  </a:lnTo>
                  <a:lnTo>
                    <a:pt x="21" y="21"/>
                  </a:lnTo>
                  <a:lnTo>
                    <a:pt x="17" y="27"/>
                  </a:lnTo>
                  <a:lnTo>
                    <a:pt x="16" y="37"/>
                  </a:lnTo>
                  <a:lnTo>
                    <a:pt x="16" y="77"/>
                  </a:lnTo>
                  <a:lnTo>
                    <a:pt x="17" y="91"/>
                  </a:lnTo>
                  <a:lnTo>
                    <a:pt x="19" y="100"/>
                  </a:lnTo>
                  <a:lnTo>
                    <a:pt x="23" y="106"/>
                  </a:lnTo>
                  <a:lnTo>
                    <a:pt x="29" y="109"/>
                  </a:lnTo>
                  <a:lnTo>
                    <a:pt x="38" y="110"/>
                  </a:lnTo>
                  <a:lnTo>
                    <a:pt x="45" y="109"/>
                  </a:lnTo>
                  <a:lnTo>
                    <a:pt x="51" y="106"/>
                  </a:lnTo>
                  <a:lnTo>
                    <a:pt x="56" y="100"/>
                  </a:lnTo>
                  <a:lnTo>
                    <a:pt x="58" y="91"/>
                  </a:lnTo>
                  <a:lnTo>
                    <a:pt x="59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77" name="Freeform 61"/>
            <p:cNvSpPr>
              <a:spLocks/>
            </p:cNvSpPr>
            <p:nvPr userDrawn="1"/>
          </p:nvSpPr>
          <p:spPr bwMode="auto">
            <a:xfrm>
              <a:off x="2902" y="3626"/>
              <a:ext cx="22" cy="23"/>
            </a:xfrm>
            <a:custGeom>
              <a:avLst/>
              <a:gdLst>
                <a:gd name="T0" fmla="*/ 15 w 110"/>
                <a:gd name="T1" fmla="*/ 118 h 118"/>
                <a:gd name="T2" fmla="*/ 0 w 110"/>
                <a:gd name="T3" fmla="*/ 118 h 118"/>
                <a:gd name="T4" fmla="*/ 0 w 110"/>
                <a:gd name="T5" fmla="*/ 0 h 118"/>
                <a:gd name="T6" fmla="*/ 25 w 110"/>
                <a:gd name="T7" fmla="*/ 0 h 118"/>
                <a:gd name="T8" fmla="*/ 55 w 110"/>
                <a:gd name="T9" fmla="*/ 100 h 118"/>
                <a:gd name="T10" fmla="*/ 55 w 110"/>
                <a:gd name="T11" fmla="*/ 100 h 118"/>
                <a:gd name="T12" fmla="*/ 85 w 110"/>
                <a:gd name="T13" fmla="*/ 0 h 118"/>
                <a:gd name="T14" fmla="*/ 110 w 110"/>
                <a:gd name="T15" fmla="*/ 0 h 118"/>
                <a:gd name="T16" fmla="*/ 110 w 110"/>
                <a:gd name="T17" fmla="*/ 118 h 118"/>
                <a:gd name="T18" fmla="*/ 95 w 110"/>
                <a:gd name="T19" fmla="*/ 118 h 118"/>
                <a:gd name="T20" fmla="*/ 95 w 110"/>
                <a:gd name="T21" fmla="*/ 12 h 118"/>
                <a:gd name="T22" fmla="*/ 95 w 110"/>
                <a:gd name="T23" fmla="*/ 12 h 118"/>
                <a:gd name="T24" fmla="*/ 62 w 110"/>
                <a:gd name="T25" fmla="*/ 118 h 118"/>
                <a:gd name="T26" fmla="*/ 47 w 110"/>
                <a:gd name="T27" fmla="*/ 118 h 118"/>
                <a:gd name="T28" fmla="*/ 15 w 110"/>
                <a:gd name="T29" fmla="*/ 12 h 118"/>
                <a:gd name="T30" fmla="*/ 15 w 110"/>
                <a:gd name="T31" fmla="*/ 12 h 118"/>
                <a:gd name="T32" fmla="*/ 15 w 110"/>
                <a:gd name="T3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18">
                  <a:moveTo>
                    <a:pt x="15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55" y="100"/>
                  </a:lnTo>
                  <a:lnTo>
                    <a:pt x="55" y="10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10" y="118"/>
                  </a:lnTo>
                  <a:lnTo>
                    <a:pt x="95" y="118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62" y="118"/>
                  </a:lnTo>
                  <a:lnTo>
                    <a:pt x="47" y="118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roup 64"/>
          <p:cNvGrpSpPr>
            <a:grpSpLocks noChangeAspect="1"/>
          </p:cNvGrpSpPr>
          <p:nvPr userDrawn="1"/>
        </p:nvGrpSpPr>
        <p:grpSpPr bwMode="auto">
          <a:xfrm>
            <a:off x="3246845" y="5516161"/>
            <a:ext cx="971972" cy="508485"/>
            <a:chOff x="3394" y="3712"/>
            <a:chExt cx="432" cy="226"/>
          </a:xfrm>
        </p:grpSpPr>
        <p:sp>
          <p:nvSpPr>
            <p:cNvPr id="279" name="AutoShape 63"/>
            <p:cNvSpPr>
              <a:spLocks noChangeAspect="1" noChangeArrowheads="1" noTextEdit="1"/>
            </p:cNvSpPr>
            <p:nvPr userDrawn="1"/>
          </p:nvSpPr>
          <p:spPr bwMode="auto">
            <a:xfrm>
              <a:off x="3394" y="3712"/>
              <a:ext cx="432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80" name="Rectangle 65"/>
            <p:cNvSpPr>
              <a:spLocks noChangeArrowheads="1"/>
            </p:cNvSpPr>
            <p:nvPr userDrawn="1"/>
          </p:nvSpPr>
          <p:spPr bwMode="auto">
            <a:xfrm>
              <a:off x="3394" y="3712"/>
              <a:ext cx="432" cy="226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81" name="Freeform 66"/>
            <p:cNvSpPr>
              <a:spLocks noEditPoints="1"/>
            </p:cNvSpPr>
            <p:nvPr userDrawn="1"/>
          </p:nvSpPr>
          <p:spPr bwMode="auto">
            <a:xfrm>
              <a:off x="3394" y="3875"/>
              <a:ext cx="194" cy="63"/>
            </a:xfrm>
            <a:custGeom>
              <a:avLst/>
              <a:gdLst>
                <a:gd name="T0" fmla="*/ 434 w 1556"/>
                <a:gd name="T1" fmla="*/ 198 h 508"/>
                <a:gd name="T2" fmla="*/ 397 w 1556"/>
                <a:gd name="T3" fmla="*/ 267 h 508"/>
                <a:gd name="T4" fmla="*/ 567 w 1556"/>
                <a:gd name="T5" fmla="*/ 239 h 508"/>
                <a:gd name="T6" fmla="*/ 511 w 1556"/>
                <a:gd name="T7" fmla="*/ 184 h 508"/>
                <a:gd name="T8" fmla="*/ 105 w 1556"/>
                <a:gd name="T9" fmla="*/ 190 h 508"/>
                <a:gd name="T10" fmla="*/ 52 w 1556"/>
                <a:gd name="T11" fmla="*/ 418 h 508"/>
                <a:gd name="T12" fmla="*/ 124 w 1556"/>
                <a:gd name="T13" fmla="*/ 464 h 508"/>
                <a:gd name="T14" fmla="*/ 200 w 1556"/>
                <a:gd name="T15" fmla="*/ 445 h 508"/>
                <a:gd name="T16" fmla="*/ 240 w 1556"/>
                <a:gd name="T17" fmla="*/ 358 h 508"/>
                <a:gd name="T18" fmla="*/ 228 w 1556"/>
                <a:gd name="T19" fmla="*/ 240 h 508"/>
                <a:gd name="T20" fmla="*/ 177 w 1556"/>
                <a:gd name="T21" fmla="*/ 187 h 508"/>
                <a:gd name="T22" fmla="*/ 1173 w 1556"/>
                <a:gd name="T23" fmla="*/ 145 h 508"/>
                <a:gd name="T24" fmla="*/ 864 w 1556"/>
                <a:gd name="T25" fmla="*/ 140 h 508"/>
                <a:gd name="T26" fmla="*/ 800 w 1556"/>
                <a:gd name="T27" fmla="*/ 212 h 508"/>
                <a:gd name="T28" fmla="*/ 748 w 1556"/>
                <a:gd name="T29" fmla="*/ 304 h 508"/>
                <a:gd name="T30" fmla="*/ 748 w 1556"/>
                <a:gd name="T31" fmla="*/ 145 h 508"/>
                <a:gd name="T32" fmla="*/ 773 w 1556"/>
                <a:gd name="T33" fmla="*/ 180 h 508"/>
                <a:gd name="T34" fmla="*/ 841 w 1556"/>
                <a:gd name="T35" fmla="*/ 142 h 508"/>
                <a:gd name="T36" fmla="*/ 1488 w 1556"/>
                <a:gd name="T37" fmla="*/ 143 h 508"/>
                <a:gd name="T38" fmla="*/ 1541 w 1556"/>
                <a:gd name="T39" fmla="*/ 182 h 508"/>
                <a:gd name="T40" fmla="*/ 1556 w 1556"/>
                <a:gd name="T41" fmla="*/ 501 h 508"/>
                <a:gd name="T42" fmla="*/ 1501 w 1556"/>
                <a:gd name="T43" fmla="*/ 211 h 508"/>
                <a:gd name="T44" fmla="*/ 1463 w 1556"/>
                <a:gd name="T45" fmla="*/ 182 h 508"/>
                <a:gd name="T46" fmla="*/ 1392 w 1556"/>
                <a:gd name="T47" fmla="*/ 198 h 508"/>
                <a:gd name="T48" fmla="*/ 1347 w 1556"/>
                <a:gd name="T49" fmla="*/ 501 h 508"/>
                <a:gd name="T50" fmla="*/ 1347 w 1556"/>
                <a:gd name="T51" fmla="*/ 193 h 508"/>
                <a:gd name="T52" fmla="*/ 1407 w 1556"/>
                <a:gd name="T53" fmla="*/ 149 h 508"/>
                <a:gd name="T54" fmla="*/ 510 w 1556"/>
                <a:gd name="T55" fmla="*/ 140 h 508"/>
                <a:gd name="T56" fmla="*/ 584 w 1556"/>
                <a:gd name="T57" fmla="*/ 176 h 508"/>
                <a:gd name="T58" fmla="*/ 621 w 1556"/>
                <a:gd name="T59" fmla="*/ 268 h 508"/>
                <a:gd name="T60" fmla="*/ 395 w 1556"/>
                <a:gd name="T61" fmla="*/ 361 h 508"/>
                <a:gd name="T62" fmla="*/ 439 w 1556"/>
                <a:gd name="T63" fmla="*/ 444 h 508"/>
                <a:gd name="T64" fmla="*/ 523 w 1556"/>
                <a:gd name="T65" fmla="*/ 463 h 508"/>
                <a:gd name="T66" fmla="*/ 596 w 1556"/>
                <a:gd name="T67" fmla="*/ 405 h 508"/>
                <a:gd name="T68" fmla="*/ 607 w 1556"/>
                <a:gd name="T69" fmla="*/ 464 h 508"/>
                <a:gd name="T70" fmla="*/ 545 w 1556"/>
                <a:gd name="T71" fmla="*/ 502 h 508"/>
                <a:gd name="T72" fmla="*/ 455 w 1556"/>
                <a:gd name="T73" fmla="*/ 503 h 508"/>
                <a:gd name="T74" fmla="*/ 383 w 1556"/>
                <a:gd name="T75" fmla="*/ 456 h 508"/>
                <a:gd name="T76" fmla="*/ 345 w 1556"/>
                <a:gd name="T77" fmla="*/ 357 h 508"/>
                <a:gd name="T78" fmla="*/ 361 w 1556"/>
                <a:gd name="T79" fmla="*/ 224 h 508"/>
                <a:gd name="T80" fmla="*/ 435 w 1556"/>
                <a:gd name="T81" fmla="*/ 148 h 508"/>
                <a:gd name="T82" fmla="*/ 991 w 1556"/>
                <a:gd name="T83" fmla="*/ 7 h 508"/>
                <a:gd name="T84" fmla="*/ 3 w 1556"/>
                <a:gd name="T85" fmla="*/ 7 h 508"/>
                <a:gd name="T86" fmla="*/ 76 w 1556"/>
                <a:gd name="T87" fmla="*/ 163 h 508"/>
                <a:gd name="T88" fmla="*/ 164 w 1556"/>
                <a:gd name="T89" fmla="*/ 140 h 508"/>
                <a:gd name="T90" fmla="*/ 227 w 1556"/>
                <a:gd name="T91" fmla="*/ 166 h 508"/>
                <a:gd name="T92" fmla="*/ 278 w 1556"/>
                <a:gd name="T93" fmla="*/ 236 h 508"/>
                <a:gd name="T94" fmla="*/ 289 w 1556"/>
                <a:gd name="T95" fmla="*/ 357 h 508"/>
                <a:gd name="T96" fmla="*/ 256 w 1556"/>
                <a:gd name="T97" fmla="*/ 453 h 508"/>
                <a:gd name="T98" fmla="*/ 195 w 1556"/>
                <a:gd name="T99" fmla="*/ 499 h 508"/>
                <a:gd name="T100" fmla="*/ 122 w 1556"/>
                <a:gd name="T101" fmla="*/ 506 h 508"/>
                <a:gd name="T102" fmla="*/ 43 w 1556"/>
                <a:gd name="T103" fmla="*/ 463 h 508"/>
                <a:gd name="T104" fmla="*/ 3 w 1556"/>
                <a:gd name="T105" fmla="*/ 423 h 508"/>
                <a:gd name="T106" fmla="*/ 1173 w 1556"/>
                <a:gd name="T107" fmla="*/ 5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56" h="508">
                  <a:moveTo>
                    <a:pt x="489" y="181"/>
                  </a:moveTo>
                  <a:lnTo>
                    <a:pt x="468" y="183"/>
                  </a:lnTo>
                  <a:lnTo>
                    <a:pt x="449" y="189"/>
                  </a:lnTo>
                  <a:lnTo>
                    <a:pt x="434" y="198"/>
                  </a:lnTo>
                  <a:lnTo>
                    <a:pt x="421" y="211"/>
                  </a:lnTo>
                  <a:lnTo>
                    <a:pt x="410" y="227"/>
                  </a:lnTo>
                  <a:lnTo>
                    <a:pt x="402" y="246"/>
                  </a:lnTo>
                  <a:lnTo>
                    <a:pt x="397" y="267"/>
                  </a:lnTo>
                  <a:lnTo>
                    <a:pt x="394" y="291"/>
                  </a:lnTo>
                  <a:lnTo>
                    <a:pt x="574" y="291"/>
                  </a:lnTo>
                  <a:lnTo>
                    <a:pt x="572" y="264"/>
                  </a:lnTo>
                  <a:lnTo>
                    <a:pt x="567" y="239"/>
                  </a:lnTo>
                  <a:lnTo>
                    <a:pt x="557" y="219"/>
                  </a:lnTo>
                  <a:lnTo>
                    <a:pt x="545" y="204"/>
                  </a:lnTo>
                  <a:lnTo>
                    <a:pt x="529" y="191"/>
                  </a:lnTo>
                  <a:lnTo>
                    <a:pt x="511" y="184"/>
                  </a:lnTo>
                  <a:lnTo>
                    <a:pt x="489" y="181"/>
                  </a:lnTo>
                  <a:close/>
                  <a:moveTo>
                    <a:pt x="141" y="181"/>
                  </a:moveTo>
                  <a:lnTo>
                    <a:pt x="124" y="183"/>
                  </a:lnTo>
                  <a:lnTo>
                    <a:pt x="105" y="190"/>
                  </a:lnTo>
                  <a:lnTo>
                    <a:pt x="87" y="201"/>
                  </a:lnTo>
                  <a:lnTo>
                    <a:pt x="69" y="213"/>
                  </a:lnTo>
                  <a:lnTo>
                    <a:pt x="52" y="230"/>
                  </a:lnTo>
                  <a:lnTo>
                    <a:pt x="52" y="418"/>
                  </a:lnTo>
                  <a:lnTo>
                    <a:pt x="72" y="436"/>
                  </a:lnTo>
                  <a:lnTo>
                    <a:pt x="90" y="449"/>
                  </a:lnTo>
                  <a:lnTo>
                    <a:pt x="107" y="459"/>
                  </a:lnTo>
                  <a:lnTo>
                    <a:pt x="124" y="464"/>
                  </a:lnTo>
                  <a:lnTo>
                    <a:pt x="141" y="465"/>
                  </a:lnTo>
                  <a:lnTo>
                    <a:pt x="163" y="463"/>
                  </a:lnTo>
                  <a:lnTo>
                    <a:pt x="183" y="457"/>
                  </a:lnTo>
                  <a:lnTo>
                    <a:pt x="200" y="445"/>
                  </a:lnTo>
                  <a:lnTo>
                    <a:pt x="215" y="429"/>
                  </a:lnTo>
                  <a:lnTo>
                    <a:pt x="226" y="409"/>
                  </a:lnTo>
                  <a:lnTo>
                    <a:pt x="235" y="386"/>
                  </a:lnTo>
                  <a:lnTo>
                    <a:pt x="240" y="358"/>
                  </a:lnTo>
                  <a:lnTo>
                    <a:pt x="242" y="325"/>
                  </a:lnTo>
                  <a:lnTo>
                    <a:pt x="241" y="293"/>
                  </a:lnTo>
                  <a:lnTo>
                    <a:pt x="236" y="265"/>
                  </a:lnTo>
                  <a:lnTo>
                    <a:pt x="228" y="240"/>
                  </a:lnTo>
                  <a:lnTo>
                    <a:pt x="219" y="222"/>
                  </a:lnTo>
                  <a:lnTo>
                    <a:pt x="207" y="206"/>
                  </a:lnTo>
                  <a:lnTo>
                    <a:pt x="193" y="194"/>
                  </a:lnTo>
                  <a:lnTo>
                    <a:pt x="177" y="187"/>
                  </a:lnTo>
                  <a:lnTo>
                    <a:pt x="160" y="183"/>
                  </a:lnTo>
                  <a:lnTo>
                    <a:pt x="141" y="181"/>
                  </a:lnTo>
                  <a:close/>
                  <a:moveTo>
                    <a:pt x="1124" y="145"/>
                  </a:moveTo>
                  <a:lnTo>
                    <a:pt x="1173" y="145"/>
                  </a:lnTo>
                  <a:lnTo>
                    <a:pt x="1173" y="501"/>
                  </a:lnTo>
                  <a:lnTo>
                    <a:pt x="1124" y="501"/>
                  </a:lnTo>
                  <a:lnTo>
                    <a:pt x="1124" y="145"/>
                  </a:lnTo>
                  <a:close/>
                  <a:moveTo>
                    <a:pt x="864" y="140"/>
                  </a:moveTo>
                  <a:lnTo>
                    <a:pt x="864" y="189"/>
                  </a:lnTo>
                  <a:lnTo>
                    <a:pt x="840" y="192"/>
                  </a:lnTo>
                  <a:lnTo>
                    <a:pt x="818" y="199"/>
                  </a:lnTo>
                  <a:lnTo>
                    <a:pt x="800" y="212"/>
                  </a:lnTo>
                  <a:lnTo>
                    <a:pt x="784" y="229"/>
                  </a:lnTo>
                  <a:lnTo>
                    <a:pt x="770" y="250"/>
                  </a:lnTo>
                  <a:lnTo>
                    <a:pt x="758" y="275"/>
                  </a:lnTo>
                  <a:lnTo>
                    <a:pt x="748" y="304"/>
                  </a:lnTo>
                  <a:lnTo>
                    <a:pt x="748" y="501"/>
                  </a:lnTo>
                  <a:lnTo>
                    <a:pt x="699" y="501"/>
                  </a:lnTo>
                  <a:lnTo>
                    <a:pt x="699" y="145"/>
                  </a:lnTo>
                  <a:lnTo>
                    <a:pt x="748" y="145"/>
                  </a:lnTo>
                  <a:lnTo>
                    <a:pt x="748" y="215"/>
                  </a:lnTo>
                  <a:lnTo>
                    <a:pt x="749" y="215"/>
                  </a:lnTo>
                  <a:lnTo>
                    <a:pt x="761" y="196"/>
                  </a:lnTo>
                  <a:lnTo>
                    <a:pt x="773" y="180"/>
                  </a:lnTo>
                  <a:lnTo>
                    <a:pt x="788" y="166"/>
                  </a:lnTo>
                  <a:lnTo>
                    <a:pt x="802" y="154"/>
                  </a:lnTo>
                  <a:lnTo>
                    <a:pt x="820" y="146"/>
                  </a:lnTo>
                  <a:lnTo>
                    <a:pt x="841" y="142"/>
                  </a:lnTo>
                  <a:lnTo>
                    <a:pt x="864" y="140"/>
                  </a:lnTo>
                  <a:close/>
                  <a:moveTo>
                    <a:pt x="1454" y="139"/>
                  </a:moveTo>
                  <a:lnTo>
                    <a:pt x="1471" y="140"/>
                  </a:lnTo>
                  <a:lnTo>
                    <a:pt x="1488" y="143"/>
                  </a:lnTo>
                  <a:lnTo>
                    <a:pt x="1503" y="148"/>
                  </a:lnTo>
                  <a:lnTo>
                    <a:pt x="1518" y="156"/>
                  </a:lnTo>
                  <a:lnTo>
                    <a:pt x="1531" y="168"/>
                  </a:lnTo>
                  <a:lnTo>
                    <a:pt x="1541" y="182"/>
                  </a:lnTo>
                  <a:lnTo>
                    <a:pt x="1549" y="198"/>
                  </a:lnTo>
                  <a:lnTo>
                    <a:pt x="1555" y="218"/>
                  </a:lnTo>
                  <a:lnTo>
                    <a:pt x="1556" y="243"/>
                  </a:lnTo>
                  <a:lnTo>
                    <a:pt x="1556" y="501"/>
                  </a:lnTo>
                  <a:lnTo>
                    <a:pt x="1507" y="501"/>
                  </a:lnTo>
                  <a:lnTo>
                    <a:pt x="1507" y="244"/>
                  </a:lnTo>
                  <a:lnTo>
                    <a:pt x="1505" y="226"/>
                  </a:lnTo>
                  <a:lnTo>
                    <a:pt x="1501" y="211"/>
                  </a:lnTo>
                  <a:lnTo>
                    <a:pt x="1495" y="199"/>
                  </a:lnTo>
                  <a:lnTo>
                    <a:pt x="1487" y="191"/>
                  </a:lnTo>
                  <a:lnTo>
                    <a:pt x="1476" y="185"/>
                  </a:lnTo>
                  <a:lnTo>
                    <a:pt x="1463" y="182"/>
                  </a:lnTo>
                  <a:lnTo>
                    <a:pt x="1449" y="181"/>
                  </a:lnTo>
                  <a:lnTo>
                    <a:pt x="1430" y="183"/>
                  </a:lnTo>
                  <a:lnTo>
                    <a:pt x="1411" y="189"/>
                  </a:lnTo>
                  <a:lnTo>
                    <a:pt x="1392" y="198"/>
                  </a:lnTo>
                  <a:lnTo>
                    <a:pt x="1375" y="210"/>
                  </a:lnTo>
                  <a:lnTo>
                    <a:pt x="1360" y="223"/>
                  </a:lnTo>
                  <a:lnTo>
                    <a:pt x="1347" y="235"/>
                  </a:lnTo>
                  <a:lnTo>
                    <a:pt x="1347" y="501"/>
                  </a:lnTo>
                  <a:lnTo>
                    <a:pt x="1298" y="501"/>
                  </a:lnTo>
                  <a:lnTo>
                    <a:pt x="1298" y="145"/>
                  </a:lnTo>
                  <a:lnTo>
                    <a:pt x="1347" y="145"/>
                  </a:lnTo>
                  <a:lnTo>
                    <a:pt x="1347" y="193"/>
                  </a:lnTo>
                  <a:lnTo>
                    <a:pt x="1348" y="193"/>
                  </a:lnTo>
                  <a:lnTo>
                    <a:pt x="1366" y="175"/>
                  </a:lnTo>
                  <a:lnTo>
                    <a:pt x="1386" y="161"/>
                  </a:lnTo>
                  <a:lnTo>
                    <a:pt x="1407" y="149"/>
                  </a:lnTo>
                  <a:lnTo>
                    <a:pt x="1430" y="141"/>
                  </a:lnTo>
                  <a:lnTo>
                    <a:pt x="1454" y="139"/>
                  </a:lnTo>
                  <a:close/>
                  <a:moveTo>
                    <a:pt x="488" y="139"/>
                  </a:moveTo>
                  <a:lnTo>
                    <a:pt x="510" y="140"/>
                  </a:lnTo>
                  <a:lnTo>
                    <a:pt x="530" y="144"/>
                  </a:lnTo>
                  <a:lnTo>
                    <a:pt x="550" y="152"/>
                  </a:lnTo>
                  <a:lnTo>
                    <a:pt x="568" y="163"/>
                  </a:lnTo>
                  <a:lnTo>
                    <a:pt x="584" y="176"/>
                  </a:lnTo>
                  <a:lnTo>
                    <a:pt x="597" y="194"/>
                  </a:lnTo>
                  <a:lnTo>
                    <a:pt x="608" y="215"/>
                  </a:lnTo>
                  <a:lnTo>
                    <a:pt x="616" y="239"/>
                  </a:lnTo>
                  <a:lnTo>
                    <a:pt x="621" y="268"/>
                  </a:lnTo>
                  <a:lnTo>
                    <a:pt x="623" y="300"/>
                  </a:lnTo>
                  <a:lnTo>
                    <a:pt x="623" y="333"/>
                  </a:lnTo>
                  <a:lnTo>
                    <a:pt x="393" y="333"/>
                  </a:lnTo>
                  <a:lnTo>
                    <a:pt x="395" y="361"/>
                  </a:lnTo>
                  <a:lnTo>
                    <a:pt x="400" y="386"/>
                  </a:lnTo>
                  <a:lnTo>
                    <a:pt x="411" y="409"/>
                  </a:lnTo>
                  <a:lnTo>
                    <a:pt x="423" y="428"/>
                  </a:lnTo>
                  <a:lnTo>
                    <a:pt x="439" y="444"/>
                  </a:lnTo>
                  <a:lnTo>
                    <a:pt x="457" y="456"/>
                  </a:lnTo>
                  <a:lnTo>
                    <a:pt x="477" y="463"/>
                  </a:lnTo>
                  <a:lnTo>
                    <a:pt x="498" y="465"/>
                  </a:lnTo>
                  <a:lnTo>
                    <a:pt x="523" y="463"/>
                  </a:lnTo>
                  <a:lnTo>
                    <a:pt x="545" y="454"/>
                  </a:lnTo>
                  <a:lnTo>
                    <a:pt x="565" y="442"/>
                  </a:lnTo>
                  <a:lnTo>
                    <a:pt x="582" y="426"/>
                  </a:lnTo>
                  <a:lnTo>
                    <a:pt x="596" y="405"/>
                  </a:lnTo>
                  <a:lnTo>
                    <a:pt x="634" y="425"/>
                  </a:lnTo>
                  <a:lnTo>
                    <a:pt x="626" y="439"/>
                  </a:lnTo>
                  <a:lnTo>
                    <a:pt x="617" y="451"/>
                  </a:lnTo>
                  <a:lnTo>
                    <a:pt x="607" y="464"/>
                  </a:lnTo>
                  <a:lnTo>
                    <a:pt x="594" y="477"/>
                  </a:lnTo>
                  <a:lnTo>
                    <a:pt x="580" y="487"/>
                  </a:lnTo>
                  <a:lnTo>
                    <a:pt x="564" y="495"/>
                  </a:lnTo>
                  <a:lnTo>
                    <a:pt x="545" y="502"/>
                  </a:lnTo>
                  <a:lnTo>
                    <a:pt x="523" y="506"/>
                  </a:lnTo>
                  <a:lnTo>
                    <a:pt x="498" y="508"/>
                  </a:lnTo>
                  <a:lnTo>
                    <a:pt x="476" y="507"/>
                  </a:lnTo>
                  <a:lnTo>
                    <a:pt x="455" y="503"/>
                  </a:lnTo>
                  <a:lnTo>
                    <a:pt x="435" y="495"/>
                  </a:lnTo>
                  <a:lnTo>
                    <a:pt x="416" y="485"/>
                  </a:lnTo>
                  <a:lnTo>
                    <a:pt x="399" y="472"/>
                  </a:lnTo>
                  <a:lnTo>
                    <a:pt x="383" y="456"/>
                  </a:lnTo>
                  <a:lnTo>
                    <a:pt x="370" y="436"/>
                  </a:lnTo>
                  <a:lnTo>
                    <a:pt x="358" y="414"/>
                  </a:lnTo>
                  <a:lnTo>
                    <a:pt x="350" y="386"/>
                  </a:lnTo>
                  <a:lnTo>
                    <a:pt x="345" y="357"/>
                  </a:lnTo>
                  <a:lnTo>
                    <a:pt x="344" y="323"/>
                  </a:lnTo>
                  <a:lnTo>
                    <a:pt x="346" y="287"/>
                  </a:lnTo>
                  <a:lnTo>
                    <a:pt x="351" y="253"/>
                  </a:lnTo>
                  <a:lnTo>
                    <a:pt x="361" y="224"/>
                  </a:lnTo>
                  <a:lnTo>
                    <a:pt x="375" y="198"/>
                  </a:lnTo>
                  <a:lnTo>
                    <a:pt x="392" y="177"/>
                  </a:lnTo>
                  <a:lnTo>
                    <a:pt x="412" y="161"/>
                  </a:lnTo>
                  <a:lnTo>
                    <a:pt x="435" y="148"/>
                  </a:lnTo>
                  <a:lnTo>
                    <a:pt x="460" y="141"/>
                  </a:lnTo>
                  <a:lnTo>
                    <a:pt x="488" y="139"/>
                  </a:lnTo>
                  <a:close/>
                  <a:moveTo>
                    <a:pt x="942" y="7"/>
                  </a:moveTo>
                  <a:lnTo>
                    <a:pt x="991" y="7"/>
                  </a:lnTo>
                  <a:lnTo>
                    <a:pt x="991" y="501"/>
                  </a:lnTo>
                  <a:lnTo>
                    <a:pt x="942" y="501"/>
                  </a:lnTo>
                  <a:lnTo>
                    <a:pt x="942" y="7"/>
                  </a:lnTo>
                  <a:close/>
                  <a:moveTo>
                    <a:pt x="3" y="7"/>
                  </a:moveTo>
                  <a:lnTo>
                    <a:pt x="52" y="7"/>
                  </a:lnTo>
                  <a:lnTo>
                    <a:pt x="52" y="180"/>
                  </a:lnTo>
                  <a:lnTo>
                    <a:pt x="54" y="179"/>
                  </a:lnTo>
                  <a:lnTo>
                    <a:pt x="76" y="163"/>
                  </a:lnTo>
                  <a:lnTo>
                    <a:pt x="100" y="150"/>
                  </a:lnTo>
                  <a:lnTo>
                    <a:pt x="124" y="142"/>
                  </a:lnTo>
                  <a:lnTo>
                    <a:pt x="149" y="139"/>
                  </a:lnTo>
                  <a:lnTo>
                    <a:pt x="164" y="140"/>
                  </a:lnTo>
                  <a:lnTo>
                    <a:pt x="180" y="143"/>
                  </a:lnTo>
                  <a:lnTo>
                    <a:pt x="196" y="148"/>
                  </a:lnTo>
                  <a:lnTo>
                    <a:pt x="213" y="155"/>
                  </a:lnTo>
                  <a:lnTo>
                    <a:pt x="227" y="166"/>
                  </a:lnTo>
                  <a:lnTo>
                    <a:pt x="242" y="179"/>
                  </a:lnTo>
                  <a:lnTo>
                    <a:pt x="256" y="195"/>
                  </a:lnTo>
                  <a:lnTo>
                    <a:pt x="267" y="214"/>
                  </a:lnTo>
                  <a:lnTo>
                    <a:pt x="278" y="236"/>
                  </a:lnTo>
                  <a:lnTo>
                    <a:pt x="285" y="261"/>
                  </a:lnTo>
                  <a:lnTo>
                    <a:pt x="289" y="291"/>
                  </a:lnTo>
                  <a:lnTo>
                    <a:pt x="291" y="323"/>
                  </a:lnTo>
                  <a:lnTo>
                    <a:pt x="289" y="357"/>
                  </a:lnTo>
                  <a:lnTo>
                    <a:pt x="285" y="386"/>
                  </a:lnTo>
                  <a:lnTo>
                    <a:pt x="278" y="413"/>
                  </a:lnTo>
                  <a:lnTo>
                    <a:pt x="267" y="435"/>
                  </a:lnTo>
                  <a:lnTo>
                    <a:pt x="256" y="453"/>
                  </a:lnTo>
                  <a:lnTo>
                    <a:pt x="242" y="469"/>
                  </a:lnTo>
                  <a:lnTo>
                    <a:pt x="227" y="482"/>
                  </a:lnTo>
                  <a:lnTo>
                    <a:pt x="212" y="491"/>
                  </a:lnTo>
                  <a:lnTo>
                    <a:pt x="195" y="499"/>
                  </a:lnTo>
                  <a:lnTo>
                    <a:pt x="178" y="504"/>
                  </a:lnTo>
                  <a:lnTo>
                    <a:pt x="162" y="507"/>
                  </a:lnTo>
                  <a:lnTo>
                    <a:pt x="146" y="508"/>
                  </a:lnTo>
                  <a:lnTo>
                    <a:pt x="122" y="506"/>
                  </a:lnTo>
                  <a:lnTo>
                    <a:pt x="100" y="500"/>
                  </a:lnTo>
                  <a:lnTo>
                    <a:pt x="80" y="490"/>
                  </a:lnTo>
                  <a:lnTo>
                    <a:pt x="61" y="479"/>
                  </a:lnTo>
                  <a:lnTo>
                    <a:pt x="43" y="463"/>
                  </a:lnTo>
                  <a:lnTo>
                    <a:pt x="35" y="501"/>
                  </a:lnTo>
                  <a:lnTo>
                    <a:pt x="0" y="501"/>
                  </a:lnTo>
                  <a:lnTo>
                    <a:pt x="3" y="462"/>
                  </a:lnTo>
                  <a:lnTo>
                    <a:pt x="3" y="423"/>
                  </a:lnTo>
                  <a:lnTo>
                    <a:pt x="3" y="7"/>
                  </a:lnTo>
                  <a:close/>
                  <a:moveTo>
                    <a:pt x="1124" y="0"/>
                  </a:moveTo>
                  <a:lnTo>
                    <a:pt x="1173" y="0"/>
                  </a:lnTo>
                  <a:lnTo>
                    <a:pt x="1173" y="59"/>
                  </a:lnTo>
                  <a:lnTo>
                    <a:pt x="1124" y="59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D4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82" name="Freeform 67"/>
            <p:cNvSpPr>
              <a:spLocks noEditPoints="1"/>
            </p:cNvSpPr>
            <p:nvPr userDrawn="1"/>
          </p:nvSpPr>
          <p:spPr bwMode="auto">
            <a:xfrm>
              <a:off x="3395" y="3790"/>
              <a:ext cx="404" cy="63"/>
            </a:xfrm>
            <a:custGeom>
              <a:avLst/>
              <a:gdLst>
                <a:gd name="T0" fmla="*/ 400 w 3232"/>
                <a:gd name="T1" fmla="*/ 369 h 500"/>
                <a:gd name="T2" fmla="*/ 435 w 3232"/>
                <a:gd name="T3" fmla="*/ 456 h 500"/>
                <a:gd name="T4" fmla="*/ 558 w 3232"/>
                <a:gd name="T5" fmla="*/ 399 h 500"/>
                <a:gd name="T6" fmla="*/ 3008 w 3232"/>
                <a:gd name="T7" fmla="*/ 220 h 500"/>
                <a:gd name="T8" fmla="*/ 3156 w 3232"/>
                <a:gd name="T9" fmla="*/ 213 h 500"/>
                <a:gd name="T10" fmla="*/ 2686 w 3232"/>
                <a:gd name="T11" fmla="*/ 179 h 500"/>
                <a:gd name="T12" fmla="*/ 2621 w 3232"/>
                <a:gd name="T13" fmla="*/ 318 h 500"/>
                <a:gd name="T14" fmla="*/ 2700 w 3232"/>
                <a:gd name="T15" fmla="*/ 456 h 500"/>
                <a:gd name="T16" fmla="*/ 2812 w 3232"/>
                <a:gd name="T17" fmla="*/ 223 h 500"/>
                <a:gd name="T18" fmla="*/ 1906 w 3232"/>
                <a:gd name="T19" fmla="*/ 138 h 500"/>
                <a:gd name="T20" fmla="*/ 1949 w 3232"/>
                <a:gd name="T21" fmla="*/ 457 h 500"/>
                <a:gd name="T22" fmla="*/ 2065 w 3232"/>
                <a:gd name="T23" fmla="*/ 403 h 500"/>
                <a:gd name="T24" fmla="*/ 2046 w 3232"/>
                <a:gd name="T25" fmla="*/ 463 h 500"/>
                <a:gd name="T26" fmla="*/ 1909 w 3232"/>
                <a:gd name="T27" fmla="*/ 491 h 500"/>
                <a:gd name="T28" fmla="*/ 1857 w 3232"/>
                <a:gd name="T29" fmla="*/ 138 h 500"/>
                <a:gd name="T30" fmla="*/ 997 w 3232"/>
                <a:gd name="T31" fmla="*/ 448 h 500"/>
                <a:gd name="T32" fmla="*/ 1109 w 3232"/>
                <a:gd name="T33" fmla="*/ 429 h 500"/>
                <a:gd name="T34" fmla="*/ 1137 w 3232"/>
                <a:gd name="T35" fmla="*/ 445 h 500"/>
                <a:gd name="T36" fmla="*/ 1013 w 3232"/>
                <a:gd name="T37" fmla="*/ 499 h 500"/>
                <a:gd name="T38" fmla="*/ 929 w 3232"/>
                <a:gd name="T39" fmla="*/ 420 h 500"/>
                <a:gd name="T40" fmla="*/ 1389 w 3232"/>
                <a:gd name="T41" fmla="*/ 204 h 500"/>
                <a:gd name="T42" fmla="*/ 1288 w 3232"/>
                <a:gd name="T43" fmla="*/ 138 h 500"/>
                <a:gd name="T44" fmla="*/ 1392 w 3232"/>
                <a:gd name="T45" fmla="*/ 146 h 500"/>
                <a:gd name="T46" fmla="*/ 3148 w 3232"/>
                <a:gd name="T47" fmla="*/ 144 h 500"/>
                <a:gd name="T48" fmla="*/ 3222 w 3232"/>
                <a:gd name="T49" fmla="*/ 292 h 500"/>
                <a:gd name="T50" fmla="*/ 3036 w 3232"/>
                <a:gd name="T51" fmla="*/ 436 h 500"/>
                <a:gd name="T52" fmla="*/ 3181 w 3232"/>
                <a:gd name="T53" fmla="*/ 418 h 500"/>
                <a:gd name="T54" fmla="*/ 3179 w 3232"/>
                <a:gd name="T55" fmla="*/ 479 h 500"/>
                <a:gd name="T56" fmla="*/ 3033 w 3232"/>
                <a:gd name="T57" fmla="*/ 487 h 500"/>
                <a:gd name="T58" fmla="*/ 2943 w 3232"/>
                <a:gd name="T59" fmla="*/ 349 h 500"/>
                <a:gd name="T60" fmla="*/ 3010 w 3232"/>
                <a:gd name="T61" fmla="*/ 154 h 500"/>
                <a:gd name="T62" fmla="*/ 2435 w 3232"/>
                <a:gd name="T63" fmla="*/ 141 h 500"/>
                <a:gd name="T64" fmla="*/ 2487 w 3232"/>
                <a:gd name="T65" fmla="*/ 494 h 500"/>
                <a:gd name="T66" fmla="*/ 2407 w 3232"/>
                <a:gd name="T67" fmla="*/ 178 h 500"/>
                <a:gd name="T68" fmla="*/ 2291 w 3232"/>
                <a:gd name="T69" fmla="*/ 215 h 500"/>
                <a:gd name="T70" fmla="*/ 2280 w 3232"/>
                <a:gd name="T71" fmla="*/ 185 h 500"/>
                <a:gd name="T72" fmla="*/ 504 w 3232"/>
                <a:gd name="T73" fmla="*/ 132 h 500"/>
                <a:gd name="T74" fmla="*/ 605 w 3232"/>
                <a:gd name="T75" fmla="*/ 214 h 500"/>
                <a:gd name="T76" fmla="*/ 615 w 3232"/>
                <a:gd name="T77" fmla="*/ 494 h 500"/>
                <a:gd name="T78" fmla="*/ 467 w 3232"/>
                <a:gd name="T79" fmla="*/ 498 h 500"/>
                <a:gd name="T80" fmla="*/ 349 w 3232"/>
                <a:gd name="T81" fmla="*/ 445 h 500"/>
                <a:gd name="T82" fmla="*/ 402 w 3232"/>
                <a:gd name="T83" fmla="*/ 304 h 500"/>
                <a:gd name="T84" fmla="*/ 550 w 3232"/>
                <a:gd name="T85" fmla="*/ 205 h 500"/>
                <a:gd name="T86" fmla="*/ 444 w 3232"/>
                <a:gd name="T87" fmla="*/ 180 h 500"/>
                <a:gd name="T88" fmla="*/ 362 w 3232"/>
                <a:gd name="T89" fmla="*/ 189 h 500"/>
                <a:gd name="T90" fmla="*/ 155 w 3232"/>
                <a:gd name="T91" fmla="*/ 131 h 500"/>
                <a:gd name="T92" fmla="*/ 251 w 3232"/>
                <a:gd name="T93" fmla="*/ 190 h 500"/>
                <a:gd name="T94" fmla="*/ 203 w 3232"/>
                <a:gd name="T95" fmla="*/ 203 h 500"/>
                <a:gd name="T96" fmla="*/ 113 w 3232"/>
                <a:gd name="T97" fmla="*/ 182 h 500"/>
                <a:gd name="T98" fmla="*/ 0 w 3232"/>
                <a:gd name="T99" fmla="*/ 138 h 500"/>
                <a:gd name="T100" fmla="*/ 132 w 3232"/>
                <a:gd name="T101" fmla="*/ 134 h 500"/>
                <a:gd name="T102" fmla="*/ 766 w 3232"/>
                <a:gd name="T103" fmla="*/ 180 h 500"/>
                <a:gd name="T104" fmla="*/ 830 w 3232"/>
                <a:gd name="T105" fmla="*/ 457 h 500"/>
                <a:gd name="T106" fmla="*/ 754 w 3232"/>
                <a:gd name="T107" fmla="*/ 497 h 500"/>
                <a:gd name="T108" fmla="*/ 659 w 3232"/>
                <a:gd name="T109" fmla="*/ 180 h 500"/>
                <a:gd name="T110" fmla="*/ 2860 w 3232"/>
                <a:gd name="T111" fmla="*/ 455 h 500"/>
                <a:gd name="T112" fmla="*/ 2743 w 3232"/>
                <a:gd name="T113" fmla="*/ 498 h 500"/>
                <a:gd name="T114" fmla="*/ 2621 w 3232"/>
                <a:gd name="T115" fmla="*/ 461 h 500"/>
                <a:gd name="T116" fmla="*/ 2574 w 3232"/>
                <a:gd name="T117" fmla="*/ 283 h 500"/>
                <a:gd name="T118" fmla="*/ 2652 w 3232"/>
                <a:gd name="T119" fmla="*/ 149 h 500"/>
                <a:gd name="T120" fmla="*/ 2788 w 3232"/>
                <a:gd name="T121" fmla="*/ 155 h 500"/>
                <a:gd name="T122" fmla="*/ 1568 w 3232"/>
                <a:gd name="T123" fmla="*/ 317 h 500"/>
                <a:gd name="T124" fmla="*/ 1567 w 3232"/>
                <a:gd name="T125" fmla="*/ 38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2" h="500">
                  <a:moveTo>
                    <a:pt x="558" y="302"/>
                  </a:moveTo>
                  <a:lnTo>
                    <a:pt x="518" y="309"/>
                  </a:lnTo>
                  <a:lnTo>
                    <a:pt x="484" y="318"/>
                  </a:lnTo>
                  <a:lnTo>
                    <a:pt x="455" y="329"/>
                  </a:lnTo>
                  <a:lnTo>
                    <a:pt x="432" y="342"/>
                  </a:lnTo>
                  <a:lnTo>
                    <a:pt x="413" y="354"/>
                  </a:lnTo>
                  <a:lnTo>
                    <a:pt x="400" y="369"/>
                  </a:lnTo>
                  <a:lnTo>
                    <a:pt x="392" y="386"/>
                  </a:lnTo>
                  <a:lnTo>
                    <a:pt x="390" y="403"/>
                  </a:lnTo>
                  <a:lnTo>
                    <a:pt x="392" y="418"/>
                  </a:lnTo>
                  <a:lnTo>
                    <a:pt x="399" y="432"/>
                  </a:lnTo>
                  <a:lnTo>
                    <a:pt x="409" y="443"/>
                  </a:lnTo>
                  <a:lnTo>
                    <a:pt x="421" y="451"/>
                  </a:lnTo>
                  <a:lnTo>
                    <a:pt x="435" y="456"/>
                  </a:lnTo>
                  <a:lnTo>
                    <a:pt x="449" y="458"/>
                  </a:lnTo>
                  <a:lnTo>
                    <a:pt x="467" y="456"/>
                  </a:lnTo>
                  <a:lnTo>
                    <a:pt x="486" y="450"/>
                  </a:lnTo>
                  <a:lnTo>
                    <a:pt x="506" y="441"/>
                  </a:lnTo>
                  <a:lnTo>
                    <a:pt x="525" y="429"/>
                  </a:lnTo>
                  <a:lnTo>
                    <a:pt x="542" y="415"/>
                  </a:lnTo>
                  <a:lnTo>
                    <a:pt x="558" y="399"/>
                  </a:lnTo>
                  <a:lnTo>
                    <a:pt x="558" y="302"/>
                  </a:lnTo>
                  <a:close/>
                  <a:moveTo>
                    <a:pt x="3087" y="174"/>
                  </a:moveTo>
                  <a:lnTo>
                    <a:pt x="3066" y="176"/>
                  </a:lnTo>
                  <a:lnTo>
                    <a:pt x="3048" y="181"/>
                  </a:lnTo>
                  <a:lnTo>
                    <a:pt x="3032" y="190"/>
                  </a:lnTo>
                  <a:lnTo>
                    <a:pt x="3019" y="203"/>
                  </a:lnTo>
                  <a:lnTo>
                    <a:pt x="3008" y="220"/>
                  </a:lnTo>
                  <a:lnTo>
                    <a:pt x="3000" y="238"/>
                  </a:lnTo>
                  <a:lnTo>
                    <a:pt x="2995" y="260"/>
                  </a:lnTo>
                  <a:lnTo>
                    <a:pt x="2992" y="283"/>
                  </a:lnTo>
                  <a:lnTo>
                    <a:pt x="3172" y="283"/>
                  </a:lnTo>
                  <a:lnTo>
                    <a:pt x="3170" y="257"/>
                  </a:lnTo>
                  <a:lnTo>
                    <a:pt x="3165" y="232"/>
                  </a:lnTo>
                  <a:lnTo>
                    <a:pt x="3156" y="213"/>
                  </a:lnTo>
                  <a:lnTo>
                    <a:pt x="3143" y="196"/>
                  </a:lnTo>
                  <a:lnTo>
                    <a:pt x="3127" y="183"/>
                  </a:lnTo>
                  <a:lnTo>
                    <a:pt x="3109" y="176"/>
                  </a:lnTo>
                  <a:lnTo>
                    <a:pt x="3087" y="174"/>
                  </a:lnTo>
                  <a:close/>
                  <a:moveTo>
                    <a:pt x="2722" y="174"/>
                  </a:moveTo>
                  <a:lnTo>
                    <a:pt x="2704" y="175"/>
                  </a:lnTo>
                  <a:lnTo>
                    <a:pt x="2686" y="179"/>
                  </a:lnTo>
                  <a:lnTo>
                    <a:pt x="2670" y="187"/>
                  </a:lnTo>
                  <a:lnTo>
                    <a:pt x="2657" y="199"/>
                  </a:lnTo>
                  <a:lnTo>
                    <a:pt x="2644" y="214"/>
                  </a:lnTo>
                  <a:lnTo>
                    <a:pt x="2635" y="234"/>
                  </a:lnTo>
                  <a:lnTo>
                    <a:pt x="2628" y="257"/>
                  </a:lnTo>
                  <a:lnTo>
                    <a:pt x="2623" y="285"/>
                  </a:lnTo>
                  <a:lnTo>
                    <a:pt x="2621" y="318"/>
                  </a:lnTo>
                  <a:lnTo>
                    <a:pt x="2623" y="350"/>
                  </a:lnTo>
                  <a:lnTo>
                    <a:pt x="2629" y="378"/>
                  </a:lnTo>
                  <a:lnTo>
                    <a:pt x="2637" y="402"/>
                  </a:lnTo>
                  <a:lnTo>
                    <a:pt x="2648" y="422"/>
                  </a:lnTo>
                  <a:lnTo>
                    <a:pt x="2663" y="438"/>
                  </a:lnTo>
                  <a:lnTo>
                    <a:pt x="2681" y="449"/>
                  </a:lnTo>
                  <a:lnTo>
                    <a:pt x="2700" y="456"/>
                  </a:lnTo>
                  <a:lnTo>
                    <a:pt x="2722" y="458"/>
                  </a:lnTo>
                  <a:lnTo>
                    <a:pt x="2740" y="456"/>
                  </a:lnTo>
                  <a:lnTo>
                    <a:pt x="2757" y="451"/>
                  </a:lnTo>
                  <a:lnTo>
                    <a:pt x="2774" y="441"/>
                  </a:lnTo>
                  <a:lnTo>
                    <a:pt x="2792" y="429"/>
                  </a:lnTo>
                  <a:lnTo>
                    <a:pt x="2812" y="410"/>
                  </a:lnTo>
                  <a:lnTo>
                    <a:pt x="2812" y="223"/>
                  </a:lnTo>
                  <a:lnTo>
                    <a:pt x="2795" y="206"/>
                  </a:lnTo>
                  <a:lnTo>
                    <a:pt x="2777" y="193"/>
                  </a:lnTo>
                  <a:lnTo>
                    <a:pt x="2758" y="182"/>
                  </a:lnTo>
                  <a:lnTo>
                    <a:pt x="2740" y="176"/>
                  </a:lnTo>
                  <a:lnTo>
                    <a:pt x="2722" y="174"/>
                  </a:lnTo>
                  <a:close/>
                  <a:moveTo>
                    <a:pt x="1857" y="138"/>
                  </a:moveTo>
                  <a:lnTo>
                    <a:pt x="1906" y="138"/>
                  </a:lnTo>
                  <a:lnTo>
                    <a:pt x="1906" y="395"/>
                  </a:lnTo>
                  <a:lnTo>
                    <a:pt x="1907" y="413"/>
                  </a:lnTo>
                  <a:lnTo>
                    <a:pt x="1911" y="429"/>
                  </a:lnTo>
                  <a:lnTo>
                    <a:pt x="1917" y="439"/>
                  </a:lnTo>
                  <a:lnTo>
                    <a:pt x="1926" y="448"/>
                  </a:lnTo>
                  <a:lnTo>
                    <a:pt x="1936" y="454"/>
                  </a:lnTo>
                  <a:lnTo>
                    <a:pt x="1949" y="457"/>
                  </a:lnTo>
                  <a:lnTo>
                    <a:pt x="1963" y="458"/>
                  </a:lnTo>
                  <a:lnTo>
                    <a:pt x="1982" y="456"/>
                  </a:lnTo>
                  <a:lnTo>
                    <a:pt x="2001" y="450"/>
                  </a:lnTo>
                  <a:lnTo>
                    <a:pt x="2020" y="440"/>
                  </a:lnTo>
                  <a:lnTo>
                    <a:pt x="2037" y="429"/>
                  </a:lnTo>
                  <a:lnTo>
                    <a:pt x="2052" y="416"/>
                  </a:lnTo>
                  <a:lnTo>
                    <a:pt x="2065" y="403"/>
                  </a:lnTo>
                  <a:lnTo>
                    <a:pt x="2065" y="138"/>
                  </a:lnTo>
                  <a:lnTo>
                    <a:pt x="2114" y="138"/>
                  </a:lnTo>
                  <a:lnTo>
                    <a:pt x="2114" y="494"/>
                  </a:lnTo>
                  <a:lnTo>
                    <a:pt x="2065" y="494"/>
                  </a:lnTo>
                  <a:lnTo>
                    <a:pt x="2065" y="445"/>
                  </a:lnTo>
                  <a:lnTo>
                    <a:pt x="2064" y="445"/>
                  </a:lnTo>
                  <a:lnTo>
                    <a:pt x="2046" y="463"/>
                  </a:lnTo>
                  <a:lnTo>
                    <a:pt x="2026" y="478"/>
                  </a:lnTo>
                  <a:lnTo>
                    <a:pt x="2005" y="491"/>
                  </a:lnTo>
                  <a:lnTo>
                    <a:pt x="1982" y="498"/>
                  </a:lnTo>
                  <a:lnTo>
                    <a:pt x="1958" y="500"/>
                  </a:lnTo>
                  <a:lnTo>
                    <a:pt x="1941" y="499"/>
                  </a:lnTo>
                  <a:lnTo>
                    <a:pt x="1925" y="496"/>
                  </a:lnTo>
                  <a:lnTo>
                    <a:pt x="1909" y="491"/>
                  </a:lnTo>
                  <a:lnTo>
                    <a:pt x="1894" y="482"/>
                  </a:lnTo>
                  <a:lnTo>
                    <a:pt x="1882" y="472"/>
                  </a:lnTo>
                  <a:lnTo>
                    <a:pt x="1871" y="457"/>
                  </a:lnTo>
                  <a:lnTo>
                    <a:pt x="1863" y="440"/>
                  </a:lnTo>
                  <a:lnTo>
                    <a:pt x="1858" y="420"/>
                  </a:lnTo>
                  <a:lnTo>
                    <a:pt x="1857" y="396"/>
                  </a:lnTo>
                  <a:lnTo>
                    <a:pt x="1857" y="138"/>
                  </a:lnTo>
                  <a:close/>
                  <a:moveTo>
                    <a:pt x="928" y="138"/>
                  </a:moveTo>
                  <a:lnTo>
                    <a:pt x="978" y="138"/>
                  </a:lnTo>
                  <a:lnTo>
                    <a:pt x="978" y="395"/>
                  </a:lnTo>
                  <a:lnTo>
                    <a:pt x="979" y="413"/>
                  </a:lnTo>
                  <a:lnTo>
                    <a:pt x="983" y="429"/>
                  </a:lnTo>
                  <a:lnTo>
                    <a:pt x="989" y="439"/>
                  </a:lnTo>
                  <a:lnTo>
                    <a:pt x="997" y="448"/>
                  </a:lnTo>
                  <a:lnTo>
                    <a:pt x="1008" y="454"/>
                  </a:lnTo>
                  <a:lnTo>
                    <a:pt x="1021" y="457"/>
                  </a:lnTo>
                  <a:lnTo>
                    <a:pt x="1035" y="458"/>
                  </a:lnTo>
                  <a:lnTo>
                    <a:pt x="1054" y="456"/>
                  </a:lnTo>
                  <a:lnTo>
                    <a:pt x="1073" y="450"/>
                  </a:lnTo>
                  <a:lnTo>
                    <a:pt x="1092" y="440"/>
                  </a:lnTo>
                  <a:lnTo>
                    <a:pt x="1109" y="429"/>
                  </a:lnTo>
                  <a:lnTo>
                    <a:pt x="1124" y="416"/>
                  </a:lnTo>
                  <a:lnTo>
                    <a:pt x="1137" y="403"/>
                  </a:lnTo>
                  <a:lnTo>
                    <a:pt x="1137" y="138"/>
                  </a:lnTo>
                  <a:lnTo>
                    <a:pt x="1186" y="138"/>
                  </a:lnTo>
                  <a:lnTo>
                    <a:pt x="1186" y="494"/>
                  </a:lnTo>
                  <a:lnTo>
                    <a:pt x="1137" y="494"/>
                  </a:lnTo>
                  <a:lnTo>
                    <a:pt x="1137" y="445"/>
                  </a:lnTo>
                  <a:lnTo>
                    <a:pt x="1136" y="445"/>
                  </a:lnTo>
                  <a:lnTo>
                    <a:pt x="1118" y="463"/>
                  </a:lnTo>
                  <a:lnTo>
                    <a:pt x="1098" y="478"/>
                  </a:lnTo>
                  <a:lnTo>
                    <a:pt x="1077" y="491"/>
                  </a:lnTo>
                  <a:lnTo>
                    <a:pt x="1054" y="498"/>
                  </a:lnTo>
                  <a:lnTo>
                    <a:pt x="1030" y="500"/>
                  </a:lnTo>
                  <a:lnTo>
                    <a:pt x="1013" y="499"/>
                  </a:lnTo>
                  <a:lnTo>
                    <a:pt x="996" y="496"/>
                  </a:lnTo>
                  <a:lnTo>
                    <a:pt x="981" y="491"/>
                  </a:lnTo>
                  <a:lnTo>
                    <a:pt x="966" y="482"/>
                  </a:lnTo>
                  <a:lnTo>
                    <a:pt x="953" y="472"/>
                  </a:lnTo>
                  <a:lnTo>
                    <a:pt x="943" y="457"/>
                  </a:lnTo>
                  <a:lnTo>
                    <a:pt x="935" y="440"/>
                  </a:lnTo>
                  <a:lnTo>
                    <a:pt x="929" y="420"/>
                  </a:lnTo>
                  <a:lnTo>
                    <a:pt x="928" y="396"/>
                  </a:lnTo>
                  <a:lnTo>
                    <a:pt x="928" y="138"/>
                  </a:lnTo>
                  <a:close/>
                  <a:moveTo>
                    <a:pt x="1454" y="133"/>
                  </a:moveTo>
                  <a:lnTo>
                    <a:pt x="1454" y="182"/>
                  </a:lnTo>
                  <a:lnTo>
                    <a:pt x="1429" y="184"/>
                  </a:lnTo>
                  <a:lnTo>
                    <a:pt x="1408" y="193"/>
                  </a:lnTo>
                  <a:lnTo>
                    <a:pt x="1389" y="204"/>
                  </a:lnTo>
                  <a:lnTo>
                    <a:pt x="1374" y="221"/>
                  </a:lnTo>
                  <a:lnTo>
                    <a:pt x="1360" y="242"/>
                  </a:lnTo>
                  <a:lnTo>
                    <a:pt x="1347" y="267"/>
                  </a:lnTo>
                  <a:lnTo>
                    <a:pt x="1337" y="296"/>
                  </a:lnTo>
                  <a:lnTo>
                    <a:pt x="1337" y="494"/>
                  </a:lnTo>
                  <a:lnTo>
                    <a:pt x="1288" y="494"/>
                  </a:lnTo>
                  <a:lnTo>
                    <a:pt x="1288" y="138"/>
                  </a:lnTo>
                  <a:lnTo>
                    <a:pt x="1337" y="138"/>
                  </a:lnTo>
                  <a:lnTo>
                    <a:pt x="1337" y="208"/>
                  </a:lnTo>
                  <a:lnTo>
                    <a:pt x="1338" y="208"/>
                  </a:lnTo>
                  <a:lnTo>
                    <a:pt x="1351" y="188"/>
                  </a:lnTo>
                  <a:lnTo>
                    <a:pt x="1363" y="172"/>
                  </a:lnTo>
                  <a:lnTo>
                    <a:pt x="1377" y="158"/>
                  </a:lnTo>
                  <a:lnTo>
                    <a:pt x="1392" y="146"/>
                  </a:lnTo>
                  <a:lnTo>
                    <a:pt x="1410" y="139"/>
                  </a:lnTo>
                  <a:lnTo>
                    <a:pt x="1430" y="134"/>
                  </a:lnTo>
                  <a:lnTo>
                    <a:pt x="1454" y="133"/>
                  </a:lnTo>
                  <a:close/>
                  <a:moveTo>
                    <a:pt x="3086" y="131"/>
                  </a:moveTo>
                  <a:lnTo>
                    <a:pt x="3107" y="133"/>
                  </a:lnTo>
                  <a:lnTo>
                    <a:pt x="3128" y="137"/>
                  </a:lnTo>
                  <a:lnTo>
                    <a:pt x="3148" y="144"/>
                  </a:lnTo>
                  <a:lnTo>
                    <a:pt x="3166" y="155"/>
                  </a:lnTo>
                  <a:lnTo>
                    <a:pt x="3182" y="169"/>
                  </a:lnTo>
                  <a:lnTo>
                    <a:pt x="3195" y="186"/>
                  </a:lnTo>
                  <a:lnTo>
                    <a:pt x="3206" y="207"/>
                  </a:lnTo>
                  <a:lnTo>
                    <a:pt x="3214" y="232"/>
                  </a:lnTo>
                  <a:lnTo>
                    <a:pt x="3219" y="261"/>
                  </a:lnTo>
                  <a:lnTo>
                    <a:pt x="3222" y="292"/>
                  </a:lnTo>
                  <a:lnTo>
                    <a:pt x="3222" y="325"/>
                  </a:lnTo>
                  <a:lnTo>
                    <a:pt x="2990" y="325"/>
                  </a:lnTo>
                  <a:lnTo>
                    <a:pt x="2993" y="353"/>
                  </a:lnTo>
                  <a:lnTo>
                    <a:pt x="2998" y="379"/>
                  </a:lnTo>
                  <a:lnTo>
                    <a:pt x="3008" y="401"/>
                  </a:lnTo>
                  <a:lnTo>
                    <a:pt x="3021" y="421"/>
                  </a:lnTo>
                  <a:lnTo>
                    <a:pt x="3036" y="436"/>
                  </a:lnTo>
                  <a:lnTo>
                    <a:pt x="3055" y="449"/>
                  </a:lnTo>
                  <a:lnTo>
                    <a:pt x="3074" y="456"/>
                  </a:lnTo>
                  <a:lnTo>
                    <a:pt x="3096" y="458"/>
                  </a:lnTo>
                  <a:lnTo>
                    <a:pt x="3121" y="455"/>
                  </a:lnTo>
                  <a:lnTo>
                    <a:pt x="3143" y="448"/>
                  </a:lnTo>
                  <a:lnTo>
                    <a:pt x="3163" y="435"/>
                  </a:lnTo>
                  <a:lnTo>
                    <a:pt x="3181" y="418"/>
                  </a:lnTo>
                  <a:lnTo>
                    <a:pt x="3194" y="398"/>
                  </a:lnTo>
                  <a:lnTo>
                    <a:pt x="3232" y="417"/>
                  </a:lnTo>
                  <a:lnTo>
                    <a:pt x="3225" y="431"/>
                  </a:lnTo>
                  <a:lnTo>
                    <a:pt x="3215" y="444"/>
                  </a:lnTo>
                  <a:lnTo>
                    <a:pt x="3205" y="457"/>
                  </a:lnTo>
                  <a:lnTo>
                    <a:pt x="3192" y="469"/>
                  </a:lnTo>
                  <a:lnTo>
                    <a:pt x="3179" y="479"/>
                  </a:lnTo>
                  <a:lnTo>
                    <a:pt x="3162" y="487"/>
                  </a:lnTo>
                  <a:lnTo>
                    <a:pt x="3143" y="495"/>
                  </a:lnTo>
                  <a:lnTo>
                    <a:pt x="3121" y="499"/>
                  </a:lnTo>
                  <a:lnTo>
                    <a:pt x="3096" y="500"/>
                  </a:lnTo>
                  <a:lnTo>
                    <a:pt x="3074" y="499"/>
                  </a:lnTo>
                  <a:lnTo>
                    <a:pt x="3053" y="495"/>
                  </a:lnTo>
                  <a:lnTo>
                    <a:pt x="3033" y="487"/>
                  </a:lnTo>
                  <a:lnTo>
                    <a:pt x="3014" y="478"/>
                  </a:lnTo>
                  <a:lnTo>
                    <a:pt x="2997" y="464"/>
                  </a:lnTo>
                  <a:lnTo>
                    <a:pt x="2982" y="449"/>
                  </a:lnTo>
                  <a:lnTo>
                    <a:pt x="2968" y="429"/>
                  </a:lnTo>
                  <a:lnTo>
                    <a:pt x="2956" y="406"/>
                  </a:lnTo>
                  <a:lnTo>
                    <a:pt x="2948" y="379"/>
                  </a:lnTo>
                  <a:lnTo>
                    <a:pt x="2943" y="349"/>
                  </a:lnTo>
                  <a:lnTo>
                    <a:pt x="2942" y="315"/>
                  </a:lnTo>
                  <a:lnTo>
                    <a:pt x="2944" y="279"/>
                  </a:lnTo>
                  <a:lnTo>
                    <a:pt x="2949" y="246"/>
                  </a:lnTo>
                  <a:lnTo>
                    <a:pt x="2960" y="217"/>
                  </a:lnTo>
                  <a:lnTo>
                    <a:pt x="2973" y="192"/>
                  </a:lnTo>
                  <a:lnTo>
                    <a:pt x="2990" y="171"/>
                  </a:lnTo>
                  <a:lnTo>
                    <a:pt x="3010" y="154"/>
                  </a:lnTo>
                  <a:lnTo>
                    <a:pt x="3033" y="141"/>
                  </a:lnTo>
                  <a:lnTo>
                    <a:pt x="3058" y="134"/>
                  </a:lnTo>
                  <a:lnTo>
                    <a:pt x="3086" y="131"/>
                  </a:lnTo>
                  <a:close/>
                  <a:moveTo>
                    <a:pt x="2385" y="131"/>
                  </a:moveTo>
                  <a:lnTo>
                    <a:pt x="2402" y="132"/>
                  </a:lnTo>
                  <a:lnTo>
                    <a:pt x="2419" y="135"/>
                  </a:lnTo>
                  <a:lnTo>
                    <a:pt x="2435" y="141"/>
                  </a:lnTo>
                  <a:lnTo>
                    <a:pt x="2449" y="150"/>
                  </a:lnTo>
                  <a:lnTo>
                    <a:pt x="2462" y="160"/>
                  </a:lnTo>
                  <a:lnTo>
                    <a:pt x="2473" y="174"/>
                  </a:lnTo>
                  <a:lnTo>
                    <a:pt x="2480" y="190"/>
                  </a:lnTo>
                  <a:lnTo>
                    <a:pt x="2485" y="211"/>
                  </a:lnTo>
                  <a:lnTo>
                    <a:pt x="2487" y="235"/>
                  </a:lnTo>
                  <a:lnTo>
                    <a:pt x="2487" y="494"/>
                  </a:lnTo>
                  <a:lnTo>
                    <a:pt x="2438" y="494"/>
                  </a:lnTo>
                  <a:lnTo>
                    <a:pt x="2438" y="237"/>
                  </a:lnTo>
                  <a:lnTo>
                    <a:pt x="2437" y="218"/>
                  </a:lnTo>
                  <a:lnTo>
                    <a:pt x="2433" y="203"/>
                  </a:lnTo>
                  <a:lnTo>
                    <a:pt x="2426" y="192"/>
                  </a:lnTo>
                  <a:lnTo>
                    <a:pt x="2418" y="183"/>
                  </a:lnTo>
                  <a:lnTo>
                    <a:pt x="2407" y="178"/>
                  </a:lnTo>
                  <a:lnTo>
                    <a:pt x="2394" y="175"/>
                  </a:lnTo>
                  <a:lnTo>
                    <a:pt x="2380" y="174"/>
                  </a:lnTo>
                  <a:lnTo>
                    <a:pt x="2361" y="176"/>
                  </a:lnTo>
                  <a:lnTo>
                    <a:pt x="2343" y="182"/>
                  </a:lnTo>
                  <a:lnTo>
                    <a:pt x="2324" y="192"/>
                  </a:lnTo>
                  <a:lnTo>
                    <a:pt x="2306" y="203"/>
                  </a:lnTo>
                  <a:lnTo>
                    <a:pt x="2291" y="215"/>
                  </a:lnTo>
                  <a:lnTo>
                    <a:pt x="2278" y="227"/>
                  </a:lnTo>
                  <a:lnTo>
                    <a:pt x="2278" y="494"/>
                  </a:lnTo>
                  <a:lnTo>
                    <a:pt x="2229" y="494"/>
                  </a:lnTo>
                  <a:lnTo>
                    <a:pt x="2229" y="138"/>
                  </a:lnTo>
                  <a:lnTo>
                    <a:pt x="2278" y="138"/>
                  </a:lnTo>
                  <a:lnTo>
                    <a:pt x="2278" y="185"/>
                  </a:lnTo>
                  <a:lnTo>
                    <a:pt x="2280" y="185"/>
                  </a:lnTo>
                  <a:lnTo>
                    <a:pt x="2298" y="167"/>
                  </a:lnTo>
                  <a:lnTo>
                    <a:pt x="2317" y="153"/>
                  </a:lnTo>
                  <a:lnTo>
                    <a:pt x="2338" y="141"/>
                  </a:lnTo>
                  <a:lnTo>
                    <a:pt x="2361" y="134"/>
                  </a:lnTo>
                  <a:lnTo>
                    <a:pt x="2385" y="131"/>
                  </a:lnTo>
                  <a:close/>
                  <a:moveTo>
                    <a:pt x="484" y="131"/>
                  </a:moveTo>
                  <a:lnTo>
                    <a:pt x="504" y="132"/>
                  </a:lnTo>
                  <a:lnTo>
                    <a:pt x="524" y="136"/>
                  </a:lnTo>
                  <a:lnTo>
                    <a:pt x="543" y="141"/>
                  </a:lnTo>
                  <a:lnTo>
                    <a:pt x="560" y="150"/>
                  </a:lnTo>
                  <a:lnTo>
                    <a:pt x="575" y="161"/>
                  </a:lnTo>
                  <a:lnTo>
                    <a:pt x="588" y="176"/>
                  </a:lnTo>
                  <a:lnTo>
                    <a:pt x="598" y="193"/>
                  </a:lnTo>
                  <a:lnTo>
                    <a:pt x="605" y="214"/>
                  </a:lnTo>
                  <a:lnTo>
                    <a:pt x="607" y="238"/>
                  </a:lnTo>
                  <a:lnTo>
                    <a:pt x="607" y="417"/>
                  </a:lnTo>
                  <a:lnTo>
                    <a:pt x="608" y="438"/>
                  </a:lnTo>
                  <a:lnTo>
                    <a:pt x="609" y="455"/>
                  </a:lnTo>
                  <a:lnTo>
                    <a:pt x="610" y="470"/>
                  </a:lnTo>
                  <a:lnTo>
                    <a:pt x="612" y="482"/>
                  </a:lnTo>
                  <a:lnTo>
                    <a:pt x="615" y="494"/>
                  </a:lnTo>
                  <a:lnTo>
                    <a:pt x="565" y="494"/>
                  </a:lnTo>
                  <a:lnTo>
                    <a:pt x="560" y="444"/>
                  </a:lnTo>
                  <a:lnTo>
                    <a:pt x="546" y="458"/>
                  </a:lnTo>
                  <a:lnTo>
                    <a:pt x="529" y="471"/>
                  </a:lnTo>
                  <a:lnTo>
                    <a:pt x="511" y="482"/>
                  </a:lnTo>
                  <a:lnTo>
                    <a:pt x="490" y="492"/>
                  </a:lnTo>
                  <a:lnTo>
                    <a:pt x="467" y="498"/>
                  </a:lnTo>
                  <a:lnTo>
                    <a:pt x="441" y="500"/>
                  </a:lnTo>
                  <a:lnTo>
                    <a:pt x="421" y="499"/>
                  </a:lnTo>
                  <a:lnTo>
                    <a:pt x="402" y="494"/>
                  </a:lnTo>
                  <a:lnTo>
                    <a:pt x="386" y="486"/>
                  </a:lnTo>
                  <a:lnTo>
                    <a:pt x="371" y="476"/>
                  </a:lnTo>
                  <a:lnTo>
                    <a:pt x="358" y="462"/>
                  </a:lnTo>
                  <a:lnTo>
                    <a:pt x="349" y="445"/>
                  </a:lnTo>
                  <a:lnTo>
                    <a:pt x="343" y="426"/>
                  </a:lnTo>
                  <a:lnTo>
                    <a:pt x="341" y="402"/>
                  </a:lnTo>
                  <a:lnTo>
                    <a:pt x="343" y="378"/>
                  </a:lnTo>
                  <a:lnTo>
                    <a:pt x="350" y="356"/>
                  </a:lnTo>
                  <a:lnTo>
                    <a:pt x="362" y="336"/>
                  </a:lnTo>
                  <a:lnTo>
                    <a:pt x="379" y="320"/>
                  </a:lnTo>
                  <a:lnTo>
                    <a:pt x="402" y="304"/>
                  </a:lnTo>
                  <a:lnTo>
                    <a:pt x="432" y="290"/>
                  </a:lnTo>
                  <a:lnTo>
                    <a:pt x="466" y="279"/>
                  </a:lnTo>
                  <a:lnTo>
                    <a:pt x="508" y="267"/>
                  </a:lnTo>
                  <a:lnTo>
                    <a:pt x="558" y="258"/>
                  </a:lnTo>
                  <a:lnTo>
                    <a:pt x="558" y="239"/>
                  </a:lnTo>
                  <a:lnTo>
                    <a:pt x="555" y="220"/>
                  </a:lnTo>
                  <a:lnTo>
                    <a:pt x="550" y="205"/>
                  </a:lnTo>
                  <a:lnTo>
                    <a:pt x="542" y="193"/>
                  </a:lnTo>
                  <a:lnTo>
                    <a:pt x="531" y="184"/>
                  </a:lnTo>
                  <a:lnTo>
                    <a:pt x="518" y="178"/>
                  </a:lnTo>
                  <a:lnTo>
                    <a:pt x="502" y="175"/>
                  </a:lnTo>
                  <a:lnTo>
                    <a:pt x="484" y="174"/>
                  </a:lnTo>
                  <a:lnTo>
                    <a:pt x="463" y="175"/>
                  </a:lnTo>
                  <a:lnTo>
                    <a:pt x="444" y="180"/>
                  </a:lnTo>
                  <a:lnTo>
                    <a:pt x="429" y="187"/>
                  </a:lnTo>
                  <a:lnTo>
                    <a:pt x="416" y="197"/>
                  </a:lnTo>
                  <a:lnTo>
                    <a:pt x="407" y="207"/>
                  </a:lnTo>
                  <a:lnTo>
                    <a:pt x="399" y="218"/>
                  </a:lnTo>
                  <a:lnTo>
                    <a:pt x="394" y="229"/>
                  </a:lnTo>
                  <a:lnTo>
                    <a:pt x="351" y="206"/>
                  </a:lnTo>
                  <a:lnTo>
                    <a:pt x="362" y="189"/>
                  </a:lnTo>
                  <a:lnTo>
                    <a:pt x="375" y="174"/>
                  </a:lnTo>
                  <a:lnTo>
                    <a:pt x="392" y="159"/>
                  </a:lnTo>
                  <a:lnTo>
                    <a:pt x="411" y="147"/>
                  </a:lnTo>
                  <a:lnTo>
                    <a:pt x="432" y="139"/>
                  </a:lnTo>
                  <a:lnTo>
                    <a:pt x="457" y="133"/>
                  </a:lnTo>
                  <a:lnTo>
                    <a:pt x="484" y="131"/>
                  </a:lnTo>
                  <a:close/>
                  <a:moveTo>
                    <a:pt x="155" y="131"/>
                  </a:moveTo>
                  <a:lnTo>
                    <a:pt x="173" y="132"/>
                  </a:lnTo>
                  <a:lnTo>
                    <a:pt x="190" y="135"/>
                  </a:lnTo>
                  <a:lnTo>
                    <a:pt x="206" y="141"/>
                  </a:lnTo>
                  <a:lnTo>
                    <a:pt x="220" y="150"/>
                  </a:lnTo>
                  <a:lnTo>
                    <a:pt x="233" y="160"/>
                  </a:lnTo>
                  <a:lnTo>
                    <a:pt x="243" y="174"/>
                  </a:lnTo>
                  <a:lnTo>
                    <a:pt x="251" y="190"/>
                  </a:lnTo>
                  <a:lnTo>
                    <a:pt x="256" y="211"/>
                  </a:lnTo>
                  <a:lnTo>
                    <a:pt x="258" y="235"/>
                  </a:lnTo>
                  <a:lnTo>
                    <a:pt x="258" y="494"/>
                  </a:lnTo>
                  <a:lnTo>
                    <a:pt x="209" y="494"/>
                  </a:lnTo>
                  <a:lnTo>
                    <a:pt x="209" y="237"/>
                  </a:lnTo>
                  <a:lnTo>
                    <a:pt x="208" y="218"/>
                  </a:lnTo>
                  <a:lnTo>
                    <a:pt x="203" y="203"/>
                  </a:lnTo>
                  <a:lnTo>
                    <a:pt x="197" y="192"/>
                  </a:lnTo>
                  <a:lnTo>
                    <a:pt x="189" y="183"/>
                  </a:lnTo>
                  <a:lnTo>
                    <a:pt x="177" y="178"/>
                  </a:lnTo>
                  <a:lnTo>
                    <a:pt x="165" y="175"/>
                  </a:lnTo>
                  <a:lnTo>
                    <a:pt x="151" y="174"/>
                  </a:lnTo>
                  <a:lnTo>
                    <a:pt x="132" y="176"/>
                  </a:lnTo>
                  <a:lnTo>
                    <a:pt x="113" y="182"/>
                  </a:lnTo>
                  <a:lnTo>
                    <a:pt x="94" y="192"/>
                  </a:lnTo>
                  <a:lnTo>
                    <a:pt x="77" y="203"/>
                  </a:lnTo>
                  <a:lnTo>
                    <a:pt x="62" y="215"/>
                  </a:lnTo>
                  <a:lnTo>
                    <a:pt x="49" y="227"/>
                  </a:lnTo>
                  <a:lnTo>
                    <a:pt x="49" y="494"/>
                  </a:lnTo>
                  <a:lnTo>
                    <a:pt x="0" y="494"/>
                  </a:lnTo>
                  <a:lnTo>
                    <a:pt x="0" y="138"/>
                  </a:lnTo>
                  <a:lnTo>
                    <a:pt x="49" y="138"/>
                  </a:lnTo>
                  <a:lnTo>
                    <a:pt x="49" y="185"/>
                  </a:lnTo>
                  <a:lnTo>
                    <a:pt x="50" y="185"/>
                  </a:lnTo>
                  <a:lnTo>
                    <a:pt x="68" y="167"/>
                  </a:lnTo>
                  <a:lnTo>
                    <a:pt x="88" y="153"/>
                  </a:lnTo>
                  <a:lnTo>
                    <a:pt x="109" y="141"/>
                  </a:lnTo>
                  <a:lnTo>
                    <a:pt x="132" y="134"/>
                  </a:lnTo>
                  <a:lnTo>
                    <a:pt x="155" y="131"/>
                  </a:lnTo>
                  <a:close/>
                  <a:moveTo>
                    <a:pt x="717" y="20"/>
                  </a:moveTo>
                  <a:lnTo>
                    <a:pt x="766" y="20"/>
                  </a:lnTo>
                  <a:lnTo>
                    <a:pt x="766" y="138"/>
                  </a:lnTo>
                  <a:lnTo>
                    <a:pt x="848" y="138"/>
                  </a:lnTo>
                  <a:lnTo>
                    <a:pt x="848" y="180"/>
                  </a:lnTo>
                  <a:lnTo>
                    <a:pt x="766" y="180"/>
                  </a:lnTo>
                  <a:lnTo>
                    <a:pt x="766" y="433"/>
                  </a:lnTo>
                  <a:lnTo>
                    <a:pt x="767" y="442"/>
                  </a:lnTo>
                  <a:lnTo>
                    <a:pt x="772" y="449"/>
                  </a:lnTo>
                  <a:lnTo>
                    <a:pt x="780" y="454"/>
                  </a:lnTo>
                  <a:lnTo>
                    <a:pt x="791" y="457"/>
                  </a:lnTo>
                  <a:lnTo>
                    <a:pt x="807" y="458"/>
                  </a:lnTo>
                  <a:lnTo>
                    <a:pt x="830" y="457"/>
                  </a:lnTo>
                  <a:lnTo>
                    <a:pt x="850" y="455"/>
                  </a:lnTo>
                  <a:lnTo>
                    <a:pt x="850" y="495"/>
                  </a:lnTo>
                  <a:lnTo>
                    <a:pt x="837" y="498"/>
                  </a:lnTo>
                  <a:lnTo>
                    <a:pt x="818" y="500"/>
                  </a:lnTo>
                  <a:lnTo>
                    <a:pt x="792" y="500"/>
                  </a:lnTo>
                  <a:lnTo>
                    <a:pt x="771" y="499"/>
                  </a:lnTo>
                  <a:lnTo>
                    <a:pt x="754" y="497"/>
                  </a:lnTo>
                  <a:lnTo>
                    <a:pt x="741" y="492"/>
                  </a:lnTo>
                  <a:lnTo>
                    <a:pt x="730" y="483"/>
                  </a:lnTo>
                  <a:lnTo>
                    <a:pt x="723" y="473"/>
                  </a:lnTo>
                  <a:lnTo>
                    <a:pt x="718" y="459"/>
                  </a:lnTo>
                  <a:lnTo>
                    <a:pt x="717" y="441"/>
                  </a:lnTo>
                  <a:lnTo>
                    <a:pt x="717" y="180"/>
                  </a:lnTo>
                  <a:lnTo>
                    <a:pt x="659" y="180"/>
                  </a:lnTo>
                  <a:lnTo>
                    <a:pt x="659" y="138"/>
                  </a:lnTo>
                  <a:lnTo>
                    <a:pt x="717" y="138"/>
                  </a:lnTo>
                  <a:lnTo>
                    <a:pt x="717" y="20"/>
                  </a:lnTo>
                  <a:close/>
                  <a:moveTo>
                    <a:pt x="2812" y="0"/>
                  </a:moveTo>
                  <a:lnTo>
                    <a:pt x="2861" y="0"/>
                  </a:lnTo>
                  <a:lnTo>
                    <a:pt x="2861" y="415"/>
                  </a:lnTo>
                  <a:lnTo>
                    <a:pt x="2860" y="455"/>
                  </a:lnTo>
                  <a:lnTo>
                    <a:pt x="2863" y="494"/>
                  </a:lnTo>
                  <a:lnTo>
                    <a:pt x="2818" y="494"/>
                  </a:lnTo>
                  <a:lnTo>
                    <a:pt x="2812" y="459"/>
                  </a:lnTo>
                  <a:lnTo>
                    <a:pt x="2799" y="472"/>
                  </a:lnTo>
                  <a:lnTo>
                    <a:pt x="2784" y="483"/>
                  </a:lnTo>
                  <a:lnTo>
                    <a:pt x="2765" y="493"/>
                  </a:lnTo>
                  <a:lnTo>
                    <a:pt x="2743" y="498"/>
                  </a:lnTo>
                  <a:lnTo>
                    <a:pt x="2718" y="500"/>
                  </a:lnTo>
                  <a:lnTo>
                    <a:pt x="2702" y="499"/>
                  </a:lnTo>
                  <a:lnTo>
                    <a:pt x="2685" y="497"/>
                  </a:lnTo>
                  <a:lnTo>
                    <a:pt x="2668" y="492"/>
                  </a:lnTo>
                  <a:lnTo>
                    <a:pt x="2653" y="484"/>
                  </a:lnTo>
                  <a:lnTo>
                    <a:pt x="2637" y="474"/>
                  </a:lnTo>
                  <a:lnTo>
                    <a:pt x="2621" y="461"/>
                  </a:lnTo>
                  <a:lnTo>
                    <a:pt x="2609" y="445"/>
                  </a:lnTo>
                  <a:lnTo>
                    <a:pt x="2596" y="427"/>
                  </a:lnTo>
                  <a:lnTo>
                    <a:pt x="2587" y="405"/>
                  </a:lnTo>
                  <a:lnTo>
                    <a:pt x="2579" y="378"/>
                  </a:lnTo>
                  <a:lnTo>
                    <a:pt x="2574" y="349"/>
                  </a:lnTo>
                  <a:lnTo>
                    <a:pt x="2572" y="315"/>
                  </a:lnTo>
                  <a:lnTo>
                    <a:pt x="2574" y="283"/>
                  </a:lnTo>
                  <a:lnTo>
                    <a:pt x="2579" y="254"/>
                  </a:lnTo>
                  <a:lnTo>
                    <a:pt x="2587" y="228"/>
                  </a:lnTo>
                  <a:lnTo>
                    <a:pt x="2596" y="206"/>
                  </a:lnTo>
                  <a:lnTo>
                    <a:pt x="2608" y="187"/>
                  </a:lnTo>
                  <a:lnTo>
                    <a:pt x="2621" y="172"/>
                  </a:lnTo>
                  <a:lnTo>
                    <a:pt x="2636" y="158"/>
                  </a:lnTo>
                  <a:lnTo>
                    <a:pt x="2652" y="149"/>
                  </a:lnTo>
                  <a:lnTo>
                    <a:pt x="2667" y="140"/>
                  </a:lnTo>
                  <a:lnTo>
                    <a:pt x="2684" y="135"/>
                  </a:lnTo>
                  <a:lnTo>
                    <a:pt x="2700" y="132"/>
                  </a:lnTo>
                  <a:lnTo>
                    <a:pt x="2716" y="131"/>
                  </a:lnTo>
                  <a:lnTo>
                    <a:pt x="2741" y="134"/>
                  </a:lnTo>
                  <a:lnTo>
                    <a:pt x="2765" y="142"/>
                  </a:lnTo>
                  <a:lnTo>
                    <a:pt x="2788" y="155"/>
                  </a:lnTo>
                  <a:lnTo>
                    <a:pt x="2809" y="171"/>
                  </a:lnTo>
                  <a:lnTo>
                    <a:pt x="2812" y="172"/>
                  </a:lnTo>
                  <a:lnTo>
                    <a:pt x="2812" y="0"/>
                  </a:lnTo>
                  <a:close/>
                  <a:moveTo>
                    <a:pt x="1518" y="0"/>
                  </a:moveTo>
                  <a:lnTo>
                    <a:pt x="1567" y="0"/>
                  </a:lnTo>
                  <a:lnTo>
                    <a:pt x="1567" y="317"/>
                  </a:lnTo>
                  <a:lnTo>
                    <a:pt x="1568" y="317"/>
                  </a:lnTo>
                  <a:lnTo>
                    <a:pt x="1712" y="138"/>
                  </a:lnTo>
                  <a:lnTo>
                    <a:pt x="1772" y="138"/>
                  </a:lnTo>
                  <a:lnTo>
                    <a:pt x="1667" y="269"/>
                  </a:lnTo>
                  <a:lnTo>
                    <a:pt x="1785" y="494"/>
                  </a:lnTo>
                  <a:lnTo>
                    <a:pt x="1727" y="494"/>
                  </a:lnTo>
                  <a:lnTo>
                    <a:pt x="1632" y="311"/>
                  </a:lnTo>
                  <a:lnTo>
                    <a:pt x="1567" y="387"/>
                  </a:lnTo>
                  <a:lnTo>
                    <a:pt x="1567" y="494"/>
                  </a:lnTo>
                  <a:lnTo>
                    <a:pt x="1518" y="494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83" name="Freeform 68"/>
            <p:cNvSpPr>
              <a:spLocks noEditPoints="1"/>
            </p:cNvSpPr>
            <p:nvPr userDrawn="1"/>
          </p:nvSpPr>
          <p:spPr bwMode="auto">
            <a:xfrm>
              <a:off x="3394" y="3712"/>
              <a:ext cx="432" cy="63"/>
            </a:xfrm>
            <a:custGeom>
              <a:avLst/>
              <a:gdLst>
                <a:gd name="T0" fmla="*/ 1256 w 3454"/>
                <a:gd name="T1" fmla="*/ 267 h 508"/>
                <a:gd name="T2" fmla="*/ 1370 w 3454"/>
                <a:gd name="T3" fmla="*/ 184 h 508"/>
                <a:gd name="T4" fmla="*/ 2997 w 3454"/>
                <a:gd name="T5" fmla="*/ 455 h 508"/>
                <a:gd name="T6" fmla="*/ 3124 w 3454"/>
                <a:gd name="T7" fmla="*/ 424 h 508"/>
                <a:gd name="T8" fmla="*/ 3118 w 3454"/>
                <a:gd name="T9" fmla="*/ 471 h 508"/>
                <a:gd name="T10" fmla="*/ 2966 w 3454"/>
                <a:gd name="T11" fmla="*/ 490 h 508"/>
                <a:gd name="T12" fmla="*/ 1620 w 3454"/>
                <a:gd name="T13" fmla="*/ 146 h 508"/>
                <a:gd name="T14" fmla="*/ 1678 w 3454"/>
                <a:gd name="T15" fmla="*/ 466 h 508"/>
                <a:gd name="T16" fmla="*/ 1829 w 3454"/>
                <a:gd name="T17" fmla="*/ 146 h 508"/>
                <a:gd name="T18" fmla="*/ 1697 w 3454"/>
                <a:gd name="T19" fmla="*/ 506 h 508"/>
                <a:gd name="T20" fmla="*/ 1578 w 3454"/>
                <a:gd name="T21" fmla="*/ 448 h 508"/>
                <a:gd name="T22" fmla="*/ 621 w 3454"/>
                <a:gd name="T23" fmla="*/ 435 h 508"/>
                <a:gd name="T24" fmla="*/ 730 w 3454"/>
                <a:gd name="T25" fmla="*/ 448 h 508"/>
                <a:gd name="T26" fmla="*/ 776 w 3454"/>
                <a:gd name="T27" fmla="*/ 453 h 508"/>
                <a:gd name="T28" fmla="*/ 635 w 3454"/>
                <a:gd name="T29" fmla="*/ 504 h 508"/>
                <a:gd name="T30" fmla="*/ 567 w 3454"/>
                <a:gd name="T31" fmla="*/ 146 h 508"/>
                <a:gd name="T32" fmla="*/ 3348 w 3454"/>
                <a:gd name="T33" fmla="*/ 275 h 508"/>
                <a:gd name="T34" fmla="*/ 3350 w 3454"/>
                <a:gd name="T35" fmla="*/ 196 h 508"/>
                <a:gd name="T36" fmla="*/ 2116 w 3454"/>
                <a:gd name="T37" fmla="*/ 141 h 508"/>
                <a:gd name="T38" fmla="*/ 2249 w 3454"/>
                <a:gd name="T39" fmla="*/ 149 h 508"/>
                <a:gd name="T40" fmla="*/ 2375 w 3454"/>
                <a:gd name="T41" fmla="*/ 171 h 508"/>
                <a:gd name="T42" fmla="*/ 2344 w 3454"/>
                <a:gd name="T43" fmla="*/ 228 h 508"/>
                <a:gd name="T44" fmla="*/ 2251 w 3454"/>
                <a:gd name="T45" fmla="*/ 190 h 508"/>
                <a:gd name="T46" fmla="*/ 2141 w 3454"/>
                <a:gd name="T47" fmla="*/ 228 h 508"/>
                <a:gd name="T48" fmla="*/ 2048 w 3454"/>
                <a:gd name="T49" fmla="*/ 190 h 508"/>
                <a:gd name="T50" fmla="*/ 1988 w 3454"/>
                <a:gd name="T51" fmla="*/ 146 h 508"/>
                <a:gd name="T52" fmla="*/ 1347 w 3454"/>
                <a:gd name="T53" fmla="*/ 139 h 508"/>
                <a:gd name="T54" fmla="*/ 1476 w 3454"/>
                <a:gd name="T55" fmla="*/ 239 h 508"/>
                <a:gd name="T56" fmla="*/ 1282 w 3454"/>
                <a:gd name="T57" fmla="*/ 428 h 508"/>
                <a:gd name="T58" fmla="*/ 1441 w 3454"/>
                <a:gd name="T59" fmla="*/ 426 h 508"/>
                <a:gd name="T60" fmla="*/ 1424 w 3454"/>
                <a:gd name="T61" fmla="*/ 495 h 508"/>
                <a:gd name="T62" fmla="*/ 1258 w 3454"/>
                <a:gd name="T63" fmla="*/ 472 h 508"/>
                <a:gd name="T64" fmla="*/ 1211 w 3454"/>
                <a:gd name="T65" fmla="*/ 254 h 508"/>
                <a:gd name="T66" fmla="*/ 1023 w 3454"/>
                <a:gd name="T67" fmla="*/ 139 h 508"/>
                <a:gd name="T68" fmla="*/ 1095 w 3454"/>
                <a:gd name="T69" fmla="*/ 213 h 508"/>
                <a:gd name="T70" fmla="*/ 963 w 3454"/>
                <a:gd name="T71" fmla="*/ 206 h 508"/>
                <a:gd name="T72" fmla="*/ 1014 w 3454"/>
                <a:gd name="T73" fmla="*/ 284 h 508"/>
                <a:gd name="T74" fmla="*/ 1145 w 3454"/>
                <a:gd name="T75" fmla="*/ 348 h 508"/>
                <a:gd name="T76" fmla="*/ 1116 w 3454"/>
                <a:gd name="T77" fmla="*/ 488 h 508"/>
                <a:gd name="T78" fmla="*/ 934 w 3454"/>
                <a:gd name="T79" fmla="*/ 477 h 508"/>
                <a:gd name="T80" fmla="*/ 1036 w 3454"/>
                <a:gd name="T81" fmla="*/ 466 h 508"/>
                <a:gd name="T82" fmla="*/ 1110 w 3454"/>
                <a:gd name="T83" fmla="*/ 392 h 508"/>
                <a:gd name="T84" fmla="*/ 998 w 3454"/>
                <a:gd name="T85" fmla="*/ 333 h 508"/>
                <a:gd name="T86" fmla="*/ 906 w 3454"/>
                <a:gd name="T87" fmla="*/ 234 h 508"/>
                <a:gd name="T88" fmla="*/ 1023 w 3454"/>
                <a:gd name="T89" fmla="*/ 139 h 508"/>
                <a:gd name="T90" fmla="*/ 266 w 3454"/>
                <a:gd name="T91" fmla="*/ 176 h 508"/>
                <a:gd name="T92" fmla="*/ 414 w 3454"/>
                <a:gd name="T93" fmla="*/ 151 h 508"/>
                <a:gd name="T94" fmla="*/ 407 w 3454"/>
                <a:gd name="T95" fmla="*/ 502 h 508"/>
                <a:gd name="T96" fmla="*/ 352 w 3454"/>
                <a:gd name="T97" fmla="*/ 182 h 508"/>
                <a:gd name="T98" fmla="*/ 203 w 3454"/>
                <a:gd name="T99" fmla="*/ 502 h 508"/>
                <a:gd name="T100" fmla="*/ 148 w 3454"/>
                <a:gd name="T101" fmla="*/ 182 h 508"/>
                <a:gd name="T102" fmla="*/ 0 w 3454"/>
                <a:gd name="T103" fmla="*/ 502 h 508"/>
                <a:gd name="T104" fmla="*/ 134 w 3454"/>
                <a:gd name="T105" fmla="*/ 141 h 508"/>
                <a:gd name="T106" fmla="*/ 3033 w 3454"/>
                <a:gd name="T107" fmla="*/ 34 h 508"/>
                <a:gd name="T108" fmla="*/ 2838 w 3454"/>
                <a:gd name="T109" fmla="*/ 45 h 508"/>
                <a:gd name="T110" fmla="*/ 2774 w 3454"/>
                <a:gd name="T111" fmla="*/ 146 h 508"/>
                <a:gd name="T112" fmla="*/ 2665 w 3454"/>
                <a:gd name="T113" fmla="*/ 146 h 508"/>
                <a:gd name="T114" fmla="*/ 2763 w 3454"/>
                <a:gd name="T115" fmla="*/ 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54" h="508">
                  <a:moveTo>
                    <a:pt x="1349" y="182"/>
                  </a:moveTo>
                  <a:lnTo>
                    <a:pt x="1328" y="183"/>
                  </a:lnTo>
                  <a:lnTo>
                    <a:pt x="1309" y="189"/>
                  </a:lnTo>
                  <a:lnTo>
                    <a:pt x="1294" y="198"/>
                  </a:lnTo>
                  <a:lnTo>
                    <a:pt x="1280" y="211"/>
                  </a:lnTo>
                  <a:lnTo>
                    <a:pt x="1270" y="227"/>
                  </a:lnTo>
                  <a:lnTo>
                    <a:pt x="1261" y="246"/>
                  </a:lnTo>
                  <a:lnTo>
                    <a:pt x="1256" y="267"/>
                  </a:lnTo>
                  <a:lnTo>
                    <a:pt x="1253" y="291"/>
                  </a:lnTo>
                  <a:lnTo>
                    <a:pt x="1433" y="291"/>
                  </a:lnTo>
                  <a:lnTo>
                    <a:pt x="1432" y="263"/>
                  </a:lnTo>
                  <a:lnTo>
                    <a:pt x="1426" y="240"/>
                  </a:lnTo>
                  <a:lnTo>
                    <a:pt x="1417" y="220"/>
                  </a:lnTo>
                  <a:lnTo>
                    <a:pt x="1405" y="204"/>
                  </a:lnTo>
                  <a:lnTo>
                    <a:pt x="1389" y="191"/>
                  </a:lnTo>
                  <a:lnTo>
                    <a:pt x="1370" y="184"/>
                  </a:lnTo>
                  <a:lnTo>
                    <a:pt x="1349" y="182"/>
                  </a:lnTo>
                  <a:close/>
                  <a:moveTo>
                    <a:pt x="2928" y="146"/>
                  </a:moveTo>
                  <a:lnTo>
                    <a:pt x="2977" y="146"/>
                  </a:lnTo>
                  <a:lnTo>
                    <a:pt x="2977" y="403"/>
                  </a:lnTo>
                  <a:lnTo>
                    <a:pt x="2978" y="421"/>
                  </a:lnTo>
                  <a:lnTo>
                    <a:pt x="2982" y="435"/>
                  </a:lnTo>
                  <a:lnTo>
                    <a:pt x="2989" y="447"/>
                  </a:lnTo>
                  <a:lnTo>
                    <a:pt x="2997" y="455"/>
                  </a:lnTo>
                  <a:lnTo>
                    <a:pt x="3008" y="462"/>
                  </a:lnTo>
                  <a:lnTo>
                    <a:pt x="3021" y="465"/>
                  </a:lnTo>
                  <a:lnTo>
                    <a:pt x="3035" y="466"/>
                  </a:lnTo>
                  <a:lnTo>
                    <a:pt x="3054" y="464"/>
                  </a:lnTo>
                  <a:lnTo>
                    <a:pt x="3073" y="456"/>
                  </a:lnTo>
                  <a:lnTo>
                    <a:pt x="3091" y="448"/>
                  </a:lnTo>
                  <a:lnTo>
                    <a:pt x="3109" y="437"/>
                  </a:lnTo>
                  <a:lnTo>
                    <a:pt x="3124" y="424"/>
                  </a:lnTo>
                  <a:lnTo>
                    <a:pt x="3136" y="411"/>
                  </a:lnTo>
                  <a:lnTo>
                    <a:pt x="3136" y="146"/>
                  </a:lnTo>
                  <a:lnTo>
                    <a:pt x="3186" y="146"/>
                  </a:lnTo>
                  <a:lnTo>
                    <a:pt x="3186" y="502"/>
                  </a:lnTo>
                  <a:lnTo>
                    <a:pt x="3136" y="502"/>
                  </a:lnTo>
                  <a:lnTo>
                    <a:pt x="3136" y="453"/>
                  </a:lnTo>
                  <a:lnTo>
                    <a:pt x="3135" y="453"/>
                  </a:lnTo>
                  <a:lnTo>
                    <a:pt x="3118" y="471"/>
                  </a:lnTo>
                  <a:lnTo>
                    <a:pt x="3098" y="486"/>
                  </a:lnTo>
                  <a:lnTo>
                    <a:pt x="3077" y="497"/>
                  </a:lnTo>
                  <a:lnTo>
                    <a:pt x="3054" y="506"/>
                  </a:lnTo>
                  <a:lnTo>
                    <a:pt x="3031" y="508"/>
                  </a:lnTo>
                  <a:lnTo>
                    <a:pt x="3013" y="507"/>
                  </a:lnTo>
                  <a:lnTo>
                    <a:pt x="2996" y="504"/>
                  </a:lnTo>
                  <a:lnTo>
                    <a:pt x="2980" y="498"/>
                  </a:lnTo>
                  <a:lnTo>
                    <a:pt x="2966" y="490"/>
                  </a:lnTo>
                  <a:lnTo>
                    <a:pt x="2953" y="478"/>
                  </a:lnTo>
                  <a:lnTo>
                    <a:pt x="2943" y="465"/>
                  </a:lnTo>
                  <a:lnTo>
                    <a:pt x="2934" y="448"/>
                  </a:lnTo>
                  <a:lnTo>
                    <a:pt x="2930" y="428"/>
                  </a:lnTo>
                  <a:lnTo>
                    <a:pt x="2928" y="404"/>
                  </a:lnTo>
                  <a:lnTo>
                    <a:pt x="2928" y="146"/>
                  </a:lnTo>
                  <a:close/>
                  <a:moveTo>
                    <a:pt x="1570" y="146"/>
                  </a:moveTo>
                  <a:lnTo>
                    <a:pt x="1620" y="146"/>
                  </a:lnTo>
                  <a:lnTo>
                    <a:pt x="1620" y="403"/>
                  </a:lnTo>
                  <a:lnTo>
                    <a:pt x="1622" y="421"/>
                  </a:lnTo>
                  <a:lnTo>
                    <a:pt x="1625" y="435"/>
                  </a:lnTo>
                  <a:lnTo>
                    <a:pt x="1632" y="447"/>
                  </a:lnTo>
                  <a:lnTo>
                    <a:pt x="1640" y="455"/>
                  </a:lnTo>
                  <a:lnTo>
                    <a:pt x="1651" y="462"/>
                  </a:lnTo>
                  <a:lnTo>
                    <a:pt x="1664" y="465"/>
                  </a:lnTo>
                  <a:lnTo>
                    <a:pt x="1678" y="466"/>
                  </a:lnTo>
                  <a:lnTo>
                    <a:pt x="1697" y="464"/>
                  </a:lnTo>
                  <a:lnTo>
                    <a:pt x="1716" y="456"/>
                  </a:lnTo>
                  <a:lnTo>
                    <a:pt x="1735" y="448"/>
                  </a:lnTo>
                  <a:lnTo>
                    <a:pt x="1752" y="437"/>
                  </a:lnTo>
                  <a:lnTo>
                    <a:pt x="1767" y="424"/>
                  </a:lnTo>
                  <a:lnTo>
                    <a:pt x="1780" y="411"/>
                  </a:lnTo>
                  <a:lnTo>
                    <a:pt x="1780" y="146"/>
                  </a:lnTo>
                  <a:lnTo>
                    <a:pt x="1829" y="146"/>
                  </a:lnTo>
                  <a:lnTo>
                    <a:pt x="1829" y="502"/>
                  </a:lnTo>
                  <a:lnTo>
                    <a:pt x="1780" y="502"/>
                  </a:lnTo>
                  <a:lnTo>
                    <a:pt x="1780" y="453"/>
                  </a:lnTo>
                  <a:lnTo>
                    <a:pt x="1779" y="453"/>
                  </a:lnTo>
                  <a:lnTo>
                    <a:pt x="1761" y="471"/>
                  </a:lnTo>
                  <a:lnTo>
                    <a:pt x="1741" y="486"/>
                  </a:lnTo>
                  <a:lnTo>
                    <a:pt x="1720" y="497"/>
                  </a:lnTo>
                  <a:lnTo>
                    <a:pt x="1697" y="506"/>
                  </a:lnTo>
                  <a:lnTo>
                    <a:pt x="1673" y="508"/>
                  </a:lnTo>
                  <a:lnTo>
                    <a:pt x="1656" y="507"/>
                  </a:lnTo>
                  <a:lnTo>
                    <a:pt x="1639" y="504"/>
                  </a:lnTo>
                  <a:lnTo>
                    <a:pt x="1624" y="498"/>
                  </a:lnTo>
                  <a:lnTo>
                    <a:pt x="1609" y="490"/>
                  </a:lnTo>
                  <a:lnTo>
                    <a:pt x="1596" y="478"/>
                  </a:lnTo>
                  <a:lnTo>
                    <a:pt x="1586" y="465"/>
                  </a:lnTo>
                  <a:lnTo>
                    <a:pt x="1578" y="448"/>
                  </a:lnTo>
                  <a:lnTo>
                    <a:pt x="1572" y="428"/>
                  </a:lnTo>
                  <a:lnTo>
                    <a:pt x="1570" y="404"/>
                  </a:lnTo>
                  <a:lnTo>
                    <a:pt x="1570" y="146"/>
                  </a:lnTo>
                  <a:close/>
                  <a:moveTo>
                    <a:pt x="567" y="146"/>
                  </a:moveTo>
                  <a:lnTo>
                    <a:pt x="616" y="146"/>
                  </a:lnTo>
                  <a:lnTo>
                    <a:pt x="616" y="403"/>
                  </a:lnTo>
                  <a:lnTo>
                    <a:pt x="617" y="421"/>
                  </a:lnTo>
                  <a:lnTo>
                    <a:pt x="621" y="435"/>
                  </a:lnTo>
                  <a:lnTo>
                    <a:pt x="627" y="447"/>
                  </a:lnTo>
                  <a:lnTo>
                    <a:pt x="636" y="455"/>
                  </a:lnTo>
                  <a:lnTo>
                    <a:pt x="647" y="462"/>
                  </a:lnTo>
                  <a:lnTo>
                    <a:pt x="660" y="465"/>
                  </a:lnTo>
                  <a:lnTo>
                    <a:pt x="674" y="466"/>
                  </a:lnTo>
                  <a:lnTo>
                    <a:pt x="692" y="464"/>
                  </a:lnTo>
                  <a:lnTo>
                    <a:pt x="712" y="456"/>
                  </a:lnTo>
                  <a:lnTo>
                    <a:pt x="730" y="448"/>
                  </a:lnTo>
                  <a:lnTo>
                    <a:pt x="748" y="437"/>
                  </a:lnTo>
                  <a:lnTo>
                    <a:pt x="763" y="424"/>
                  </a:lnTo>
                  <a:lnTo>
                    <a:pt x="776" y="411"/>
                  </a:lnTo>
                  <a:lnTo>
                    <a:pt x="776" y="146"/>
                  </a:lnTo>
                  <a:lnTo>
                    <a:pt x="825" y="146"/>
                  </a:lnTo>
                  <a:lnTo>
                    <a:pt x="825" y="502"/>
                  </a:lnTo>
                  <a:lnTo>
                    <a:pt x="776" y="502"/>
                  </a:lnTo>
                  <a:lnTo>
                    <a:pt x="776" y="453"/>
                  </a:lnTo>
                  <a:lnTo>
                    <a:pt x="774" y="453"/>
                  </a:lnTo>
                  <a:lnTo>
                    <a:pt x="756" y="471"/>
                  </a:lnTo>
                  <a:lnTo>
                    <a:pt x="737" y="486"/>
                  </a:lnTo>
                  <a:lnTo>
                    <a:pt x="715" y="497"/>
                  </a:lnTo>
                  <a:lnTo>
                    <a:pt x="693" y="506"/>
                  </a:lnTo>
                  <a:lnTo>
                    <a:pt x="669" y="508"/>
                  </a:lnTo>
                  <a:lnTo>
                    <a:pt x="652" y="507"/>
                  </a:lnTo>
                  <a:lnTo>
                    <a:pt x="635" y="504"/>
                  </a:lnTo>
                  <a:lnTo>
                    <a:pt x="619" y="498"/>
                  </a:lnTo>
                  <a:lnTo>
                    <a:pt x="604" y="490"/>
                  </a:lnTo>
                  <a:lnTo>
                    <a:pt x="592" y="478"/>
                  </a:lnTo>
                  <a:lnTo>
                    <a:pt x="581" y="465"/>
                  </a:lnTo>
                  <a:lnTo>
                    <a:pt x="574" y="448"/>
                  </a:lnTo>
                  <a:lnTo>
                    <a:pt x="569" y="428"/>
                  </a:lnTo>
                  <a:lnTo>
                    <a:pt x="567" y="404"/>
                  </a:lnTo>
                  <a:lnTo>
                    <a:pt x="567" y="146"/>
                  </a:lnTo>
                  <a:close/>
                  <a:moveTo>
                    <a:pt x="3454" y="140"/>
                  </a:moveTo>
                  <a:lnTo>
                    <a:pt x="3454" y="189"/>
                  </a:lnTo>
                  <a:lnTo>
                    <a:pt x="3429" y="192"/>
                  </a:lnTo>
                  <a:lnTo>
                    <a:pt x="3408" y="199"/>
                  </a:lnTo>
                  <a:lnTo>
                    <a:pt x="3389" y="212"/>
                  </a:lnTo>
                  <a:lnTo>
                    <a:pt x="3373" y="229"/>
                  </a:lnTo>
                  <a:lnTo>
                    <a:pt x="3360" y="250"/>
                  </a:lnTo>
                  <a:lnTo>
                    <a:pt x="3348" y="275"/>
                  </a:lnTo>
                  <a:lnTo>
                    <a:pt x="3337" y="304"/>
                  </a:lnTo>
                  <a:lnTo>
                    <a:pt x="3337" y="502"/>
                  </a:lnTo>
                  <a:lnTo>
                    <a:pt x="3288" y="502"/>
                  </a:lnTo>
                  <a:lnTo>
                    <a:pt x="3288" y="146"/>
                  </a:lnTo>
                  <a:lnTo>
                    <a:pt x="3337" y="146"/>
                  </a:lnTo>
                  <a:lnTo>
                    <a:pt x="3337" y="216"/>
                  </a:lnTo>
                  <a:lnTo>
                    <a:pt x="3339" y="216"/>
                  </a:lnTo>
                  <a:lnTo>
                    <a:pt x="3350" y="196"/>
                  </a:lnTo>
                  <a:lnTo>
                    <a:pt x="3363" y="179"/>
                  </a:lnTo>
                  <a:lnTo>
                    <a:pt x="3376" y="166"/>
                  </a:lnTo>
                  <a:lnTo>
                    <a:pt x="3392" y="154"/>
                  </a:lnTo>
                  <a:lnTo>
                    <a:pt x="3410" y="147"/>
                  </a:lnTo>
                  <a:lnTo>
                    <a:pt x="3431" y="142"/>
                  </a:lnTo>
                  <a:lnTo>
                    <a:pt x="3454" y="140"/>
                  </a:lnTo>
                  <a:close/>
                  <a:moveTo>
                    <a:pt x="2094" y="139"/>
                  </a:moveTo>
                  <a:lnTo>
                    <a:pt x="2116" y="141"/>
                  </a:lnTo>
                  <a:lnTo>
                    <a:pt x="2135" y="146"/>
                  </a:lnTo>
                  <a:lnTo>
                    <a:pt x="2152" y="154"/>
                  </a:lnTo>
                  <a:lnTo>
                    <a:pt x="2165" y="166"/>
                  </a:lnTo>
                  <a:lnTo>
                    <a:pt x="2177" y="179"/>
                  </a:lnTo>
                  <a:lnTo>
                    <a:pt x="2185" y="195"/>
                  </a:lnTo>
                  <a:lnTo>
                    <a:pt x="2204" y="176"/>
                  </a:lnTo>
                  <a:lnTo>
                    <a:pt x="2226" y="161"/>
                  </a:lnTo>
                  <a:lnTo>
                    <a:pt x="2249" y="149"/>
                  </a:lnTo>
                  <a:lnTo>
                    <a:pt x="2273" y="142"/>
                  </a:lnTo>
                  <a:lnTo>
                    <a:pt x="2297" y="139"/>
                  </a:lnTo>
                  <a:lnTo>
                    <a:pt x="2312" y="140"/>
                  </a:lnTo>
                  <a:lnTo>
                    <a:pt x="2326" y="142"/>
                  </a:lnTo>
                  <a:lnTo>
                    <a:pt x="2339" y="145"/>
                  </a:lnTo>
                  <a:lnTo>
                    <a:pt x="2352" y="151"/>
                  </a:lnTo>
                  <a:lnTo>
                    <a:pt x="2364" y="159"/>
                  </a:lnTo>
                  <a:lnTo>
                    <a:pt x="2375" y="171"/>
                  </a:lnTo>
                  <a:lnTo>
                    <a:pt x="2383" y="185"/>
                  </a:lnTo>
                  <a:lnTo>
                    <a:pt x="2390" y="201"/>
                  </a:lnTo>
                  <a:lnTo>
                    <a:pt x="2394" y="222"/>
                  </a:lnTo>
                  <a:lnTo>
                    <a:pt x="2395" y="247"/>
                  </a:lnTo>
                  <a:lnTo>
                    <a:pt x="2395" y="502"/>
                  </a:lnTo>
                  <a:lnTo>
                    <a:pt x="2346" y="502"/>
                  </a:lnTo>
                  <a:lnTo>
                    <a:pt x="2346" y="247"/>
                  </a:lnTo>
                  <a:lnTo>
                    <a:pt x="2344" y="228"/>
                  </a:lnTo>
                  <a:lnTo>
                    <a:pt x="2340" y="213"/>
                  </a:lnTo>
                  <a:lnTo>
                    <a:pt x="2334" y="200"/>
                  </a:lnTo>
                  <a:lnTo>
                    <a:pt x="2326" y="192"/>
                  </a:lnTo>
                  <a:lnTo>
                    <a:pt x="2315" y="186"/>
                  </a:lnTo>
                  <a:lnTo>
                    <a:pt x="2304" y="183"/>
                  </a:lnTo>
                  <a:lnTo>
                    <a:pt x="2291" y="182"/>
                  </a:lnTo>
                  <a:lnTo>
                    <a:pt x="2270" y="184"/>
                  </a:lnTo>
                  <a:lnTo>
                    <a:pt x="2251" y="190"/>
                  </a:lnTo>
                  <a:lnTo>
                    <a:pt x="2234" y="198"/>
                  </a:lnTo>
                  <a:lnTo>
                    <a:pt x="2220" y="210"/>
                  </a:lnTo>
                  <a:lnTo>
                    <a:pt x="2205" y="222"/>
                  </a:lnTo>
                  <a:lnTo>
                    <a:pt x="2192" y="236"/>
                  </a:lnTo>
                  <a:lnTo>
                    <a:pt x="2192" y="502"/>
                  </a:lnTo>
                  <a:lnTo>
                    <a:pt x="2142" y="502"/>
                  </a:lnTo>
                  <a:lnTo>
                    <a:pt x="2142" y="247"/>
                  </a:lnTo>
                  <a:lnTo>
                    <a:pt x="2141" y="228"/>
                  </a:lnTo>
                  <a:lnTo>
                    <a:pt x="2137" y="213"/>
                  </a:lnTo>
                  <a:lnTo>
                    <a:pt x="2131" y="200"/>
                  </a:lnTo>
                  <a:lnTo>
                    <a:pt x="2122" y="192"/>
                  </a:lnTo>
                  <a:lnTo>
                    <a:pt x="2112" y="186"/>
                  </a:lnTo>
                  <a:lnTo>
                    <a:pt x="2100" y="183"/>
                  </a:lnTo>
                  <a:lnTo>
                    <a:pt x="2087" y="182"/>
                  </a:lnTo>
                  <a:lnTo>
                    <a:pt x="2067" y="184"/>
                  </a:lnTo>
                  <a:lnTo>
                    <a:pt x="2048" y="190"/>
                  </a:lnTo>
                  <a:lnTo>
                    <a:pt x="2031" y="198"/>
                  </a:lnTo>
                  <a:lnTo>
                    <a:pt x="2016" y="210"/>
                  </a:lnTo>
                  <a:lnTo>
                    <a:pt x="2002" y="222"/>
                  </a:lnTo>
                  <a:lnTo>
                    <a:pt x="1988" y="236"/>
                  </a:lnTo>
                  <a:lnTo>
                    <a:pt x="1988" y="502"/>
                  </a:lnTo>
                  <a:lnTo>
                    <a:pt x="1939" y="502"/>
                  </a:lnTo>
                  <a:lnTo>
                    <a:pt x="1939" y="146"/>
                  </a:lnTo>
                  <a:lnTo>
                    <a:pt x="1988" y="146"/>
                  </a:lnTo>
                  <a:lnTo>
                    <a:pt x="1988" y="193"/>
                  </a:lnTo>
                  <a:lnTo>
                    <a:pt x="1990" y="190"/>
                  </a:lnTo>
                  <a:lnTo>
                    <a:pt x="2010" y="172"/>
                  </a:lnTo>
                  <a:lnTo>
                    <a:pt x="2030" y="157"/>
                  </a:lnTo>
                  <a:lnTo>
                    <a:pt x="2051" y="147"/>
                  </a:lnTo>
                  <a:lnTo>
                    <a:pt x="2073" y="141"/>
                  </a:lnTo>
                  <a:lnTo>
                    <a:pt x="2094" y="139"/>
                  </a:lnTo>
                  <a:close/>
                  <a:moveTo>
                    <a:pt x="1347" y="139"/>
                  </a:moveTo>
                  <a:lnTo>
                    <a:pt x="1369" y="140"/>
                  </a:lnTo>
                  <a:lnTo>
                    <a:pt x="1390" y="145"/>
                  </a:lnTo>
                  <a:lnTo>
                    <a:pt x="1409" y="152"/>
                  </a:lnTo>
                  <a:lnTo>
                    <a:pt x="1427" y="163"/>
                  </a:lnTo>
                  <a:lnTo>
                    <a:pt x="1442" y="176"/>
                  </a:lnTo>
                  <a:lnTo>
                    <a:pt x="1456" y="194"/>
                  </a:lnTo>
                  <a:lnTo>
                    <a:pt x="1468" y="215"/>
                  </a:lnTo>
                  <a:lnTo>
                    <a:pt x="1476" y="239"/>
                  </a:lnTo>
                  <a:lnTo>
                    <a:pt x="1481" y="268"/>
                  </a:lnTo>
                  <a:lnTo>
                    <a:pt x="1482" y="300"/>
                  </a:lnTo>
                  <a:lnTo>
                    <a:pt x="1482" y="333"/>
                  </a:lnTo>
                  <a:lnTo>
                    <a:pt x="1252" y="333"/>
                  </a:lnTo>
                  <a:lnTo>
                    <a:pt x="1254" y="361"/>
                  </a:lnTo>
                  <a:lnTo>
                    <a:pt x="1260" y="386"/>
                  </a:lnTo>
                  <a:lnTo>
                    <a:pt x="1270" y="409"/>
                  </a:lnTo>
                  <a:lnTo>
                    <a:pt x="1282" y="428"/>
                  </a:lnTo>
                  <a:lnTo>
                    <a:pt x="1298" y="444"/>
                  </a:lnTo>
                  <a:lnTo>
                    <a:pt x="1316" y="455"/>
                  </a:lnTo>
                  <a:lnTo>
                    <a:pt x="1336" y="463"/>
                  </a:lnTo>
                  <a:lnTo>
                    <a:pt x="1357" y="466"/>
                  </a:lnTo>
                  <a:lnTo>
                    <a:pt x="1382" y="463"/>
                  </a:lnTo>
                  <a:lnTo>
                    <a:pt x="1405" y="455"/>
                  </a:lnTo>
                  <a:lnTo>
                    <a:pt x="1425" y="443"/>
                  </a:lnTo>
                  <a:lnTo>
                    <a:pt x="1441" y="426"/>
                  </a:lnTo>
                  <a:lnTo>
                    <a:pt x="1455" y="405"/>
                  </a:lnTo>
                  <a:lnTo>
                    <a:pt x="1494" y="425"/>
                  </a:lnTo>
                  <a:lnTo>
                    <a:pt x="1485" y="439"/>
                  </a:lnTo>
                  <a:lnTo>
                    <a:pt x="1476" y="452"/>
                  </a:lnTo>
                  <a:lnTo>
                    <a:pt x="1466" y="465"/>
                  </a:lnTo>
                  <a:lnTo>
                    <a:pt x="1454" y="476"/>
                  </a:lnTo>
                  <a:lnTo>
                    <a:pt x="1439" y="487"/>
                  </a:lnTo>
                  <a:lnTo>
                    <a:pt x="1424" y="495"/>
                  </a:lnTo>
                  <a:lnTo>
                    <a:pt x="1404" y="503"/>
                  </a:lnTo>
                  <a:lnTo>
                    <a:pt x="1382" y="507"/>
                  </a:lnTo>
                  <a:lnTo>
                    <a:pt x="1357" y="508"/>
                  </a:lnTo>
                  <a:lnTo>
                    <a:pt x="1336" y="507"/>
                  </a:lnTo>
                  <a:lnTo>
                    <a:pt x="1315" y="503"/>
                  </a:lnTo>
                  <a:lnTo>
                    <a:pt x="1295" y="495"/>
                  </a:lnTo>
                  <a:lnTo>
                    <a:pt x="1276" y="486"/>
                  </a:lnTo>
                  <a:lnTo>
                    <a:pt x="1258" y="472"/>
                  </a:lnTo>
                  <a:lnTo>
                    <a:pt x="1242" y="455"/>
                  </a:lnTo>
                  <a:lnTo>
                    <a:pt x="1229" y="437"/>
                  </a:lnTo>
                  <a:lnTo>
                    <a:pt x="1218" y="413"/>
                  </a:lnTo>
                  <a:lnTo>
                    <a:pt x="1210" y="387"/>
                  </a:lnTo>
                  <a:lnTo>
                    <a:pt x="1205" y="357"/>
                  </a:lnTo>
                  <a:lnTo>
                    <a:pt x="1203" y="323"/>
                  </a:lnTo>
                  <a:lnTo>
                    <a:pt x="1205" y="286"/>
                  </a:lnTo>
                  <a:lnTo>
                    <a:pt x="1211" y="254"/>
                  </a:lnTo>
                  <a:lnTo>
                    <a:pt x="1220" y="225"/>
                  </a:lnTo>
                  <a:lnTo>
                    <a:pt x="1234" y="199"/>
                  </a:lnTo>
                  <a:lnTo>
                    <a:pt x="1251" y="177"/>
                  </a:lnTo>
                  <a:lnTo>
                    <a:pt x="1271" y="161"/>
                  </a:lnTo>
                  <a:lnTo>
                    <a:pt x="1294" y="149"/>
                  </a:lnTo>
                  <a:lnTo>
                    <a:pt x="1320" y="142"/>
                  </a:lnTo>
                  <a:lnTo>
                    <a:pt x="1347" y="139"/>
                  </a:lnTo>
                  <a:close/>
                  <a:moveTo>
                    <a:pt x="1023" y="139"/>
                  </a:moveTo>
                  <a:lnTo>
                    <a:pt x="1048" y="141"/>
                  </a:lnTo>
                  <a:lnTo>
                    <a:pt x="1071" y="147"/>
                  </a:lnTo>
                  <a:lnTo>
                    <a:pt x="1093" y="156"/>
                  </a:lnTo>
                  <a:lnTo>
                    <a:pt x="1114" y="169"/>
                  </a:lnTo>
                  <a:lnTo>
                    <a:pt x="1131" y="184"/>
                  </a:lnTo>
                  <a:lnTo>
                    <a:pt x="1145" y="200"/>
                  </a:lnTo>
                  <a:lnTo>
                    <a:pt x="1111" y="231"/>
                  </a:lnTo>
                  <a:lnTo>
                    <a:pt x="1095" y="213"/>
                  </a:lnTo>
                  <a:lnTo>
                    <a:pt x="1078" y="199"/>
                  </a:lnTo>
                  <a:lnTo>
                    <a:pt x="1060" y="189"/>
                  </a:lnTo>
                  <a:lnTo>
                    <a:pt x="1041" y="183"/>
                  </a:lnTo>
                  <a:lnTo>
                    <a:pt x="1019" y="182"/>
                  </a:lnTo>
                  <a:lnTo>
                    <a:pt x="1000" y="183"/>
                  </a:lnTo>
                  <a:lnTo>
                    <a:pt x="985" y="188"/>
                  </a:lnTo>
                  <a:lnTo>
                    <a:pt x="972" y="195"/>
                  </a:lnTo>
                  <a:lnTo>
                    <a:pt x="963" y="206"/>
                  </a:lnTo>
                  <a:lnTo>
                    <a:pt x="957" y="219"/>
                  </a:lnTo>
                  <a:lnTo>
                    <a:pt x="955" y="234"/>
                  </a:lnTo>
                  <a:lnTo>
                    <a:pt x="957" y="247"/>
                  </a:lnTo>
                  <a:lnTo>
                    <a:pt x="964" y="257"/>
                  </a:lnTo>
                  <a:lnTo>
                    <a:pt x="972" y="265"/>
                  </a:lnTo>
                  <a:lnTo>
                    <a:pt x="985" y="273"/>
                  </a:lnTo>
                  <a:lnTo>
                    <a:pt x="998" y="279"/>
                  </a:lnTo>
                  <a:lnTo>
                    <a:pt x="1014" y="284"/>
                  </a:lnTo>
                  <a:lnTo>
                    <a:pt x="1032" y="290"/>
                  </a:lnTo>
                  <a:lnTo>
                    <a:pt x="1050" y="295"/>
                  </a:lnTo>
                  <a:lnTo>
                    <a:pt x="1067" y="301"/>
                  </a:lnTo>
                  <a:lnTo>
                    <a:pt x="1085" y="307"/>
                  </a:lnTo>
                  <a:lnTo>
                    <a:pt x="1103" y="315"/>
                  </a:lnTo>
                  <a:lnTo>
                    <a:pt x="1119" y="324"/>
                  </a:lnTo>
                  <a:lnTo>
                    <a:pt x="1132" y="335"/>
                  </a:lnTo>
                  <a:lnTo>
                    <a:pt x="1145" y="348"/>
                  </a:lnTo>
                  <a:lnTo>
                    <a:pt x="1153" y="364"/>
                  </a:lnTo>
                  <a:lnTo>
                    <a:pt x="1160" y="382"/>
                  </a:lnTo>
                  <a:lnTo>
                    <a:pt x="1162" y="404"/>
                  </a:lnTo>
                  <a:lnTo>
                    <a:pt x="1160" y="426"/>
                  </a:lnTo>
                  <a:lnTo>
                    <a:pt x="1153" y="445"/>
                  </a:lnTo>
                  <a:lnTo>
                    <a:pt x="1144" y="462"/>
                  </a:lnTo>
                  <a:lnTo>
                    <a:pt x="1131" y="475"/>
                  </a:lnTo>
                  <a:lnTo>
                    <a:pt x="1116" y="488"/>
                  </a:lnTo>
                  <a:lnTo>
                    <a:pt x="1098" y="496"/>
                  </a:lnTo>
                  <a:lnTo>
                    <a:pt x="1079" y="503"/>
                  </a:lnTo>
                  <a:lnTo>
                    <a:pt x="1059" y="507"/>
                  </a:lnTo>
                  <a:lnTo>
                    <a:pt x="1037" y="508"/>
                  </a:lnTo>
                  <a:lnTo>
                    <a:pt x="1010" y="506"/>
                  </a:lnTo>
                  <a:lnTo>
                    <a:pt x="984" y="501"/>
                  </a:lnTo>
                  <a:lnTo>
                    <a:pt x="957" y="491"/>
                  </a:lnTo>
                  <a:lnTo>
                    <a:pt x="934" y="477"/>
                  </a:lnTo>
                  <a:lnTo>
                    <a:pt x="913" y="461"/>
                  </a:lnTo>
                  <a:lnTo>
                    <a:pt x="896" y="441"/>
                  </a:lnTo>
                  <a:lnTo>
                    <a:pt x="934" y="411"/>
                  </a:lnTo>
                  <a:lnTo>
                    <a:pt x="949" y="429"/>
                  </a:lnTo>
                  <a:lnTo>
                    <a:pt x="967" y="445"/>
                  </a:lnTo>
                  <a:lnTo>
                    <a:pt x="988" y="456"/>
                  </a:lnTo>
                  <a:lnTo>
                    <a:pt x="1011" y="463"/>
                  </a:lnTo>
                  <a:lnTo>
                    <a:pt x="1036" y="466"/>
                  </a:lnTo>
                  <a:lnTo>
                    <a:pt x="1057" y="464"/>
                  </a:lnTo>
                  <a:lnTo>
                    <a:pt x="1075" y="460"/>
                  </a:lnTo>
                  <a:lnTo>
                    <a:pt x="1088" y="452"/>
                  </a:lnTo>
                  <a:lnTo>
                    <a:pt x="1099" y="443"/>
                  </a:lnTo>
                  <a:lnTo>
                    <a:pt x="1106" y="431"/>
                  </a:lnTo>
                  <a:lnTo>
                    <a:pt x="1111" y="420"/>
                  </a:lnTo>
                  <a:lnTo>
                    <a:pt x="1112" y="407"/>
                  </a:lnTo>
                  <a:lnTo>
                    <a:pt x="1110" y="392"/>
                  </a:lnTo>
                  <a:lnTo>
                    <a:pt x="1104" y="380"/>
                  </a:lnTo>
                  <a:lnTo>
                    <a:pt x="1096" y="370"/>
                  </a:lnTo>
                  <a:lnTo>
                    <a:pt x="1083" y="362"/>
                  </a:lnTo>
                  <a:lnTo>
                    <a:pt x="1068" y="355"/>
                  </a:lnTo>
                  <a:lnTo>
                    <a:pt x="1053" y="349"/>
                  </a:lnTo>
                  <a:lnTo>
                    <a:pt x="1035" y="343"/>
                  </a:lnTo>
                  <a:lnTo>
                    <a:pt x="1017" y="338"/>
                  </a:lnTo>
                  <a:lnTo>
                    <a:pt x="998" y="333"/>
                  </a:lnTo>
                  <a:lnTo>
                    <a:pt x="980" y="326"/>
                  </a:lnTo>
                  <a:lnTo>
                    <a:pt x="964" y="319"/>
                  </a:lnTo>
                  <a:lnTo>
                    <a:pt x="948" y="311"/>
                  </a:lnTo>
                  <a:lnTo>
                    <a:pt x="933" y="301"/>
                  </a:lnTo>
                  <a:lnTo>
                    <a:pt x="922" y="289"/>
                  </a:lnTo>
                  <a:lnTo>
                    <a:pt x="913" y="274"/>
                  </a:lnTo>
                  <a:lnTo>
                    <a:pt x="908" y="256"/>
                  </a:lnTo>
                  <a:lnTo>
                    <a:pt x="906" y="234"/>
                  </a:lnTo>
                  <a:lnTo>
                    <a:pt x="909" y="213"/>
                  </a:lnTo>
                  <a:lnTo>
                    <a:pt x="916" y="193"/>
                  </a:lnTo>
                  <a:lnTo>
                    <a:pt x="926" y="177"/>
                  </a:lnTo>
                  <a:lnTo>
                    <a:pt x="941" y="164"/>
                  </a:lnTo>
                  <a:lnTo>
                    <a:pt x="957" y="152"/>
                  </a:lnTo>
                  <a:lnTo>
                    <a:pt x="977" y="145"/>
                  </a:lnTo>
                  <a:lnTo>
                    <a:pt x="999" y="140"/>
                  </a:lnTo>
                  <a:lnTo>
                    <a:pt x="1023" y="139"/>
                  </a:lnTo>
                  <a:close/>
                  <a:moveTo>
                    <a:pt x="155" y="139"/>
                  </a:moveTo>
                  <a:lnTo>
                    <a:pt x="177" y="141"/>
                  </a:lnTo>
                  <a:lnTo>
                    <a:pt x="196" y="146"/>
                  </a:lnTo>
                  <a:lnTo>
                    <a:pt x="213" y="154"/>
                  </a:lnTo>
                  <a:lnTo>
                    <a:pt x="226" y="166"/>
                  </a:lnTo>
                  <a:lnTo>
                    <a:pt x="238" y="179"/>
                  </a:lnTo>
                  <a:lnTo>
                    <a:pt x="246" y="195"/>
                  </a:lnTo>
                  <a:lnTo>
                    <a:pt x="266" y="176"/>
                  </a:lnTo>
                  <a:lnTo>
                    <a:pt x="287" y="161"/>
                  </a:lnTo>
                  <a:lnTo>
                    <a:pt x="310" y="149"/>
                  </a:lnTo>
                  <a:lnTo>
                    <a:pt x="334" y="142"/>
                  </a:lnTo>
                  <a:lnTo>
                    <a:pt x="358" y="139"/>
                  </a:lnTo>
                  <a:lnTo>
                    <a:pt x="373" y="140"/>
                  </a:lnTo>
                  <a:lnTo>
                    <a:pt x="387" y="142"/>
                  </a:lnTo>
                  <a:lnTo>
                    <a:pt x="400" y="145"/>
                  </a:lnTo>
                  <a:lnTo>
                    <a:pt x="414" y="151"/>
                  </a:lnTo>
                  <a:lnTo>
                    <a:pt x="425" y="159"/>
                  </a:lnTo>
                  <a:lnTo>
                    <a:pt x="436" y="171"/>
                  </a:lnTo>
                  <a:lnTo>
                    <a:pt x="444" y="185"/>
                  </a:lnTo>
                  <a:lnTo>
                    <a:pt x="450" y="201"/>
                  </a:lnTo>
                  <a:lnTo>
                    <a:pt x="455" y="222"/>
                  </a:lnTo>
                  <a:lnTo>
                    <a:pt x="457" y="247"/>
                  </a:lnTo>
                  <a:lnTo>
                    <a:pt x="457" y="502"/>
                  </a:lnTo>
                  <a:lnTo>
                    <a:pt x="407" y="502"/>
                  </a:lnTo>
                  <a:lnTo>
                    <a:pt x="407" y="247"/>
                  </a:lnTo>
                  <a:lnTo>
                    <a:pt x="405" y="228"/>
                  </a:lnTo>
                  <a:lnTo>
                    <a:pt x="401" y="213"/>
                  </a:lnTo>
                  <a:lnTo>
                    <a:pt x="395" y="200"/>
                  </a:lnTo>
                  <a:lnTo>
                    <a:pt x="387" y="192"/>
                  </a:lnTo>
                  <a:lnTo>
                    <a:pt x="376" y="186"/>
                  </a:lnTo>
                  <a:lnTo>
                    <a:pt x="365" y="183"/>
                  </a:lnTo>
                  <a:lnTo>
                    <a:pt x="352" y="182"/>
                  </a:lnTo>
                  <a:lnTo>
                    <a:pt x="331" y="184"/>
                  </a:lnTo>
                  <a:lnTo>
                    <a:pt x="312" y="190"/>
                  </a:lnTo>
                  <a:lnTo>
                    <a:pt x="295" y="198"/>
                  </a:lnTo>
                  <a:lnTo>
                    <a:pt x="281" y="210"/>
                  </a:lnTo>
                  <a:lnTo>
                    <a:pt x="266" y="222"/>
                  </a:lnTo>
                  <a:lnTo>
                    <a:pt x="252" y="236"/>
                  </a:lnTo>
                  <a:lnTo>
                    <a:pt x="252" y="502"/>
                  </a:lnTo>
                  <a:lnTo>
                    <a:pt x="203" y="502"/>
                  </a:lnTo>
                  <a:lnTo>
                    <a:pt x="203" y="247"/>
                  </a:lnTo>
                  <a:lnTo>
                    <a:pt x="202" y="228"/>
                  </a:lnTo>
                  <a:lnTo>
                    <a:pt x="198" y="213"/>
                  </a:lnTo>
                  <a:lnTo>
                    <a:pt x="192" y="200"/>
                  </a:lnTo>
                  <a:lnTo>
                    <a:pt x="183" y="192"/>
                  </a:lnTo>
                  <a:lnTo>
                    <a:pt x="173" y="186"/>
                  </a:lnTo>
                  <a:lnTo>
                    <a:pt x="161" y="183"/>
                  </a:lnTo>
                  <a:lnTo>
                    <a:pt x="148" y="182"/>
                  </a:lnTo>
                  <a:lnTo>
                    <a:pt x="128" y="184"/>
                  </a:lnTo>
                  <a:lnTo>
                    <a:pt x="109" y="190"/>
                  </a:lnTo>
                  <a:lnTo>
                    <a:pt x="92" y="198"/>
                  </a:lnTo>
                  <a:lnTo>
                    <a:pt x="76" y="210"/>
                  </a:lnTo>
                  <a:lnTo>
                    <a:pt x="63" y="222"/>
                  </a:lnTo>
                  <a:lnTo>
                    <a:pt x="49" y="236"/>
                  </a:lnTo>
                  <a:lnTo>
                    <a:pt x="49" y="502"/>
                  </a:lnTo>
                  <a:lnTo>
                    <a:pt x="0" y="502"/>
                  </a:lnTo>
                  <a:lnTo>
                    <a:pt x="0" y="146"/>
                  </a:lnTo>
                  <a:lnTo>
                    <a:pt x="49" y="146"/>
                  </a:lnTo>
                  <a:lnTo>
                    <a:pt x="49" y="193"/>
                  </a:lnTo>
                  <a:lnTo>
                    <a:pt x="52" y="190"/>
                  </a:lnTo>
                  <a:lnTo>
                    <a:pt x="71" y="172"/>
                  </a:lnTo>
                  <a:lnTo>
                    <a:pt x="91" y="157"/>
                  </a:lnTo>
                  <a:lnTo>
                    <a:pt x="113" y="147"/>
                  </a:lnTo>
                  <a:lnTo>
                    <a:pt x="134" y="141"/>
                  </a:lnTo>
                  <a:lnTo>
                    <a:pt x="155" y="139"/>
                  </a:lnTo>
                  <a:close/>
                  <a:moveTo>
                    <a:pt x="3081" y="34"/>
                  </a:moveTo>
                  <a:lnTo>
                    <a:pt x="3141" y="34"/>
                  </a:lnTo>
                  <a:lnTo>
                    <a:pt x="3141" y="98"/>
                  </a:lnTo>
                  <a:lnTo>
                    <a:pt x="3081" y="98"/>
                  </a:lnTo>
                  <a:lnTo>
                    <a:pt x="3081" y="34"/>
                  </a:lnTo>
                  <a:close/>
                  <a:moveTo>
                    <a:pt x="2973" y="34"/>
                  </a:moveTo>
                  <a:lnTo>
                    <a:pt x="3033" y="34"/>
                  </a:lnTo>
                  <a:lnTo>
                    <a:pt x="3033" y="98"/>
                  </a:lnTo>
                  <a:lnTo>
                    <a:pt x="2973" y="98"/>
                  </a:lnTo>
                  <a:lnTo>
                    <a:pt x="2973" y="34"/>
                  </a:lnTo>
                  <a:close/>
                  <a:moveTo>
                    <a:pt x="2812" y="0"/>
                  </a:moveTo>
                  <a:lnTo>
                    <a:pt x="2834" y="2"/>
                  </a:lnTo>
                  <a:lnTo>
                    <a:pt x="2856" y="4"/>
                  </a:lnTo>
                  <a:lnTo>
                    <a:pt x="2856" y="47"/>
                  </a:lnTo>
                  <a:lnTo>
                    <a:pt x="2838" y="45"/>
                  </a:lnTo>
                  <a:lnTo>
                    <a:pt x="2820" y="43"/>
                  </a:lnTo>
                  <a:lnTo>
                    <a:pt x="2805" y="44"/>
                  </a:lnTo>
                  <a:lnTo>
                    <a:pt x="2793" y="47"/>
                  </a:lnTo>
                  <a:lnTo>
                    <a:pt x="2784" y="54"/>
                  </a:lnTo>
                  <a:lnTo>
                    <a:pt x="2778" y="63"/>
                  </a:lnTo>
                  <a:lnTo>
                    <a:pt x="2775" y="76"/>
                  </a:lnTo>
                  <a:lnTo>
                    <a:pt x="2774" y="93"/>
                  </a:lnTo>
                  <a:lnTo>
                    <a:pt x="2774" y="146"/>
                  </a:lnTo>
                  <a:lnTo>
                    <a:pt x="2851" y="146"/>
                  </a:lnTo>
                  <a:lnTo>
                    <a:pt x="2851" y="188"/>
                  </a:lnTo>
                  <a:lnTo>
                    <a:pt x="2774" y="188"/>
                  </a:lnTo>
                  <a:lnTo>
                    <a:pt x="2774" y="502"/>
                  </a:lnTo>
                  <a:lnTo>
                    <a:pt x="2725" y="502"/>
                  </a:lnTo>
                  <a:lnTo>
                    <a:pt x="2725" y="188"/>
                  </a:lnTo>
                  <a:lnTo>
                    <a:pt x="2665" y="188"/>
                  </a:lnTo>
                  <a:lnTo>
                    <a:pt x="2665" y="146"/>
                  </a:lnTo>
                  <a:lnTo>
                    <a:pt x="2725" y="146"/>
                  </a:lnTo>
                  <a:lnTo>
                    <a:pt x="2725" y="105"/>
                  </a:lnTo>
                  <a:lnTo>
                    <a:pt x="2726" y="80"/>
                  </a:lnTo>
                  <a:lnTo>
                    <a:pt x="2729" y="58"/>
                  </a:lnTo>
                  <a:lnTo>
                    <a:pt x="2734" y="41"/>
                  </a:lnTo>
                  <a:lnTo>
                    <a:pt x="2743" y="27"/>
                  </a:lnTo>
                  <a:lnTo>
                    <a:pt x="2752" y="17"/>
                  </a:lnTo>
                  <a:lnTo>
                    <a:pt x="2763" y="8"/>
                  </a:lnTo>
                  <a:lnTo>
                    <a:pt x="2777" y="4"/>
                  </a:lnTo>
                  <a:lnTo>
                    <a:pt x="2794" y="1"/>
                  </a:lnTo>
                  <a:lnTo>
                    <a:pt x="28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grpSp>
        <p:nvGrpSpPr>
          <p:cNvPr id="284" name="Group 71"/>
          <p:cNvGrpSpPr>
            <a:grpSpLocks noChangeAspect="1"/>
          </p:cNvGrpSpPr>
          <p:nvPr userDrawn="1"/>
        </p:nvGrpSpPr>
        <p:grpSpPr bwMode="auto">
          <a:xfrm>
            <a:off x="4430858" y="5516161"/>
            <a:ext cx="1315277" cy="608622"/>
            <a:chOff x="3991" y="3676"/>
            <a:chExt cx="644" cy="298"/>
          </a:xfrm>
        </p:grpSpPr>
        <p:sp>
          <p:nvSpPr>
            <p:cNvPr id="285" name="AutoShape 70"/>
            <p:cNvSpPr>
              <a:spLocks noChangeAspect="1" noChangeArrowheads="1" noTextEdit="1"/>
            </p:cNvSpPr>
            <p:nvPr userDrawn="1"/>
          </p:nvSpPr>
          <p:spPr bwMode="auto">
            <a:xfrm>
              <a:off x="3991" y="3676"/>
              <a:ext cx="64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86" name="Rectangle 72"/>
            <p:cNvSpPr>
              <a:spLocks noChangeArrowheads="1"/>
            </p:cNvSpPr>
            <p:nvPr userDrawn="1"/>
          </p:nvSpPr>
          <p:spPr bwMode="auto">
            <a:xfrm>
              <a:off x="3991" y="3676"/>
              <a:ext cx="644" cy="298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87" name="Freeform 73"/>
            <p:cNvSpPr>
              <a:spLocks/>
            </p:cNvSpPr>
            <p:nvPr userDrawn="1"/>
          </p:nvSpPr>
          <p:spPr bwMode="auto">
            <a:xfrm>
              <a:off x="4099" y="3732"/>
              <a:ext cx="26" cy="36"/>
            </a:xfrm>
            <a:custGeom>
              <a:avLst/>
              <a:gdLst>
                <a:gd name="T0" fmla="*/ 0 w 157"/>
                <a:gd name="T1" fmla="*/ 0 h 215"/>
                <a:gd name="T2" fmla="*/ 42 w 157"/>
                <a:gd name="T3" fmla="*/ 0 h 215"/>
                <a:gd name="T4" fmla="*/ 42 w 157"/>
                <a:gd name="T5" fmla="*/ 88 h 215"/>
                <a:gd name="T6" fmla="*/ 115 w 157"/>
                <a:gd name="T7" fmla="*/ 88 h 215"/>
                <a:gd name="T8" fmla="*/ 115 w 157"/>
                <a:gd name="T9" fmla="*/ 0 h 215"/>
                <a:gd name="T10" fmla="*/ 157 w 157"/>
                <a:gd name="T11" fmla="*/ 0 h 215"/>
                <a:gd name="T12" fmla="*/ 157 w 157"/>
                <a:gd name="T13" fmla="*/ 215 h 215"/>
                <a:gd name="T14" fmla="*/ 115 w 157"/>
                <a:gd name="T15" fmla="*/ 215 h 215"/>
                <a:gd name="T16" fmla="*/ 115 w 157"/>
                <a:gd name="T17" fmla="*/ 125 h 215"/>
                <a:gd name="T18" fmla="*/ 42 w 157"/>
                <a:gd name="T19" fmla="*/ 125 h 215"/>
                <a:gd name="T20" fmla="*/ 42 w 157"/>
                <a:gd name="T21" fmla="*/ 215 h 215"/>
                <a:gd name="T22" fmla="*/ 0 w 157"/>
                <a:gd name="T23" fmla="*/ 215 h 215"/>
                <a:gd name="T24" fmla="*/ 0 w 157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42" y="0"/>
                  </a:lnTo>
                  <a:lnTo>
                    <a:pt x="42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57" y="0"/>
                  </a:lnTo>
                  <a:lnTo>
                    <a:pt x="157" y="215"/>
                  </a:lnTo>
                  <a:lnTo>
                    <a:pt x="115" y="215"/>
                  </a:lnTo>
                  <a:lnTo>
                    <a:pt x="115" y="125"/>
                  </a:lnTo>
                  <a:lnTo>
                    <a:pt x="42" y="125"/>
                  </a:lnTo>
                  <a:lnTo>
                    <a:pt x="42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88" name="Freeform 74"/>
            <p:cNvSpPr>
              <a:spLocks/>
            </p:cNvSpPr>
            <p:nvPr userDrawn="1"/>
          </p:nvSpPr>
          <p:spPr bwMode="auto">
            <a:xfrm>
              <a:off x="4139" y="3732"/>
              <a:ext cx="24" cy="36"/>
            </a:xfrm>
            <a:custGeom>
              <a:avLst/>
              <a:gdLst>
                <a:gd name="T0" fmla="*/ 0 w 141"/>
                <a:gd name="T1" fmla="*/ 0 h 215"/>
                <a:gd name="T2" fmla="*/ 141 w 141"/>
                <a:gd name="T3" fmla="*/ 0 h 215"/>
                <a:gd name="T4" fmla="*/ 141 w 141"/>
                <a:gd name="T5" fmla="*/ 38 h 215"/>
                <a:gd name="T6" fmla="*/ 42 w 141"/>
                <a:gd name="T7" fmla="*/ 38 h 215"/>
                <a:gd name="T8" fmla="*/ 42 w 141"/>
                <a:gd name="T9" fmla="*/ 88 h 215"/>
                <a:gd name="T10" fmla="*/ 126 w 141"/>
                <a:gd name="T11" fmla="*/ 88 h 215"/>
                <a:gd name="T12" fmla="*/ 126 w 141"/>
                <a:gd name="T13" fmla="*/ 126 h 215"/>
                <a:gd name="T14" fmla="*/ 42 w 141"/>
                <a:gd name="T15" fmla="*/ 126 h 215"/>
                <a:gd name="T16" fmla="*/ 42 w 141"/>
                <a:gd name="T17" fmla="*/ 177 h 215"/>
                <a:gd name="T18" fmla="*/ 141 w 141"/>
                <a:gd name="T19" fmla="*/ 177 h 215"/>
                <a:gd name="T20" fmla="*/ 141 w 141"/>
                <a:gd name="T21" fmla="*/ 215 h 215"/>
                <a:gd name="T22" fmla="*/ 0 w 141"/>
                <a:gd name="T23" fmla="*/ 215 h 215"/>
                <a:gd name="T24" fmla="*/ 0 w 141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15">
                  <a:moveTo>
                    <a:pt x="0" y="0"/>
                  </a:moveTo>
                  <a:lnTo>
                    <a:pt x="141" y="0"/>
                  </a:lnTo>
                  <a:lnTo>
                    <a:pt x="141" y="38"/>
                  </a:lnTo>
                  <a:lnTo>
                    <a:pt x="42" y="38"/>
                  </a:lnTo>
                  <a:lnTo>
                    <a:pt x="42" y="88"/>
                  </a:lnTo>
                  <a:lnTo>
                    <a:pt x="126" y="88"/>
                  </a:lnTo>
                  <a:lnTo>
                    <a:pt x="126" y="126"/>
                  </a:lnTo>
                  <a:lnTo>
                    <a:pt x="42" y="126"/>
                  </a:lnTo>
                  <a:lnTo>
                    <a:pt x="42" y="177"/>
                  </a:lnTo>
                  <a:lnTo>
                    <a:pt x="141" y="177"/>
                  </a:lnTo>
                  <a:lnTo>
                    <a:pt x="141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89" name="Freeform 75"/>
            <p:cNvSpPr>
              <a:spLocks/>
            </p:cNvSpPr>
            <p:nvPr userDrawn="1"/>
          </p:nvSpPr>
          <p:spPr bwMode="auto">
            <a:xfrm>
              <a:off x="4176" y="3732"/>
              <a:ext cx="23" cy="36"/>
            </a:xfrm>
            <a:custGeom>
              <a:avLst/>
              <a:gdLst>
                <a:gd name="T0" fmla="*/ 0 w 139"/>
                <a:gd name="T1" fmla="*/ 0 h 215"/>
                <a:gd name="T2" fmla="*/ 42 w 139"/>
                <a:gd name="T3" fmla="*/ 0 h 215"/>
                <a:gd name="T4" fmla="*/ 42 w 139"/>
                <a:gd name="T5" fmla="*/ 177 h 215"/>
                <a:gd name="T6" fmla="*/ 139 w 139"/>
                <a:gd name="T7" fmla="*/ 177 h 215"/>
                <a:gd name="T8" fmla="*/ 139 w 139"/>
                <a:gd name="T9" fmla="*/ 215 h 215"/>
                <a:gd name="T10" fmla="*/ 0 w 139"/>
                <a:gd name="T11" fmla="*/ 215 h 215"/>
                <a:gd name="T12" fmla="*/ 0 w 139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5">
                  <a:moveTo>
                    <a:pt x="0" y="0"/>
                  </a:moveTo>
                  <a:lnTo>
                    <a:pt x="42" y="0"/>
                  </a:lnTo>
                  <a:lnTo>
                    <a:pt x="42" y="177"/>
                  </a:lnTo>
                  <a:lnTo>
                    <a:pt x="139" y="177"/>
                  </a:lnTo>
                  <a:lnTo>
                    <a:pt x="139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90" name="Freeform 76"/>
            <p:cNvSpPr>
              <a:spLocks/>
            </p:cNvSpPr>
            <p:nvPr userDrawn="1"/>
          </p:nvSpPr>
          <p:spPr bwMode="auto">
            <a:xfrm>
              <a:off x="4211" y="3732"/>
              <a:ext cx="32" cy="36"/>
            </a:xfrm>
            <a:custGeom>
              <a:avLst/>
              <a:gdLst>
                <a:gd name="T0" fmla="*/ 0 w 195"/>
                <a:gd name="T1" fmla="*/ 0 h 215"/>
                <a:gd name="T2" fmla="*/ 41 w 195"/>
                <a:gd name="T3" fmla="*/ 0 h 215"/>
                <a:gd name="T4" fmla="*/ 98 w 195"/>
                <a:gd name="T5" fmla="*/ 116 h 215"/>
                <a:gd name="T6" fmla="*/ 154 w 195"/>
                <a:gd name="T7" fmla="*/ 0 h 215"/>
                <a:gd name="T8" fmla="*/ 195 w 195"/>
                <a:gd name="T9" fmla="*/ 0 h 215"/>
                <a:gd name="T10" fmla="*/ 195 w 195"/>
                <a:gd name="T11" fmla="*/ 215 h 215"/>
                <a:gd name="T12" fmla="*/ 153 w 195"/>
                <a:gd name="T13" fmla="*/ 215 h 215"/>
                <a:gd name="T14" fmla="*/ 153 w 195"/>
                <a:gd name="T15" fmla="*/ 89 h 215"/>
                <a:gd name="T16" fmla="*/ 112 w 195"/>
                <a:gd name="T17" fmla="*/ 172 h 215"/>
                <a:gd name="T18" fmla="*/ 84 w 195"/>
                <a:gd name="T19" fmla="*/ 172 h 215"/>
                <a:gd name="T20" fmla="*/ 41 w 195"/>
                <a:gd name="T21" fmla="*/ 89 h 215"/>
                <a:gd name="T22" fmla="*/ 41 w 195"/>
                <a:gd name="T23" fmla="*/ 215 h 215"/>
                <a:gd name="T24" fmla="*/ 0 w 195"/>
                <a:gd name="T25" fmla="*/ 215 h 215"/>
                <a:gd name="T26" fmla="*/ 0 w 195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215">
                  <a:moveTo>
                    <a:pt x="0" y="0"/>
                  </a:moveTo>
                  <a:lnTo>
                    <a:pt x="41" y="0"/>
                  </a:lnTo>
                  <a:lnTo>
                    <a:pt x="98" y="116"/>
                  </a:lnTo>
                  <a:lnTo>
                    <a:pt x="154" y="0"/>
                  </a:lnTo>
                  <a:lnTo>
                    <a:pt x="195" y="0"/>
                  </a:lnTo>
                  <a:lnTo>
                    <a:pt x="195" y="215"/>
                  </a:lnTo>
                  <a:lnTo>
                    <a:pt x="153" y="215"/>
                  </a:lnTo>
                  <a:lnTo>
                    <a:pt x="153" y="89"/>
                  </a:lnTo>
                  <a:lnTo>
                    <a:pt x="112" y="172"/>
                  </a:lnTo>
                  <a:lnTo>
                    <a:pt x="84" y="172"/>
                  </a:lnTo>
                  <a:lnTo>
                    <a:pt x="41" y="89"/>
                  </a:lnTo>
                  <a:lnTo>
                    <a:pt x="41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91" name="Freeform 77"/>
            <p:cNvSpPr>
              <a:spLocks/>
            </p:cNvSpPr>
            <p:nvPr userDrawn="1"/>
          </p:nvSpPr>
          <p:spPr bwMode="auto">
            <a:xfrm>
              <a:off x="4258" y="3732"/>
              <a:ext cx="26" cy="36"/>
            </a:xfrm>
            <a:custGeom>
              <a:avLst/>
              <a:gdLst>
                <a:gd name="T0" fmla="*/ 0 w 157"/>
                <a:gd name="T1" fmla="*/ 0 h 215"/>
                <a:gd name="T2" fmla="*/ 43 w 157"/>
                <a:gd name="T3" fmla="*/ 0 h 215"/>
                <a:gd name="T4" fmla="*/ 43 w 157"/>
                <a:gd name="T5" fmla="*/ 88 h 215"/>
                <a:gd name="T6" fmla="*/ 115 w 157"/>
                <a:gd name="T7" fmla="*/ 88 h 215"/>
                <a:gd name="T8" fmla="*/ 115 w 157"/>
                <a:gd name="T9" fmla="*/ 0 h 215"/>
                <a:gd name="T10" fmla="*/ 157 w 157"/>
                <a:gd name="T11" fmla="*/ 0 h 215"/>
                <a:gd name="T12" fmla="*/ 157 w 157"/>
                <a:gd name="T13" fmla="*/ 215 h 215"/>
                <a:gd name="T14" fmla="*/ 115 w 157"/>
                <a:gd name="T15" fmla="*/ 215 h 215"/>
                <a:gd name="T16" fmla="*/ 115 w 157"/>
                <a:gd name="T17" fmla="*/ 125 h 215"/>
                <a:gd name="T18" fmla="*/ 43 w 157"/>
                <a:gd name="T19" fmla="*/ 125 h 215"/>
                <a:gd name="T20" fmla="*/ 43 w 157"/>
                <a:gd name="T21" fmla="*/ 215 h 215"/>
                <a:gd name="T22" fmla="*/ 0 w 157"/>
                <a:gd name="T23" fmla="*/ 215 h 215"/>
                <a:gd name="T24" fmla="*/ 0 w 157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43" y="0"/>
                  </a:lnTo>
                  <a:lnTo>
                    <a:pt x="43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57" y="0"/>
                  </a:lnTo>
                  <a:lnTo>
                    <a:pt x="157" y="215"/>
                  </a:lnTo>
                  <a:lnTo>
                    <a:pt x="115" y="215"/>
                  </a:lnTo>
                  <a:lnTo>
                    <a:pt x="115" y="125"/>
                  </a:lnTo>
                  <a:lnTo>
                    <a:pt x="43" y="125"/>
                  </a:lnTo>
                  <a:lnTo>
                    <a:pt x="43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92" name="Freeform 78"/>
            <p:cNvSpPr>
              <a:spLocks noEditPoints="1"/>
            </p:cNvSpPr>
            <p:nvPr userDrawn="1"/>
          </p:nvSpPr>
          <p:spPr bwMode="auto">
            <a:xfrm>
              <a:off x="4297" y="3732"/>
              <a:ext cx="26" cy="37"/>
            </a:xfrm>
            <a:custGeom>
              <a:avLst/>
              <a:gdLst>
                <a:gd name="T0" fmla="*/ 69 w 159"/>
                <a:gd name="T1" fmla="*/ 39 h 219"/>
                <a:gd name="T2" fmla="*/ 53 w 159"/>
                <a:gd name="T3" fmla="*/ 49 h 219"/>
                <a:gd name="T4" fmla="*/ 45 w 159"/>
                <a:gd name="T5" fmla="*/ 62 h 219"/>
                <a:gd name="T6" fmla="*/ 43 w 159"/>
                <a:gd name="T7" fmla="*/ 88 h 219"/>
                <a:gd name="T8" fmla="*/ 43 w 159"/>
                <a:gd name="T9" fmla="*/ 131 h 219"/>
                <a:gd name="T10" fmla="*/ 45 w 159"/>
                <a:gd name="T11" fmla="*/ 157 h 219"/>
                <a:gd name="T12" fmla="*/ 53 w 159"/>
                <a:gd name="T13" fmla="*/ 170 h 219"/>
                <a:gd name="T14" fmla="*/ 69 w 159"/>
                <a:gd name="T15" fmla="*/ 181 h 219"/>
                <a:gd name="T16" fmla="*/ 90 w 159"/>
                <a:gd name="T17" fmla="*/ 181 h 219"/>
                <a:gd name="T18" fmla="*/ 106 w 159"/>
                <a:gd name="T19" fmla="*/ 170 h 219"/>
                <a:gd name="T20" fmla="*/ 113 w 159"/>
                <a:gd name="T21" fmla="*/ 157 h 219"/>
                <a:gd name="T22" fmla="*/ 117 w 159"/>
                <a:gd name="T23" fmla="*/ 131 h 219"/>
                <a:gd name="T24" fmla="*/ 117 w 159"/>
                <a:gd name="T25" fmla="*/ 88 h 219"/>
                <a:gd name="T26" fmla="*/ 113 w 159"/>
                <a:gd name="T27" fmla="*/ 62 h 219"/>
                <a:gd name="T28" fmla="*/ 106 w 159"/>
                <a:gd name="T29" fmla="*/ 49 h 219"/>
                <a:gd name="T30" fmla="*/ 90 w 159"/>
                <a:gd name="T31" fmla="*/ 39 h 219"/>
                <a:gd name="T32" fmla="*/ 79 w 159"/>
                <a:gd name="T33" fmla="*/ 0 h 219"/>
                <a:gd name="T34" fmla="*/ 112 w 159"/>
                <a:gd name="T35" fmla="*/ 6 h 219"/>
                <a:gd name="T36" fmla="*/ 138 w 159"/>
                <a:gd name="T37" fmla="*/ 23 h 219"/>
                <a:gd name="T38" fmla="*/ 154 w 159"/>
                <a:gd name="T39" fmla="*/ 53 h 219"/>
                <a:gd name="T40" fmla="*/ 159 w 159"/>
                <a:gd name="T41" fmla="*/ 88 h 219"/>
                <a:gd name="T42" fmla="*/ 159 w 159"/>
                <a:gd name="T43" fmla="*/ 130 h 219"/>
                <a:gd name="T44" fmla="*/ 154 w 159"/>
                <a:gd name="T45" fmla="*/ 166 h 219"/>
                <a:gd name="T46" fmla="*/ 138 w 159"/>
                <a:gd name="T47" fmla="*/ 196 h 219"/>
                <a:gd name="T48" fmla="*/ 112 w 159"/>
                <a:gd name="T49" fmla="*/ 213 h 219"/>
                <a:gd name="T50" fmla="*/ 79 w 159"/>
                <a:gd name="T51" fmla="*/ 219 h 219"/>
                <a:gd name="T52" fmla="*/ 47 w 159"/>
                <a:gd name="T53" fmla="*/ 213 h 219"/>
                <a:gd name="T54" fmla="*/ 21 w 159"/>
                <a:gd name="T55" fmla="*/ 196 h 219"/>
                <a:gd name="T56" fmla="*/ 4 w 159"/>
                <a:gd name="T57" fmla="*/ 166 h 219"/>
                <a:gd name="T58" fmla="*/ 0 w 159"/>
                <a:gd name="T59" fmla="*/ 130 h 219"/>
                <a:gd name="T60" fmla="*/ 0 w 159"/>
                <a:gd name="T61" fmla="*/ 88 h 219"/>
                <a:gd name="T62" fmla="*/ 4 w 159"/>
                <a:gd name="T63" fmla="*/ 53 h 219"/>
                <a:gd name="T64" fmla="*/ 21 w 159"/>
                <a:gd name="T65" fmla="*/ 23 h 219"/>
                <a:gd name="T66" fmla="*/ 47 w 159"/>
                <a:gd name="T67" fmla="*/ 6 h 219"/>
                <a:gd name="T68" fmla="*/ 79 w 159"/>
                <a:gd name="T6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219">
                  <a:moveTo>
                    <a:pt x="79" y="37"/>
                  </a:moveTo>
                  <a:lnTo>
                    <a:pt x="69" y="39"/>
                  </a:lnTo>
                  <a:lnTo>
                    <a:pt x="60" y="43"/>
                  </a:lnTo>
                  <a:lnTo>
                    <a:pt x="53" y="49"/>
                  </a:lnTo>
                  <a:lnTo>
                    <a:pt x="48" y="55"/>
                  </a:lnTo>
                  <a:lnTo>
                    <a:pt x="45" y="62"/>
                  </a:lnTo>
                  <a:lnTo>
                    <a:pt x="43" y="73"/>
                  </a:lnTo>
                  <a:lnTo>
                    <a:pt x="43" y="88"/>
                  </a:lnTo>
                  <a:lnTo>
                    <a:pt x="42" y="109"/>
                  </a:lnTo>
                  <a:lnTo>
                    <a:pt x="43" y="131"/>
                  </a:lnTo>
                  <a:lnTo>
                    <a:pt x="43" y="147"/>
                  </a:lnTo>
                  <a:lnTo>
                    <a:pt x="45" y="157"/>
                  </a:lnTo>
                  <a:lnTo>
                    <a:pt x="48" y="164"/>
                  </a:lnTo>
                  <a:lnTo>
                    <a:pt x="53" y="170"/>
                  </a:lnTo>
                  <a:lnTo>
                    <a:pt x="60" y="176"/>
                  </a:lnTo>
                  <a:lnTo>
                    <a:pt x="69" y="181"/>
                  </a:lnTo>
                  <a:lnTo>
                    <a:pt x="79" y="182"/>
                  </a:lnTo>
                  <a:lnTo>
                    <a:pt x="90" y="181"/>
                  </a:lnTo>
                  <a:lnTo>
                    <a:pt x="99" y="176"/>
                  </a:lnTo>
                  <a:lnTo>
                    <a:pt x="106" y="170"/>
                  </a:lnTo>
                  <a:lnTo>
                    <a:pt x="111" y="164"/>
                  </a:lnTo>
                  <a:lnTo>
                    <a:pt x="113" y="157"/>
                  </a:lnTo>
                  <a:lnTo>
                    <a:pt x="116" y="147"/>
                  </a:lnTo>
                  <a:lnTo>
                    <a:pt x="117" y="131"/>
                  </a:lnTo>
                  <a:lnTo>
                    <a:pt x="117" y="109"/>
                  </a:lnTo>
                  <a:lnTo>
                    <a:pt x="117" y="88"/>
                  </a:lnTo>
                  <a:lnTo>
                    <a:pt x="116" y="73"/>
                  </a:lnTo>
                  <a:lnTo>
                    <a:pt x="113" y="62"/>
                  </a:lnTo>
                  <a:lnTo>
                    <a:pt x="111" y="55"/>
                  </a:lnTo>
                  <a:lnTo>
                    <a:pt x="106" y="49"/>
                  </a:lnTo>
                  <a:lnTo>
                    <a:pt x="99" y="43"/>
                  </a:lnTo>
                  <a:lnTo>
                    <a:pt x="90" y="39"/>
                  </a:lnTo>
                  <a:lnTo>
                    <a:pt x="79" y="37"/>
                  </a:lnTo>
                  <a:close/>
                  <a:moveTo>
                    <a:pt x="79" y="0"/>
                  </a:moveTo>
                  <a:lnTo>
                    <a:pt x="97" y="1"/>
                  </a:lnTo>
                  <a:lnTo>
                    <a:pt x="112" y="6"/>
                  </a:lnTo>
                  <a:lnTo>
                    <a:pt x="126" y="14"/>
                  </a:lnTo>
                  <a:lnTo>
                    <a:pt x="138" y="23"/>
                  </a:lnTo>
                  <a:lnTo>
                    <a:pt x="149" y="37"/>
                  </a:lnTo>
                  <a:lnTo>
                    <a:pt x="154" y="53"/>
                  </a:lnTo>
                  <a:lnTo>
                    <a:pt x="158" y="69"/>
                  </a:lnTo>
                  <a:lnTo>
                    <a:pt x="159" y="88"/>
                  </a:lnTo>
                  <a:lnTo>
                    <a:pt x="159" y="109"/>
                  </a:lnTo>
                  <a:lnTo>
                    <a:pt x="159" y="130"/>
                  </a:lnTo>
                  <a:lnTo>
                    <a:pt x="158" y="150"/>
                  </a:lnTo>
                  <a:lnTo>
                    <a:pt x="154" y="166"/>
                  </a:lnTo>
                  <a:lnTo>
                    <a:pt x="149" y="182"/>
                  </a:lnTo>
                  <a:lnTo>
                    <a:pt x="138" y="196"/>
                  </a:lnTo>
                  <a:lnTo>
                    <a:pt x="126" y="205"/>
                  </a:lnTo>
                  <a:lnTo>
                    <a:pt x="112" y="213"/>
                  </a:lnTo>
                  <a:lnTo>
                    <a:pt x="97" y="218"/>
                  </a:lnTo>
                  <a:lnTo>
                    <a:pt x="79" y="219"/>
                  </a:lnTo>
                  <a:lnTo>
                    <a:pt x="62" y="218"/>
                  </a:lnTo>
                  <a:lnTo>
                    <a:pt x="47" y="213"/>
                  </a:lnTo>
                  <a:lnTo>
                    <a:pt x="34" y="205"/>
                  </a:lnTo>
                  <a:lnTo>
                    <a:pt x="21" y="196"/>
                  </a:lnTo>
                  <a:lnTo>
                    <a:pt x="10" y="182"/>
                  </a:lnTo>
                  <a:lnTo>
                    <a:pt x="4" y="166"/>
                  </a:lnTo>
                  <a:lnTo>
                    <a:pt x="1" y="150"/>
                  </a:lnTo>
                  <a:lnTo>
                    <a:pt x="0" y="130"/>
                  </a:lnTo>
                  <a:lnTo>
                    <a:pt x="0" y="109"/>
                  </a:lnTo>
                  <a:lnTo>
                    <a:pt x="0" y="88"/>
                  </a:lnTo>
                  <a:lnTo>
                    <a:pt x="1" y="69"/>
                  </a:lnTo>
                  <a:lnTo>
                    <a:pt x="4" y="53"/>
                  </a:lnTo>
                  <a:lnTo>
                    <a:pt x="10" y="37"/>
                  </a:lnTo>
                  <a:lnTo>
                    <a:pt x="21" y="23"/>
                  </a:lnTo>
                  <a:lnTo>
                    <a:pt x="34" y="14"/>
                  </a:lnTo>
                  <a:lnTo>
                    <a:pt x="47" y="6"/>
                  </a:lnTo>
                  <a:lnTo>
                    <a:pt x="62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93" name="Freeform 79"/>
            <p:cNvSpPr>
              <a:spLocks/>
            </p:cNvSpPr>
            <p:nvPr userDrawn="1"/>
          </p:nvSpPr>
          <p:spPr bwMode="auto">
            <a:xfrm>
              <a:off x="4337" y="3732"/>
              <a:ext cx="23" cy="36"/>
            </a:xfrm>
            <a:custGeom>
              <a:avLst/>
              <a:gdLst>
                <a:gd name="T0" fmla="*/ 0 w 139"/>
                <a:gd name="T1" fmla="*/ 0 h 215"/>
                <a:gd name="T2" fmla="*/ 42 w 139"/>
                <a:gd name="T3" fmla="*/ 0 h 215"/>
                <a:gd name="T4" fmla="*/ 42 w 139"/>
                <a:gd name="T5" fmla="*/ 177 h 215"/>
                <a:gd name="T6" fmla="*/ 139 w 139"/>
                <a:gd name="T7" fmla="*/ 177 h 215"/>
                <a:gd name="T8" fmla="*/ 139 w 139"/>
                <a:gd name="T9" fmla="*/ 215 h 215"/>
                <a:gd name="T10" fmla="*/ 0 w 139"/>
                <a:gd name="T11" fmla="*/ 215 h 215"/>
                <a:gd name="T12" fmla="*/ 0 w 139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5">
                  <a:moveTo>
                    <a:pt x="0" y="0"/>
                  </a:moveTo>
                  <a:lnTo>
                    <a:pt x="42" y="0"/>
                  </a:lnTo>
                  <a:lnTo>
                    <a:pt x="42" y="177"/>
                  </a:lnTo>
                  <a:lnTo>
                    <a:pt x="139" y="177"/>
                  </a:lnTo>
                  <a:lnTo>
                    <a:pt x="139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94" name="Freeform 80"/>
            <p:cNvSpPr>
              <a:spLocks/>
            </p:cNvSpPr>
            <p:nvPr userDrawn="1"/>
          </p:nvSpPr>
          <p:spPr bwMode="auto">
            <a:xfrm>
              <a:off x="4365" y="3732"/>
              <a:ext cx="26" cy="36"/>
            </a:xfrm>
            <a:custGeom>
              <a:avLst/>
              <a:gdLst>
                <a:gd name="T0" fmla="*/ 0 w 155"/>
                <a:gd name="T1" fmla="*/ 0 h 215"/>
                <a:gd name="T2" fmla="*/ 155 w 155"/>
                <a:gd name="T3" fmla="*/ 0 h 215"/>
                <a:gd name="T4" fmla="*/ 155 w 155"/>
                <a:gd name="T5" fmla="*/ 38 h 215"/>
                <a:gd name="T6" fmla="*/ 99 w 155"/>
                <a:gd name="T7" fmla="*/ 38 h 215"/>
                <a:gd name="T8" fmla="*/ 99 w 155"/>
                <a:gd name="T9" fmla="*/ 215 h 215"/>
                <a:gd name="T10" fmla="*/ 57 w 155"/>
                <a:gd name="T11" fmla="*/ 215 h 215"/>
                <a:gd name="T12" fmla="*/ 57 w 155"/>
                <a:gd name="T13" fmla="*/ 38 h 215"/>
                <a:gd name="T14" fmla="*/ 0 w 155"/>
                <a:gd name="T15" fmla="*/ 38 h 215"/>
                <a:gd name="T16" fmla="*/ 0 w 155"/>
                <a:gd name="T1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15">
                  <a:moveTo>
                    <a:pt x="0" y="0"/>
                  </a:moveTo>
                  <a:lnTo>
                    <a:pt x="155" y="0"/>
                  </a:lnTo>
                  <a:lnTo>
                    <a:pt x="155" y="38"/>
                  </a:lnTo>
                  <a:lnTo>
                    <a:pt x="99" y="38"/>
                  </a:lnTo>
                  <a:lnTo>
                    <a:pt x="99" y="215"/>
                  </a:lnTo>
                  <a:lnTo>
                    <a:pt x="57" y="215"/>
                  </a:lnTo>
                  <a:lnTo>
                    <a:pt x="57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95" name="Freeform 81"/>
            <p:cNvSpPr>
              <a:spLocks/>
            </p:cNvSpPr>
            <p:nvPr userDrawn="1"/>
          </p:nvSpPr>
          <p:spPr bwMode="auto">
            <a:xfrm>
              <a:off x="4400" y="3732"/>
              <a:ext cx="24" cy="36"/>
            </a:xfrm>
            <a:custGeom>
              <a:avLst/>
              <a:gdLst>
                <a:gd name="T0" fmla="*/ 4 w 141"/>
                <a:gd name="T1" fmla="*/ 0 h 215"/>
                <a:gd name="T2" fmla="*/ 141 w 141"/>
                <a:gd name="T3" fmla="*/ 0 h 215"/>
                <a:gd name="T4" fmla="*/ 141 w 141"/>
                <a:gd name="T5" fmla="*/ 33 h 215"/>
                <a:gd name="T6" fmla="*/ 50 w 141"/>
                <a:gd name="T7" fmla="*/ 177 h 215"/>
                <a:gd name="T8" fmla="*/ 141 w 141"/>
                <a:gd name="T9" fmla="*/ 177 h 215"/>
                <a:gd name="T10" fmla="*/ 141 w 141"/>
                <a:gd name="T11" fmla="*/ 215 h 215"/>
                <a:gd name="T12" fmla="*/ 0 w 141"/>
                <a:gd name="T13" fmla="*/ 215 h 215"/>
                <a:gd name="T14" fmla="*/ 0 w 141"/>
                <a:gd name="T15" fmla="*/ 181 h 215"/>
                <a:gd name="T16" fmla="*/ 92 w 141"/>
                <a:gd name="T17" fmla="*/ 38 h 215"/>
                <a:gd name="T18" fmla="*/ 4 w 141"/>
                <a:gd name="T19" fmla="*/ 38 h 215"/>
                <a:gd name="T20" fmla="*/ 4 w 141"/>
                <a:gd name="T2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215">
                  <a:moveTo>
                    <a:pt x="4" y="0"/>
                  </a:moveTo>
                  <a:lnTo>
                    <a:pt x="141" y="0"/>
                  </a:lnTo>
                  <a:lnTo>
                    <a:pt x="141" y="33"/>
                  </a:lnTo>
                  <a:lnTo>
                    <a:pt x="50" y="177"/>
                  </a:lnTo>
                  <a:lnTo>
                    <a:pt x="141" y="177"/>
                  </a:lnTo>
                  <a:lnTo>
                    <a:pt x="141" y="215"/>
                  </a:lnTo>
                  <a:lnTo>
                    <a:pt x="0" y="215"/>
                  </a:lnTo>
                  <a:lnTo>
                    <a:pt x="0" y="181"/>
                  </a:lnTo>
                  <a:lnTo>
                    <a:pt x="92" y="38"/>
                  </a:lnTo>
                  <a:lnTo>
                    <a:pt x="4" y="3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96" name="Rectangle 82"/>
            <p:cNvSpPr>
              <a:spLocks noChangeArrowheads="1"/>
            </p:cNvSpPr>
            <p:nvPr userDrawn="1"/>
          </p:nvSpPr>
          <p:spPr bwMode="auto">
            <a:xfrm>
              <a:off x="4118" y="3795"/>
              <a:ext cx="3" cy="179"/>
            </a:xfrm>
            <a:prstGeom prst="rect">
              <a:avLst/>
            </a:prstGeom>
            <a:solidFill>
              <a:srgbClr val="0052D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97" name="Freeform 83"/>
            <p:cNvSpPr>
              <a:spLocks noEditPoints="1"/>
            </p:cNvSpPr>
            <p:nvPr userDrawn="1"/>
          </p:nvSpPr>
          <p:spPr bwMode="auto">
            <a:xfrm>
              <a:off x="3991" y="3676"/>
              <a:ext cx="84" cy="99"/>
            </a:xfrm>
            <a:custGeom>
              <a:avLst/>
              <a:gdLst>
                <a:gd name="T0" fmla="*/ 383 w 502"/>
                <a:gd name="T1" fmla="*/ 366 h 596"/>
                <a:gd name="T2" fmla="*/ 379 w 502"/>
                <a:gd name="T3" fmla="*/ 457 h 596"/>
                <a:gd name="T4" fmla="*/ 337 w 502"/>
                <a:gd name="T5" fmla="*/ 460 h 596"/>
                <a:gd name="T6" fmla="*/ 273 w 502"/>
                <a:gd name="T7" fmla="*/ 486 h 596"/>
                <a:gd name="T8" fmla="*/ 222 w 502"/>
                <a:gd name="T9" fmla="*/ 534 h 596"/>
                <a:gd name="T10" fmla="*/ 192 w 502"/>
                <a:gd name="T11" fmla="*/ 596 h 596"/>
                <a:gd name="T12" fmla="*/ 157 w 502"/>
                <a:gd name="T13" fmla="*/ 595 h 596"/>
                <a:gd name="T14" fmla="*/ 141 w 502"/>
                <a:gd name="T15" fmla="*/ 546 h 596"/>
                <a:gd name="T16" fmla="*/ 172 w 502"/>
                <a:gd name="T17" fmla="*/ 464 h 596"/>
                <a:gd name="T18" fmla="*/ 227 w 502"/>
                <a:gd name="T19" fmla="*/ 397 h 596"/>
                <a:gd name="T20" fmla="*/ 301 w 502"/>
                <a:gd name="T21" fmla="*/ 349 h 596"/>
                <a:gd name="T22" fmla="*/ 386 w 502"/>
                <a:gd name="T23" fmla="*/ 325 h 596"/>
                <a:gd name="T24" fmla="*/ 410 w 502"/>
                <a:gd name="T25" fmla="*/ 195 h 596"/>
                <a:gd name="T26" fmla="*/ 392 w 502"/>
                <a:gd name="T27" fmla="*/ 283 h 596"/>
                <a:gd name="T28" fmla="*/ 301 w 502"/>
                <a:gd name="T29" fmla="*/ 303 h 596"/>
                <a:gd name="T30" fmla="*/ 221 w 502"/>
                <a:gd name="T31" fmla="*/ 346 h 596"/>
                <a:gd name="T32" fmla="*/ 158 w 502"/>
                <a:gd name="T33" fmla="*/ 410 h 596"/>
                <a:gd name="T34" fmla="*/ 114 w 502"/>
                <a:gd name="T35" fmla="*/ 490 h 596"/>
                <a:gd name="T36" fmla="*/ 94 w 502"/>
                <a:gd name="T37" fmla="*/ 581 h 596"/>
                <a:gd name="T38" fmla="*/ 62 w 502"/>
                <a:gd name="T39" fmla="*/ 510 h 596"/>
                <a:gd name="T40" fmla="*/ 94 w 502"/>
                <a:gd name="T41" fmla="*/ 405 h 596"/>
                <a:gd name="T42" fmla="*/ 149 w 502"/>
                <a:gd name="T43" fmla="*/ 315 h 596"/>
                <a:gd name="T44" fmla="*/ 224 w 502"/>
                <a:gd name="T45" fmla="*/ 241 h 596"/>
                <a:gd name="T46" fmla="*/ 316 w 502"/>
                <a:gd name="T47" fmla="*/ 187 h 596"/>
                <a:gd name="T48" fmla="*/ 420 w 502"/>
                <a:gd name="T49" fmla="*/ 158 h 596"/>
                <a:gd name="T50" fmla="*/ 496 w 502"/>
                <a:gd name="T51" fmla="*/ 7 h 596"/>
                <a:gd name="T52" fmla="*/ 475 w 502"/>
                <a:gd name="T53" fmla="*/ 35 h 596"/>
                <a:gd name="T54" fmla="*/ 448 w 502"/>
                <a:gd name="T55" fmla="*/ 86 h 596"/>
                <a:gd name="T56" fmla="*/ 379 w 502"/>
                <a:gd name="T57" fmla="*/ 127 h 596"/>
                <a:gd name="T58" fmla="*/ 278 w 502"/>
                <a:gd name="T59" fmla="*/ 161 h 596"/>
                <a:gd name="T60" fmla="*/ 187 w 502"/>
                <a:gd name="T61" fmla="*/ 218 h 596"/>
                <a:gd name="T62" fmla="*/ 114 w 502"/>
                <a:gd name="T63" fmla="*/ 293 h 596"/>
                <a:gd name="T64" fmla="*/ 60 w 502"/>
                <a:gd name="T65" fmla="*/ 385 h 596"/>
                <a:gd name="T66" fmla="*/ 28 w 502"/>
                <a:gd name="T67" fmla="*/ 490 h 596"/>
                <a:gd name="T68" fmla="*/ 0 w 502"/>
                <a:gd name="T69" fmla="*/ 528 h 596"/>
                <a:gd name="T70" fmla="*/ 13 w 502"/>
                <a:gd name="T71" fmla="*/ 411 h 596"/>
                <a:gd name="T72" fmla="*/ 52 w 502"/>
                <a:gd name="T73" fmla="*/ 302 h 596"/>
                <a:gd name="T74" fmla="*/ 110 w 502"/>
                <a:gd name="T75" fmla="*/ 205 h 596"/>
                <a:gd name="T76" fmla="*/ 187 w 502"/>
                <a:gd name="T77" fmla="*/ 124 h 596"/>
                <a:gd name="T78" fmla="*/ 281 w 502"/>
                <a:gd name="T79" fmla="*/ 61 h 596"/>
                <a:gd name="T80" fmla="*/ 386 w 502"/>
                <a:gd name="T81" fmla="*/ 19 h 596"/>
                <a:gd name="T82" fmla="*/ 502 w 502"/>
                <a:gd name="T83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2" h="596">
                  <a:moveTo>
                    <a:pt x="386" y="325"/>
                  </a:moveTo>
                  <a:lnTo>
                    <a:pt x="383" y="366"/>
                  </a:lnTo>
                  <a:lnTo>
                    <a:pt x="381" y="410"/>
                  </a:lnTo>
                  <a:lnTo>
                    <a:pt x="379" y="457"/>
                  </a:lnTo>
                  <a:lnTo>
                    <a:pt x="374" y="457"/>
                  </a:lnTo>
                  <a:lnTo>
                    <a:pt x="337" y="460"/>
                  </a:lnTo>
                  <a:lnTo>
                    <a:pt x="303" y="471"/>
                  </a:lnTo>
                  <a:lnTo>
                    <a:pt x="273" y="486"/>
                  </a:lnTo>
                  <a:lnTo>
                    <a:pt x="245" y="508"/>
                  </a:lnTo>
                  <a:lnTo>
                    <a:pt x="222" y="534"/>
                  </a:lnTo>
                  <a:lnTo>
                    <a:pt x="204" y="564"/>
                  </a:lnTo>
                  <a:lnTo>
                    <a:pt x="192" y="596"/>
                  </a:lnTo>
                  <a:lnTo>
                    <a:pt x="177" y="596"/>
                  </a:lnTo>
                  <a:lnTo>
                    <a:pt x="157" y="595"/>
                  </a:lnTo>
                  <a:lnTo>
                    <a:pt x="133" y="592"/>
                  </a:lnTo>
                  <a:lnTo>
                    <a:pt x="141" y="546"/>
                  </a:lnTo>
                  <a:lnTo>
                    <a:pt x="153" y="504"/>
                  </a:lnTo>
                  <a:lnTo>
                    <a:pt x="172" y="464"/>
                  </a:lnTo>
                  <a:lnTo>
                    <a:pt x="198" y="427"/>
                  </a:lnTo>
                  <a:lnTo>
                    <a:pt x="227" y="397"/>
                  </a:lnTo>
                  <a:lnTo>
                    <a:pt x="262" y="370"/>
                  </a:lnTo>
                  <a:lnTo>
                    <a:pt x="301" y="349"/>
                  </a:lnTo>
                  <a:lnTo>
                    <a:pt x="342" y="333"/>
                  </a:lnTo>
                  <a:lnTo>
                    <a:pt x="386" y="325"/>
                  </a:lnTo>
                  <a:close/>
                  <a:moveTo>
                    <a:pt x="420" y="158"/>
                  </a:moveTo>
                  <a:lnTo>
                    <a:pt x="410" y="195"/>
                  </a:lnTo>
                  <a:lnTo>
                    <a:pt x="400" y="237"/>
                  </a:lnTo>
                  <a:lnTo>
                    <a:pt x="392" y="283"/>
                  </a:lnTo>
                  <a:lnTo>
                    <a:pt x="345" y="290"/>
                  </a:lnTo>
                  <a:lnTo>
                    <a:pt x="301" y="303"/>
                  </a:lnTo>
                  <a:lnTo>
                    <a:pt x="260" y="322"/>
                  </a:lnTo>
                  <a:lnTo>
                    <a:pt x="221" y="346"/>
                  </a:lnTo>
                  <a:lnTo>
                    <a:pt x="187" y="376"/>
                  </a:lnTo>
                  <a:lnTo>
                    <a:pt x="158" y="410"/>
                  </a:lnTo>
                  <a:lnTo>
                    <a:pt x="133" y="448"/>
                  </a:lnTo>
                  <a:lnTo>
                    <a:pt x="114" y="490"/>
                  </a:lnTo>
                  <a:lnTo>
                    <a:pt x="101" y="534"/>
                  </a:lnTo>
                  <a:lnTo>
                    <a:pt x="94" y="581"/>
                  </a:lnTo>
                  <a:lnTo>
                    <a:pt x="57" y="566"/>
                  </a:lnTo>
                  <a:lnTo>
                    <a:pt x="62" y="510"/>
                  </a:lnTo>
                  <a:lnTo>
                    <a:pt x="75" y="457"/>
                  </a:lnTo>
                  <a:lnTo>
                    <a:pt x="94" y="405"/>
                  </a:lnTo>
                  <a:lnTo>
                    <a:pt x="118" y="358"/>
                  </a:lnTo>
                  <a:lnTo>
                    <a:pt x="149" y="315"/>
                  </a:lnTo>
                  <a:lnTo>
                    <a:pt x="184" y="275"/>
                  </a:lnTo>
                  <a:lnTo>
                    <a:pt x="224" y="241"/>
                  </a:lnTo>
                  <a:lnTo>
                    <a:pt x="268" y="210"/>
                  </a:lnTo>
                  <a:lnTo>
                    <a:pt x="316" y="187"/>
                  </a:lnTo>
                  <a:lnTo>
                    <a:pt x="366" y="169"/>
                  </a:lnTo>
                  <a:lnTo>
                    <a:pt x="420" y="158"/>
                  </a:lnTo>
                  <a:close/>
                  <a:moveTo>
                    <a:pt x="502" y="0"/>
                  </a:moveTo>
                  <a:lnTo>
                    <a:pt x="496" y="7"/>
                  </a:lnTo>
                  <a:lnTo>
                    <a:pt x="487" y="19"/>
                  </a:lnTo>
                  <a:lnTo>
                    <a:pt x="475" y="35"/>
                  </a:lnTo>
                  <a:lnTo>
                    <a:pt x="463" y="58"/>
                  </a:lnTo>
                  <a:lnTo>
                    <a:pt x="448" y="86"/>
                  </a:lnTo>
                  <a:lnTo>
                    <a:pt x="434" y="120"/>
                  </a:lnTo>
                  <a:lnTo>
                    <a:pt x="379" y="127"/>
                  </a:lnTo>
                  <a:lnTo>
                    <a:pt x="327" y="141"/>
                  </a:lnTo>
                  <a:lnTo>
                    <a:pt x="278" y="161"/>
                  </a:lnTo>
                  <a:lnTo>
                    <a:pt x="231" y="187"/>
                  </a:lnTo>
                  <a:lnTo>
                    <a:pt x="187" y="218"/>
                  </a:lnTo>
                  <a:lnTo>
                    <a:pt x="149" y="254"/>
                  </a:lnTo>
                  <a:lnTo>
                    <a:pt x="114" y="293"/>
                  </a:lnTo>
                  <a:lnTo>
                    <a:pt x="84" y="338"/>
                  </a:lnTo>
                  <a:lnTo>
                    <a:pt x="60" y="385"/>
                  </a:lnTo>
                  <a:lnTo>
                    <a:pt x="41" y="436"/>
                  </a:lnTo>
                  <a:lnTo>
                    <a:pt x="28" y="490"/>
                  </a:lnTo>
                  <a:lnTo>
                    <a:pt x="21" y="545"/>
                  </a:lnTo>
                  <a:lnTo>
                    <a:pt x="0" y="528"/>
                  </a:lnTo>
                  <a:lnTo>
                    <a:pt x="4" y="468"/>
                  </a:lnTo>
                  <a:lnTo>
                    <a:pt x="13" y="411"/>
                  </a:lnTo>
                  <a:lnTo>
                    <a:pt x="29" y="355"/>
                  </a:lnTo>
                  <a:lnTo>
                    <a:pt x="52" y="302"/>
                  </a:lnTo>
                  <a:lnTo>
                    <a:pt x="78" y="252"/>
                  </a:lnTo>
                  <a:lnTo>
                    <a:pt x="110" y="205"/>
                  </a:lnTo>
                  <a:lnTo>
                    <a:pt x="146" y="163"/>
                  </a:lnTo>
                  <a:lnTo>
                    <a:pt x="187" y="124"/>
                  </a:lnTo>
                  <a:lnTo>
                    <a:pt x="232" y="90"/>
                  </a:lnTo>
                  <a:lnTo>
                    <a:pt x="281" y="61"/>
                  </a:lnTo>
                  <a:lnTo>
                    <a:pt x="333" y="38"/>
                  </a:lnTo>
                  <a:lnTo>
                    <a:pt x="386" y="19"/>
                  </a:lnTo>
                  <a:lnTo>
                    <a:pt x="444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98" name="Freeform 84"/>
            <p:cNvSpPr>
              <a:spLocks/>
            </p:cNvSpPr>
            <p:nvPr userDrawn="1"/>
          </p:nvSpPr>
          <p:spPr bwMode="auto">
            <a:xfrm>
              <a:off x="4146" y="3794"/>
              <a:ext cx="22" cy="34"/>
            </a:xfrm>
            <a:custGeom>
              <a:avLst/>
              <a:gdLst>
                <a:gd name="T0" fmla="*/ 3 w 130"/>
                <a:gd name="T1" fmla="*/ 0 h 205"/>
                <a:gd name="T2" fmla="*/ 130 w 130"/>
                <a:gd name="T3" fmla="*/ 0 h 205"/>
                <a:gd name="T4" fmla="*/ 130 w 130"/>
                <a:gd name="T5" fmla="*/ 26 h 205"/>
                <a:gd name="T6" fmla="*/ 35 w 130"/>
                <a:gd name="T7" fmla="*/ 176 h 205"/>
                <a:gd name="T8" fmla="*/ 130 w 130"/>
                <a:gd name="T9" fmla="*/ 176 h 205"/>
                <a:gd name="T10" fmla="*/ 130 w 130"/>
                <a:gd name="T11" fmla="*/ 205 h 205"/>
                <a:gd name="T12" fmla="*/ 0 w 130"/>
                <a:gd name="T13" fmla="*/ 205 h 205"/>
                <a:gd name="T14" fmla="*/ 0 w 130"/>
                <a:gd name="T15" fmla="*/ 178 h 205"/>
                <a:gd name="T16" fmla="*/ 94 w 130"/>
                <a:gd name="T17" fmla="*/ 28 h 205"/>
                <a:gd name="T18" fmla="*/ 3 w 130"/>
                <a:gd name="T19" fmla="*/ 28 h 205"/>
                <a:gd name="T20" fmla="*/ 3 w 130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5">
                  <a:moveTo>
                    <a:pt x="3" y="0"/>
                  </a:moveTo>
                  <a:lnTo>
                    <a:pt x="130" y="0"/>
                  </a:lnTo>
                  <a:lnTo>
                    <a:pt x="130" y="26"/>
                  </a:lnTo>
                  <a:lnTo>
                    <a:pt x="35" y="176"/>
                  </a:lnTo>
                  <a:lnTo>
                    <a:pt x="130" y="176"/>
                  </a:lnTo>
                  <a:lnTo>
                    <a:pt x="130" y="205"/>
                  </a:lnTo>
                  <a:lnTo>
                    <a:pt x="0" y="205"/>
                  </a:lnTo>
                  <a:lnTo>
                    <a:pt x="0" y="178"/>
                  </a:lnTo>
                  <a:lnTo>
                    <a:pt x="94" y="28"/>
                  </a:lnTo>
                  <a:lnTo>
                    <a:pt x="3" y="2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99" name="Freeform 85"/>
            <p:cNvSpPr>
              <a:spLocks/>
            </p:cNvSpPr>
            <p:nvPr userDrawn="1"/>
          </p:nvSpPr>
          <p:spPr bwMode="auto">
            <a:xfrm>
              <a:off x="4176" y="3794"/>
              <a:ext cx="22" cy="34"/>
            </a:xfrm>
            <a:custGeom>
              <a:avLst/>
              <a:gdLst>
                <a:gd name="T0" fmla="*/ 0 w 130"/>
                <a:gd name="T1" fmla="*/ 0 h 205"/>
                <a:gd name="T2" fmla="*/ 130 w 130"/>
                <a:gd name="T3" fmla="*/ 0 h 205"/>
                <a:gd name="T4" fmla="*/ 130 w 130"/>
                <a:gd name="T5" fmla="*/ 28 h 205"/>
                <a:gd name="T6" fmla="*/ 31 w 130"/>
                <a:gd name="T7" fmla="*/ 28 h 205"/>
                <a:gd name="T8" fmla="*/ 31 w 130"/>
                <a:gd name="T9" fmla="*/ 88 h 205"/>
                <a:gd name="T10" fmla="*/ 115 w 130"/>
                <a:gd name="T11" fmla="*/ 88 h 205"/>
                <a:gd name="T12" fmla="*/ 115 w 130"/>
                <a:gd name="T13" fmla="*/ 115 h 205"/>
                <a:gd name="T14" fmla="*/ 31 w 130"/>
                <a:gd name="T15" fmla="*/ 115 h 205"/>
                <a:gd name="T16" fmla="*/ 31 w 130"/>
                <a:gd name="T17" fmla="*/ 176 h 205"/>
                <a:gd name="T18" fmla="*/ 130 w 130"/>
                <a:gd name="T19" fmla="*/ 176 h 205"/>
                <a:gd name="T20" fmla="*/ 130 w 130"/>
                <a:gd name="T21" fmla="*/ 205 h 205"/>
                <a:gd name="T22" fmla="*/ 0 w 130"/>
                <a:gd name="T23" fmla="*/ 205 h 205"/>
                <a:gd name="T24" fmla="*/ 0 w 130"/>
                <a:gd name="T2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205">
                  <a:moveTo>
                    <a:pt x="0" y="0"/>
                  </a:moveTo>
                  <a:lnTo>
                    <a:pt x="130" y="0"/>
                  </a:lnTo>
                  <a:lnTo>
                    <a:pt x="130" y="28"/>
                  </a:lnTo>
                  <a:lnTo>
                    <a:pt x="31" y="28"/>
                  </a:lnTo>
                  <a:lnTo>
                    <a:pt x="31" y="88"/>
                  </a:lnTo>
                  <a:lnTo>
                    <a:pt x="115" y="88"/>
                  </a:lnTo>
                  <a:lnTo>
                    <a:pt x="115" y="115"/>
                  </a:lnTo>
                  <a:lnTo>
                    <a:pt x="31" y="115"/>
                  </a:lnTo>
                  <a:lnTo>
                    <a:pt x="31" y="176"/>
                  </a:lnTo>
                  <a:lnTo>
                    <a:pt x="130" y="176"/>
                  </a:lnTo>
                  <a:lnTo>
                    <a:pt x="130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00" name="Freeform 86"/>
            <p:cNvSpPr>
              <a:spLocks/>
            </p:cNvSpPr>
            <p:nvPr userDrawn="1"/>
          </p:nvSpPr>
          <p:spPr bwMode="auto">
            <a:xfrm>
              <a:off x="4207" y="3794"/>
              <a:ext cx="25" cy="34"/>
            </a:xfrm>
            <a:custGeom>
              <a:avLst/>
              <a:gdLst>
                <a:gd name="T0" fmla="*/ 0 w 153"/>
                <a:gd name="T1" fmla="*/ 0 h 205"/>
                <a:gd name="T2" fmla="*/ 28 w 153"/>
                <a:gd name="T3" fmla="*/ 0 h 205"/>
                <a:gd name="T4" fmla="*/ 122 w 153"/>
                <a:gd name="T5" fmla="*/ 143 h 205"/>
                <a:gd name="T6" fmla="*/ 122 w 153"/>
                <a:gd name="T7" fmla="*/ 0 h 205"/>
                <a:gd name="T8" fmla="*/ 153 w 153"/>
                <a:gd name="T9" fmla="*/ 0 h 205"/>
                <a:gd name="T10" fmla="*/ 153 w 153"/>
                <a:gd name="T11" fmla="*/ 205 h 205"/>
                <a:gd name="T12" fmla="*/ 125 w 153"/>
                <a:gd name="T13" fmla="*/ 205 h 205"/>
                <a:gd name="T14" fmla="*/ 30 w 153"/>
                <a:gd name="T15" fmla="*/ 61 h 205"/>
                <a:gd name="T16" fmla="*/ 30 w 153"/>
                <a:gd name="T17" fmla="*/ 205 h 205"/>
                <a:gd name="T18" fmla="*/ 0 w 153"/>
                <a:gd name="T19" fmla="*/ 205 h 205"/>
                <a:gd name="T20" fmla="*/ 0 w 153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205">
                  <a:moveTo>
                    <a:pt x="0" y="0"/>
                  </a:moveTo>
                  <a:lnTo>
                    <a:pt x="28" y="0"/>
                  </a:lnTo>
                  <a:lnTo>
                    <a:pt x="122" y="143"/>
                  </a:lnTo>
                  <a:lnTo>
                    <a:pt x="122" y="0"/>
                  </a:lnTo>
                  <a:lnTo>
                    <a:pt x="153" y="0"/>
                  </a:lnTo>
                  <a:lnTo>
                    <a:pt x="153" y="205"/>
                  </a:lnTo>
                  <a:lnTo>
                    <a:pt x="125" y="205"/>
                  </a:lnTo>
                  <a:lnTo>
                    <a:pt x="30" y="61"/>
                  </a:lnTo>
                  <a:lnTo>
                    <a:pt x="30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01" name="Freeform 87"/>
            <p:cNvSpPr>
              <a:spLocks/>
            </p:cNvSpPr>
            <p:nvPr userDrawn="1"/>
          </p:nvSpPr>
          <p:spPr bwMode="auto">
            <a:xfrm>
              <a:off x="4240" y="3794"/>
              <a:ext cx="24" cy="34"/>
            </a:xfrm>
            <a:custGeom>
              <a:avLst/>
              <a:gdLst>
                <a:gd name="T0" fmla="*/ 0 w 143"/>
                <a:gd name="T1" fmla="*/ 0 h 205"/>
                <a:gd name="T2" fmla="*/ 143 w 143"/>
                <a:gd name="T3" fmla="*/ 0 h 205"/>
                <a:gd name="T4" fmla="*/ 143 w 143"/>
                <a:gd name="T5" fmla="*/ 28 h 205"/>
                <a:gd name="T6" fmla="*/ 87 w 143"/>
                <a:gd name="T7" fmla="*/ 28 h 205"/>
                <a:gd name="T8" fmla="*/ 87 w 143"/>
                <a:gd name="T9" fmla="*/ 205 h 205"/>
                <a:gd name="T10" fmla="*/ 56 w 143"/>
                <a:gd name="T11" fmla="*/ 205 h 205"/>
                <a:gd name="T12" fmla="*/ 56 w 143"/>
                <a:gd name="T13" fmla="*/ 28 h 205"/>
                <a:gd name="T14" fmla="*/ 0 w 143"/>
                <a:gd name="T15" fmla="*/ 28 h 205"/>
                <a:gd name="T16" fmla="*/ 0 w 143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05">
                  <a:moveTo>
                    <a:pt x="0" y="0"/>
                  </a:moveTo>
                  <a:lnTo>
                    <a:pt x="143" y="0"/>
                  </a:lnTo>
                  <a:lnTo>
                    <a:pt x="143" y="28"/>
                  </a:lnTo>
                  <a:lnTo>
                    <a:pt x="87" y="28"/>
                  </a:lnTo>
                  <a:lnTo>
                    <a:pt x="87" y="205"/>
                  </a:lnTo>
                  <a:lnTo>
                    <a:pt x="56" y="205"/>
                  </a:lnTo>
                  <a:lnTo>
                    <a:pt x="56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02" name="Freeform 88"/>
            <p:cNvSpPr>
              <a:spLocks noEditPoints="1"/>
            </p:cNvSpPr>
            <p:nvPr userDrawn="1"/>
          </p:nvSpPr>
          <p:spPr bwMode="auto">
            <a:xfrm>
              <a:off x="4271" y="3794"/>
              <a:ext cx="25" cy="34"/>
            </a:xfrm>
            <a:custGeom>
              <a:avLst/>
              <a:gdLst>
                <a:gd name="T0" fmla="*/ 30 w 148"/>
                <a:gd name="T1" fmla="*/ 28 h 205"/>
                <a:gd name="T2" fmla="*/ 30 w 148"/>
                <a:gd name="T3" fmla="*/ 92 h 205"/>
                <a:gd name="T4" fmla="*/ 76 w 148"/>
                <a:gd name="T5" fmla="*/ 92 h 205"/>
                <a:gd name="T6" fmla="*/ 90 w 148"/>
                <a:gd name="T7" fmla="*/ 91 h 205"/>
                <a:gd name="T8" fmla="*/ 101 w 148"/>
                <a:gd name="T9" fmla="*/ 84 h 205"/>
                <a:gd name="T10" fmla="*/ 108 w 148"/>
                <a:gd name="T11" fmla="*/ 74 h 205"/>
                <a:gd name="T12" fmla="*/ 111 w 148"/>
                <a:gd name="T13" fmla="*/ 60 h 205"/>
                <a:gd name="T14" fmla="*/ 108 w 148"/>
                <a:gd name="T15" fmla="*/ 47 h 205"/>
                <a:gd name="T16" fmla="*/ 101 w 148"/>
                <a:gd name="T17" fmla="*/ 37 h 205"/>
                <a:gd name="T18" fmla="*/ 90 w 148"/>
                <a:gd name="T19" fmla="*/ 31 h 205"/>
                <a:gd name="T20" fmla="*/ 76 w 148"/>
                <a:gd name="T21" fmla="*/ 28 h 205"/>
                <a:gd name="T22" fmla="*/ 30 w 148"/>
                <a:gd name="T23" fmla="*/ 28 h 205"/>
                <a:gd name="T24" fmla="*/ 0 w 148"/>
                <a:gd name="T25" fmla="*/ 0 h 205"/>
                <a:gd name="T26" fmla="*/ 78 w 148"/>
                <a:gd name="T27" fmla="*/ 0 h 205"/>
                <a:gd name="T28" fmla="*/ 100 w 148"/>
                <a:gd name="T29" fmla="*/ 4 h 205"/>
                <a:gd name="T30" fmla="*/ 118 w 148"/>
                <a:gd name="T31" fmla="*/ 12 h 205"/>
                <a:gd name="T32" fmla="*/ 131 w 148"/>
                <a:gd name="T33" fmla="*/ 25 h 205"/>
                <a:gd name="T34" fmla="*/ 139 w 148"/>
                <a:gd name="T35" fmla="*/ 41 h 205"/>
                <a:gd name="T36" fmla="*/ 141 w 148"/>
                <a:gd name="T37" fmla="*/ 60 h 205"/>
                <a:gd name="T38" fmla="*/ 139 w 148"/>
                <a:gd name="T39" fmla="*/ 77 h 205"/>
                <a:gd name="T40" fmla="*/ 134 w 148"/>
                <a:gd name="T41" fmla="*/ 91 h 205"/>
                <a:gd name="T42" fmla="*/ 125 w 148"/>
                <a:gd name="T43" fmla="*/ 101 h 205"/>
                <a:gd name="T44" fmla="*/ 114 w 148"/>
                <a:gd name="T45" fmla="*/ 109 h 205"/>
                <a:gd name="T46" fmla="*/ 101 w 148"/>
                <a:gd name="T47" fmla="*/ 114 h 205"/>
                <a:gd name="T48" fmla="*/ 148 w 148"/>
                <a:gd name="T49" fmla="*/ 205 h 205"/>
                <a:gd name="T50" fmla="*/ 112 w 148"/>
                <a:gd name="T51" fmla="*/ 205 h 205"/>
                <a:gd name="T52" fmla="*/ 69 w 148"/>
                <a:gd name="T53" fmla="*/ 119 h 205"/>
                <a:gd name="T54" fmla="*/ 30 w 148"/>
                <a:gd name="T55" fmla="*/ 119 h 205"/>
                <a:gd name="T56" fmla="*/ 30 w 148"/>
                <a:gd name="T57" fmla="*/ 205 h 205"/>
                <a:gd name="T58" fmla="*/ 0 w 148"/>
                <a:gd name="T59" fmla="*/ 205 h 205"/>
                <a:gd name="T60" fmla="*/ 0 w 148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8" h="205">
                  <a:moveTo>
                    <a:pt x="30" y="28"/>
                  </a:moveTo>
                  <a:lnTo>
                    <a:pt x="30" y="92"/>
                  </a:lnTo>
                  <a:lnTo>
                    <a:pt x="76" y="92"/>
                  </a:lnTo>
                  <a:lnTo>
                    <a:pt x="90" y="91"/>
                  </a:lnTo>
                  <a:lnTo>
                    <a:pt x="101" y="84"/>
                  </a:lnTo>
                  <a:lnTo>
                    <a:pt x="108" y="74"/>
                  </a:lnTo>
                  <a:lnTo>
                    <a:pt x="111" y="60"/>
                  </a:lnTo>
                  <a:lnTo>
                    <a:pt x="108" y="47"/>
                  </a:lnTo>
                  <a:lnTo>
                    <a:pt x="101" y="37"/>
                  </a:lnTo>
                  <a:lnTo>
                    <a:pt x="90" y="31"/>
                  </a:lnTo>
                  <a:lnTo>
                    <a:pt x="76" y="28"/>
                  </a:lnTo>
                  <a:lnTo>
                    <a:pt x="30" y="28"/>
                  </a:lnTo>
                  <a:close/>
                  <a:moveTo>
                    <a:pt x="0" y="0"/>
                  </a:moveTo>
                  <a:lnTo>
                    <a:pt x="78" y="0"/>
                  </a:lnTo>
                  <a:lnTo>
                    <a:pt x="100" y="4"/>
                  </a:lnTo>
                  <a:lnTo>
                    <a:pt x="118" y="12"/>
                  </a:lnTo>
                  <a:lnTo>
                    <a:pt x="131" y="25"/>
                  </a:lnTo>
                  <a:lnTo>
                    <a:pt x="139" y="41"/>
                  </a:lnTo>
                  <a:lnTo>
                    <a:pt x="141" y="60"/>
                  </a:lnTo>
                  <a:lnTo>
                    <a:pt x="139" y="77"/>
                  </a:lnTo>
                  <a:lnTo>
                    <a:pt x="134" y="91"/>
                  </a:lnTo>
                  <a:lnTo>
                    <a:pt x="125" y="101"/>
                  </a:lnTo>
                  <a:lnTo>
                    <a:pt x="114" y="109"/>
                  </a:lnTo>
                  <a:lnTo>
                    <a:pt x="101" y="114"/>
                  </a:lnTo>
                  <a:lnTo>
                    <a:pt x="148" y="205"/>
                  </a:lnTo>
                  <a:lnTo>
                    <a:pt x="112" y="205"/>
                  </a:lnTo>
                  <a:lnTo>
                    <a:pt x="69" y="119"/>
                  </a:lnTo>
                  <a:lnTo>
                    <a:pt x="30" y="119"/>
                  </a:lnTo>
                  <a:lnTo>
                    <a:pt x="30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03" name="Freeform 89"/>
            <p:cNvSpPr>
              <a:spLocks/>
            </p:cNvSpPr>
            <p:nvPr userDrawn="1"/>
          </p:nvSpPr>
          <p:spPr bwMode="auto">
            <a:xfrm>
              <a:off x="4304" y="3794"/>
              <a:ext cx="24" cy="35"/>
            </a:xfrm>
            <a:custGeom>
              <a:avLst/>
              <a:gdLst>
                <a:gd name="T0" fmla="*/ 0 w 146"/>
                <a:gd name="T1" fmla="*/ 0 h 206"/>
                <a:gd name="T2" fmla="*/ 32 w 146"/>
                <a:gd name="T3" fmla="*/ 0 h 206"/>
                <a:gd name="T4" fmla="*/ 32 w 146"/>
                <a:gd name="T5" fmla="*/ 134 h 206"/>
                <a:gd name="T6" fmla="*/ 33 w 146"/>
                <a:gd name="T7" fmla="*/ 149 h 206"/>
                <a:gd name="T8" fmla="*/ 39 w 146"/>
                <a:gd name="T9" fmla="*/ 162 h 206"/>
                <a:gd name="T10" fmla="*/ 47 w 146"/>
                <a:gd name="T11" fmla="*/ 170 h 206"/>
                <a:gd name="T12" fmla="*/ 59 w 146"/>
                <a:gd name="T13" fmla="*/ 176 h 206"/>
                <a:gd name="T14" fmla="*/ 73 w 146"/>
                <a:gd name="T15" fmla="*/ 179 h 206"/>
                <a:gd name="T16" fmla="*/ 88 w 146"/>
                <a:gd name="T17" fmla="*/ 176 h 206"/>
                <a:gd name="T18" fmla="*/ 99 w 146"/>
                <a:gd name="T19" fmla="*/ 170 h 206"/>
                <a:gd name="T20" fmla="*/ 108 w 146"/>
                <a:gd name="T21" fmla="*/ 162 h 206"/>
                <a:gd name="T22" fmla="*/ 114 w 146"/>
                <a:gd name="T23" fmla="*/ 149 h 206"/>
                <a:gd name="T24" fmla="*/ 116 w 146"/>
                <a:gd name="T25" fmla="*/ 134 h 206"/>
                <a:gd name="T26" fmla="*/ 116 w 146"/>
                <a:gd name="T27" fmla="*/ 0 h 206"/>
                <a:gd name="T28" fmla="*/ 146 w 146"/>
                <a:gd name="T29" fmla="*/ 0 h 206"/>
                <a:gd name="T30" fmla="*/ 146 w 146"/>
                <a:gd name="T31" fmla="*/ 136 h 206"/>
                <a:gd name="T32" fmla="*/ 144 w 146"/>
                <a:gd name="T33" fmla="*/ 155 h 206"/>
                <a:gd name="T34" fmla="*/ 137 w 146"/>
                <a:gd name="T35" fmla="*/ 173 h 206"/>
                <a:gd name="T36" fmla="*/ 125 w 146"/>
                <a:gd name="T37" fmla="*/ 187 h 206"/>
                <a:gd name="T38" fmla="*/ 110 w 146"/>
                <a:gd name="T39" fmla="*/ 198 h 206"/>
                <a:gd name="T40" fmla="*/ 92 w 146"/>
                <a:gd name="T41" fmla="*/ 205 h 206"/>
                <a:gd name="T42" fmla="*/ 73 w 146"/>
                <a:gd name="T43" fmla="*/ 206 h 206"/>
                <a:gd name="T44" fmla="*/ 54 w 146"/>
                <a:gd name="T45" fmla="*/ 205 h 206"/>
                <a:gd name="T46" fmla="*/ 36 w 146"/>
                <a:gd name="T47" fmla="*/ 198 h 206"/>
                <a:gd name="T48" fmla="*/ 21 w 146"/>
                <a:gd name="T49" fmla="*/ 187 h 206"/>
                <a:gd name="T50" fmla="*/ 11 w 146"/>
                <a:gd name="T51" fmla="*/ 173 h 206"/>
                <a:gd name="T52" fmla="*/ 2 w 146"/>
                <a:gd name="T53" fmla="*/ 155 h 206"/>
                <a:gd name="T54" fmla="*/ 0 w 146"/>
                <a:gd name="T55" fmla="*/ 136 h 206"/>
                <a:gd name="T56" fmla="*/ 0 w 146"/>
                <a:gd name="T5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06">
                  <a:moveTo>
                    <a:pt x="0" y="0"/>
                  </a:moveTo>
                  <a:lnTo>
                    <a:pt x="32" y="0"/>
                  </a:lnTo>
                  <a:lnTo>
                    <a:pt x="32" y="134"/>
                  </a:lnTo>
                  <a:lnTo>
                    <a:pt x="33" y="149"/>
                  </a:lnTo>
                  <a:lnTo>
                    <a:pt x="39" y="162"/>
                  </a:lnTo>
                  <a:lnTo>
                    <a:pt x="47" y="170"/>
                  </a:lnTo>
                  <a:lnTo>
                    <a:pt x="59" y="176"/>
                  </a:lnTo>
                  <a:lnTo>
                    <a:pt x="73" y="179"/>
                  </a:lnTo>
                  <a:lnTo>
                    <a:pt x="88" y="176"/>
                  </a:lnTo>
                  <a:lnTo>
                    <a:pt x="99" y="170"/>
                  </a:lnTo>
                  <a:lnTo>
                    <a:pt x="108" y="162"/>
                  </a:lnTo>
                  <a:lnTo>
                    <a:pt x="114" y="149"/>
                  </a:lnTo>
                  <a:lnTo>
                    <a:pt x="116" y="134"/>
                  </a:lnTo>
                  <a:lnTo>
                    <a:pt x="116" y="0"/>
                  </a:lnTo>
                  <a:lnTo>
                    <a:pt x="146" y="0"/>
                  </a:lnTo>
                  <a:lnTo>
                    <a:pt x="146" y="136"/>
                  </a:lnTo>
                  <a:lnTo>
                    <a:pt x="144" y="155"/>
                  </a:lnTo>
                  <a:lnTo>
                    <a:pt x="137" y="173"/>
                  </a:lnTo>
                  <a:lnTo>
                    <a:pt x="125" y="187"/>
                  </a:lnTo>
                  <a:lnTo>
                    <a:pt x="110" y="198"/>
                  </a:lnTo>
                  <a:lnTo>
                    <a:pt x="92" y="205"/>
                  </a:lnTo>
                  <a:lnTo>
                    <a:pt x="73" y="206"/>
                  </a:lnTo>
                  <a:lnTo>
                    <a:pt x="54" y="205"/>
                  </a:lnTo>
                  <a:lnTo>
                    <a:pt x="36" y="198"/>
                  </a:lnTo>
                  <a:lnTo>
                    <a:pt x="21" y="187"/>
                  </a:lnTo>
                  <a:lnTo>
                    <a:pt x="11" y="173"/>
                  </a:lnTo>
                  <a:lnTo>
                    <a:pt x="2" y="155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04" name="Freeform 90"/>
            <p:cNvSpPr>
              <a:spLocks/>
            </p:cNvSpPr>
            <p:nvPr userDrawn="1"/>
          </p:nvSpPr>
          <p:spPr bwMode="auto">
            <a:xfrm>
              <a:off x="4338" y="3794"/>
              <a:ext cx="30" cy="34"/>
            </a:xfrm>
            <a:custGeom>
              <a:avLst/>
              <a:gdLst>
                <a:gd name="T0" fmla="*/ 0 w 179"/>
                <a:gd name="T1" fmla="*/ 0 h 205"/>
                <a:gd name="T2" fmla="*/ 31 w 179"/>
                <a:gd name="T3" fmla="*/ 0 h 205"/>
                <a:gd name="T4" fmla="*/ 90 w 179"/>
                <a:gd name="T5" fmla="*/ 127 h 205"/>
                <a:gd name="T6" fmla="*/ 149 w 179"/>
                <a:gd name="T7" fmla="*/ 0 h 205"/>
                <a:gd name="T8" fmla="*/ 179 w 179"/>
                <a:gd name="T9" fmla="*/ 0 h 205"/>
                <a:gd name="T10" fmla="*/ 179 w 179"/>
                <a:gd name="T11" fmla="*/ 205 h 205"/>
                <a:gd name="T12" fmla="*/ 149 w 179"/>
                <a:gd name="T13" fmla="*/ 205 h 205"/>
                <a:gd name="T14" fmla="*/ 149 w 179"/>
                <a:gd name="T15" fmla="*/ 68 h 205"/>
                <a:gd name="T16" fmla="*/ 102 w 179"/>
                <a:gd name="T17" fmla="*/ 168 h 205"/>
                <a:gd name="T18" fmla="*/ 79 w 179"/>
                <a:gd name="T19" fmla="*/ 168 h 205"/>
                <a:gd name="T20" fmla="*/ 31 w 179"/>
                <a:gd name="T21" fmla="*/ 68 h 205"/>
                <a:gd name="T22" fmla="*/ 31 w 179"/>
                <a:gd name="T23" fmla="*/ 205 h 205"/>
                <a:gd name="T24" fmla="*/ 0 w 179"/>
                <a:gd name="T25" fmla="*/ 205 h 205"/>
                <a:gd name="T26" fmla="*/ 0 w 179"/>
                <a:gd name="T2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205">
                  <a:moveTo>
                    <a:pt x="0" y="0"/>
                  </a:moveTo>
                  <a:lnTo>
                    <a:pt x="31" y="0"/>
                  </a:lnTo>
                  <a:lnTo>
                    <a:pt x="90" y="127"/>
                  </a:lnTo>
                  <a:lnTo>
                    <a:pt x="149" y="0"/>
                  </a:lnTo>
                  <a:lnTo>
                    <a:pt x="179" y="0"/>
                  </a:lnTo>
                  <a:lnTo>
                    <a:pt x="179" y="205"/>
                  </a:lnTo>
                  <a:lnTo>
                    <a:pt x="149" y="205"/>
                  </a:lnTo>
                  <a:lnTo>
                    <a:pt x="149" y="68"/>
                  </a:lnTo>
                  <a:lnTo>
                    <a:pt x="102" y="168"/>
                  </a:lnTo>
                  <a:lnTo>
                    <a:pt x="79" y="168"/>
                  </a:lnTo>
                  <a:lnTo>
                    <a:pt x="31" y="68"/>
                  </a:lnTo>
                  <a:lnTo>
                    <a:pt x="31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05" name="Freeform 91"/>
            <p:cNvSpPr>
              <a:spLocks/>
            </p:cNvSpPr>
            <p:nvPr userDrawn="1"/>
          </p:nvSpPr>
          <p:spPr bwMode="auto">
            <a:xfrm>
              <a:off x="4392" y="3794"/>
              <a:ext cx="22" cy="34"/>
            </a:xfrm>
            <a:custGeom>
              <a:avLst/>
              <a:gdLst>
                <a:gd name="T0" fmla="*/ 0 w 130"/>
                <a:gd name="T1" fmla="*/ 0 h 205"/>
                <a:gd name="T2" fmla="*/ 130 w 130"/>
                <a:gd name="T3" fmla="*/ 0 h 205"/>
                <a:gd name="T4" fmla="*/ 130 w 130"/>
                <a:gd name="T5" fmla="*/ 28 h 205"/>
                <a:gd name="T6" fmla="*/ 31 w 130"/>
                <a:gd name="T7" fmla="*/ 28 h 205"/>
                <a:gd name="T8" fmla="*/ 31 w 130"/>
                <a:gd name="T9" fmla="*/ 91 h 205"/>
                <a:gd name="T10" fmla="*/ 115 w 130"/>
                <a:gd name="T11" fmla="*/ 91 h 205"/>
                <a:gd name="T12" fmla="*/ 115 w 130"/>
                <a:gd name="T13" fmla="*/ 119 h 205"/>
                <a:gd name="T14" fmla="*/ 31 w 130"/>
                <a:gd name="T15" fmla="*/ 119 h 205"/>
                <a:gd name="T16" fmla="*/ 31 w 130"/>
                <a:gd name="T17" fmla="*/ 205 h 205"/>
                <a:gd name="T18" fmla="*/ 0 w 130"/>
                <a:gd name="T19" fmla="*/ 205 h 205"/>
                <a:gd name="T20" fmla="*/ 0 w 130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5">
                  <a:moveTo>
                    <a:pt x="0" y="0"/>
                  </a:moveTo>
                  <a:lnTo>
                    <a:pt x="130" y="0"/>
                  </a:lnTo>
                  <a:lnTo>
                    <a:pt x="130" y="28"/>
                  </a:lnTo>
                  <a:lnTo>
                    <a:pt x="31" y="28"/>
                  </a:lnTo>
                  <a:lnTo>
                    <a:pt x="31" y="91"/>
                  </a:lnTo>
                  <a:lnTo>
                    <a:pt x="115" y="91"/>
                  </a:lnTo>
                  <a:lnTo>
                    <a:pt x="115" y="119"/>
                  </a:lnTo>
                  <a:lnTo>
                    <a:pt x="31" y="119"/>
                  </a:lnTo>
                  <a:lnTo>
                    <a:pt x="31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06" name="Freeform 92"/>
            <p:cNvSpPr>
              <a:spLocks noEditPoints="1"/>
            </p:cNvSpPr>
            <p:nvPr userDrawn="1"/>
          </p:nvSpPr>
          <p:spPr bwMode="auto">
            <a:xfrm>
              <a:off x="4421" y="3786"/>
              <a:ext cx="25" cy="43"/>
            </a:xfrm>
            <a:custGeom>
              <a:avLst/>
              <a:gdLst>
                <a:gd name="T0" fmla="*/ 0 w 146"/>
                <a:gd name="T1" fmla="*/ 51 h 257"/>
                <a:gd name="T2" fmla="*/ 31 w 146"/>
                <a:gd name="T3" fmla="*/ 51 h 257"/>
                <a:gd name="T4" fmla="*/ 31 w 146"/>
                <a:gd name="T5" fmla="*/ 185 h 257"/>
                <a:gd name="T6" fmla="*/ 32 w 146"/>
                <a:gd name="T7" fmla="*/ 200 h 257"/>
                <a:gd name="T8" fmla="*/ 38 w 146"/>
                <a:gd name="T9" fmla="*/ 213 h 257"/>
                <a:gd name="T10" fmla="*/ 47 w 146"/>
                <a:gd name="T11" fmla="*/ 221 h 257"/>
                <a:gd name="T12" fmla="*/ 58 w 146"/>
                <a:gd name="T13" fmla="*/ 227 h 257"/>
                <a:gd name="T14" fmla="*/ 72 w 146"/>
                <a:gd name="T15" fmla="*/ 230 h 257"/>
                <a:gd name="T16" fmla="*/ 86 w 146"/>
                <a:gd name="T17" fmla="*/ 227 h 257"/>
                <a:gd name="T18" fmla="*/ 98 w 146"/>
                <a:gd name="T19" fmla="*/ 221 h 257"/>
                <a:gd name="T20" fmla="*/ 107 w 146"/>
                <a:gd name="T21" fmla="*/ 213 h 257"/>
                <a:gd name="T22" fmla="*/ 113 w 146"/>
                <a:gd name="T23" fmla="*/ 200 h 257"/>
                <a:gd name="T24" fmla="*/ 114 w 146"/>
                <a:gd name="T25" fmla="*/ 185 h 257"/>
                <a:gd name="T26" fmla="*/ 114 w 146"/>
                <a:gd name="T27" fmla="*/ 51 h 257"/>
                <a:gd name="T28" fmla="*/ 146 w 146"/>
                <a:gd name="T29" fmla="*/ 51 h 257"/>
                <a:gd name="T30" fmla="*/ 146 w 146"/>
                <a:gd name="T31" fmla="*/ 187 h 257"/>
                <a:gd name="T32" fmla="*/ 144 w 146"/>
                <a:gd name="T33" fmla="*/ 206 h 257"/>
                <a:gd name="T34" fmla="*/ 136 w 146"/>
                <a:gd name="T35" fmla="*/ 224 h 257"/>
                <a:gd name="T36" fmla="*/ 125 w 146"/>
                <a:gd name="T37" fmla="*/ 238 h 257"/>
                <a:gd name="T38" fmla="*/ 110 w 146"/>
                <a:gd name="T39" fmla="*/ 249 h 257"/>
                <a:gd name="T40" fmla="*/ 92 w 146"/>
                <a:gd name="T41" fmla="*/ 256 h 257"/>
                <a:gd name="T42" fmla="*/ 72 w 146"/>
                <a:gd name="T43" fmla="*/ 257 h 257"/>
                <a:gd name="T44" fmla="*/ 52 w 146"/>
                <a:gd name="T45" fmla="*/ 256 h 257"/>
                <a:gd name="T46" fmla="*/ 36 w 146"/>
                <a:gd name="T47" fmla="*/ 249 h 257"/>
                <a:gd name="T48" fmla="*/ 21 w 146"/>
                <a:gd name="T49" fmla="*/ 238 h 257"/>
                <a:gd name="T50" fmla="*/ 9 w 146"/>
                <a:gd name="T51" fmla="*/ 224 h 257"/>
                <a:gd name="T52" fmla="*/ 2 w 146"/>
                <a:gd name="T53" fmla="*/ 206 h 257"/>
                <a:gd name="T54" fmla="*/ 0 w 146"/>
                <a:gd name="T55" fmla="*/ 187 h 257"/>
                <a:gd name="T56" fmla="*/ 0 w 146"/>
                <a:gd name="T57" fmla="*/ 51 h 257"/>
                <a:gd name="T58" fmla="*/ 91 w 146"/>
                <a:gd name="T59" fmla="*/ 0 h 257"/>
                <a:gd name="T60" fmla="*/ 117 w 146"/>
                <a:gd name="T61" fmla="*/ 0 h 257"/>
                <a:gd name="T62" fmla="*/ 117 w 146"/>
                <a:gd name="T63" fmla="*/ 30 h 257"/>
                <a:gd name="T64" fmla="*/ 91 w 146"/>
                <a:gd name="T65" fmla="*/ 30 h 257"/>
                <a:gd name="T66" fmla="*/ 91 w 146"/>
                <a:gd name="T67" fmla="*/ 0 h 257"/>
                <a:gd name="T68" fmla="*/ 29 w 146"/>
                <a:gd name="T69" fmla="*/ 0 h 257"/>
                <a:gd name="T70" fmla="*/ 55 w 146"/>
                <a:gd name="T71" fmla="*/ 0 h 257"/>
                <a:gd name="T72" fmla="*/ 55 w 146"/>
                <a:gd name="T73" fmla="*/ 30 h 257"/>
                <a:gd name="T74" fmla="*/ 29 w 146"/>
                <a:gd name="T75" fmla="*/ 30 h 257"/>
                <a:gd name="T76" fmla="*/ 29 w 146"/>
                <a:gd name="T7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6" h="257">
                  <a:moveTo>
                    <a:pt x="0" y="51"/>
                  </a:moveTo>
                  <a:lnTo>
                    <a:pt x="31" y="51"/>
                  </a:lnTo>
                  <a:lnTo>
                    <a:pt x="31" y="185"/>
                  </a:lnTo>
                  <a:lnTo>
                    <a:pt x="32" y="200"/>
                  </a:lnTo>
                  <a:lnTo>
                    <a:pt x="38" y="213"/>
                  </a:lnTo>
                  <a:lnTo>
                    <a:pt x="47" y="221"/>
                  </a:lnTo>
                  <a:lnTo>
                    <a:pt x="58" y="227"/>
                  </a:lnTo>
                  <a:lnTo>
                    <a:pt x="72" y="230"/>
                  </a:lnTo>
                  <a:lnTo>
                    <a:pt x="86" y="227"/>
                  </a:lnTo>
                  <a:lnTo>
                    <a:pt x="98" y="221"/>
                  </a:lnTo>
                  <a:lnTo>
                    <a:pt x="107" y="213"/>
                  </a:lnTo>
                  <a:lnTo>
                    <a:pt x="113" y="200"/>
                  </a:lnTo>
                  <a:lnTo>
                    <a:pt x="114" y="185"/>
                  </a:lnTo>
                  <a:lnTo>
                    <a:pt x="114" y="51"/>
                  </a:lnTo>
                  <a:lnTo>
                    <a:pt x="146" y="51"/>
                  </a:lnTo>
                  <a:lnTo>
                    <a:pt x="146" y="187"/>
                  </a:lnTo>
                  <a:lnTo>
                    <a:pt x="144" y="206"/>
                  </a:lnTo>
                  <a:lnTo>
                    <a:pt x="136" y="224"/>
                  </a:lnTo>
                  <a:lnTo>
                    <a:pt x="125" y="238"/>
                  </a:lnTo>
                  <a:lnTo>
                    <a:pt x="110" y="249"/>
                  </a:lnTo>
                  <a:lnTo>
                    <a:pt x="92" y="256"/>
                  </a:lnTo>
                  <a:lnTo>
                    <a:pt x="72" y="257"/>
                  </a:lnTo>
                  <a:lnTo>
                    <a:pt x="52" y="256"/>
                  </a:lnTo>
                  <a:lnTo>
                    <a:pt x="36" y="249"/>
                  </a:lnTo>
                  <a:lnTo>
                    <a:pt x="21" y="238"/>
                  </a:lnTo>
                  <a:lnTo>
                    <a:pt x="9" y="224"/>
                  </a:lnTo>
                  <a:lnTo>
                    <a:pt x="2" y="206"/>
                  </a:lnTo>
                  <a:lnTo>
                    <a:pt x="0" y="187"/>
                  </a:lnTo>
                  <a:lnTo>
                    <a:pt x="0" y="51"/>
                  </a:lnTo>
                  <a:close/>
                  <a:moveTo>
                    <a:pt x="91" y="0"/>
                  </a:moveTo>
                  <a:lnTo>
                    <a:pt x="117" y="0"/>
                  </a:lnTo>
                  <a:lnTo>
                    <a:pt x="117" y="30"/>
                  </a:lnTo>
                  <a:lnTo>
                    <a:pt x="91" y="30"/>
                  </a:lnTo>
                  <a:lnTo>
                    <a:pt x="91" y="0"/>
                  </a:lnTo>
                  <a:close/>
                  <a:moveTo>
                    <a:pt x="29" y="0"/>
                  </a:moveTo>
                  <a:lnTo>
                    <a:pt x="55" y="0"/>
                  </a:lnTo>
                  <a:lnTo>
                    <a:pt x="55" y="30"/>
                  </a:lnTo>
                  <a:lnTo>
                    <a:pt x="29" y="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07" name="Freeform 93"/>
            <p:cNvSpPr>
              <a:spLocks noEditPoints="1"/>
            </p:cNvSpPr>
            <p:nvPr userDrawn="1"/>
          </p:nvSpPr>
          <p:spPr bwMode="auto">
            <a:xfrm>
              <a:off x="4456" y="3794"/>
              <a:ext cx="24" cy="34"/>
            </a:xfrm>
            <a:custGeom>
              <a:avLst/>
              <a:gdLst>
                <a:gd name="T0" fmla="*/ 30 w 147"/>
                <a:gd name="T1" fmla="*/ 28 h 205"/>
                <a:gd name="T2" fmla="*/ 30 w 147"/>
                <a:gd name="T3" fmla="*/ 92 h 205"/>
                <a:gd name="T4" fmla="*/ 76 w 147"/>
                <a:gd name="T5" fmla="*/ 92 h 205"/>
                <a:gd name="T6" fmla="*/ 90 w 147"/>
                <a:gd name="T7" fmla="*/ 91 h 205"/>
                <a:gd name="T8" fmla="*/ 101 w 147"/>
                <a:gd name="T9" fmla="*/ 84 h 205"/>
                <a:gd name="T10" fmla="*/ 108 w 147"/>
                <a:gd name="T11" fmla="*/ 74 h 205"/>
                <a:gd name="T12" fmla="*/ 111 w 147"/>
                <a:gd name="T13" fmla="*/ 60 h 205"/>
                <a:gd name="T14" fmla="*/ 108 w 147"/>
                <a:gd name="T15" fmla="*/ 47 h 205"/>
                <a:gd name="T16" fmla="*/ 101 w 147"/>
                <a:gd name="T17" fmla="*/ 37 h 205"/>
                <a:gd name="T18" fmla="*/ 90 w 147"/>
                <a:gd name="T19" fmla="*/ 31 h 205"/>
                <a:gd name="T20" fmla="*/ 76 w 147"/>
                <a:gd name="T21" fmla="*/ 28 h 205"/>
                <a:gd name="T22" fmla="*/ 30 w 147"/>
                <a:gd name="T23" fmla="*/ 28 h 205"/>
                <a:gd name="T24" fmla="*/ 0 w 147"/>
                <a:gd name="T25" fmla="*/ 0 h 205"/>
                <a:gd name="T26" fmla="*/ 78 w 147"/>
                <a:gd name="T27" fmla="*/ 0 h 205"/>
                <a:gd name="T28" fmla="*/ 99 w 147"/>
                <a:gd name="T29" fmla="*/ 4 h 205"/>
                <a:gd name="T30" fmla="*/ 117 w 147"/>
                <a:gd name="T31" fmla="*/ 12 h 205"/>
                <a:gd name="T32" fmla="*/ 130 w 147"/>
                <a:gd name="T33" fmla="*/ 25 h 205"/>
                <a:gd name="T34" fmla="*/ 138 w 147"/>
                <a:gd name="T35" fmla="*/ 41 h 205"/>
                <a:gd name="T36" fmla="*/ 142 w 147"/>
                <a:gd name="T37" fmla="*/ 60 h 205"/>
                <a:gd name="T38" fmla="*/ 139 w 147"/>
                <a:gd name="T39" fmla="*/ 77 h 205"/>
                <a:gd name="T40" fmla="*/ 133 w 147"/>
                <a:gd name="T41" fmla="*/ 91 h 205"/>
                <a:gd name="T42" fmla="*/ 125 w 147"/>
                <a:gd name="T43" fmla="*/ 101 h 205"/>
                <a:gd name="T44" fmla="*/ 114 w 147"/>
                <a:gd name="T45" fmla="*/ 109 h 205"/>
                <a:gd name="T46" fmla="*/ 101 w 147"/>
                <a:gd name="T47" fmla="*/ 114 h 205"/>
                <a:gd name="T48" fmla="*/ 147 w 147"/>
                <a:gd name="T49" fmla="*/ 205 h 205"/>
                <a:gd name="T50" fmla="*/ 111 w 147"/>
                <a:gd name="T51" fmla="*/ 205 h 205"/>
                <a:gd name="T52" fmla="*/ 69 w 147"/>
                <a:gd name="T53" fmla="*/ 119 h 205"/>
                <a:gd name="T54" fmla="*/ 30 w 147"/>
                <a:gd name="T55" fmla="*/ 119 h 205"/>
                <a:gd name="T56" fmla="*/ 30 w 147"/>
                <a:gd name="T57" fmla="*/ 205 h 205"/>
                <a:gd name="T58" fmla="*/ 0 w 147"/>
                <a:gd name="T59" fmla="*/ 205 h 205"/>
                <a:gd name="T60" fmla="*/ 0 w 147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7" h="205">
                  <a:moveTo>
                    <a:pt x="30" y="28"/>
                  </a:moveTo>
                  <a:lnTo>
                    <a:pt x="30" y="92"/>
                  </a:lnTo>
                  <a:lnTo>
                    <a:pt x="76" y="92"/>
                  </a:lnTo>
                  <a:lnTo>
                    <a:pt x="90" y="91"/>
                  </a:lnTo>
                  <a:lnTo>
                    <a:pt x="101" y="84"/>
                  </a:lnTo>
                  <a:lnTo>
                    <a:pt x="108" y="74"/>
                  </a:lnTo>
                  <a:lnTo>
                    <a:pt x="111" y="60"/>
                  </a:lnTo>
                  <a:lnTo>
                    <a:pt x="108" y="47"/>
                  </a:lnTo>
                  <a:lnTo>
                    <a:pt x="101" y="37"/>
                  </a:lnTo>
                  <a:lnTo>
                    <a:pt x="90" y="31"/>
                  </a:lnTo>
                  <a:lnTo>
                    <a:pt x="76" y="28"/>
                  </a:lnTo>
                  <a:lnTo>
                    <a:pt x="30" y="28"/>
                  </a:lnTo>
                  <a:close/>
                  <a:moveTo>
                    <a:pt x="0" y="0"/>
                  </a:moveTo>
                  <a:lnTo>
                    <a:pt x="78" y="0"/>
                  </a:lnTo>
                  <a:lnTo>
                    <a:pt x="99" y="4"/>
                  </a:lnTo>
                  <a:lnTo>
                    <a:pt x="117" y="12"/>
                  </a:lnTo>
                  <a:lnTo>
                    <a:pt x="130" y="25"/>
                  </a:lnTo>
                  <a:lnTo>
                    <a:pt x="138" y="41"/>
                  </a:lnTo>
                  <a:lnTo>
                    <a:pt x="142" y="60"/>
                  </a:lnTo>
                  <a:lnTo>
                    <a:pt x="139" y="77"/>
                  </a:lnTo>
                  <a:lnTo>
                    <a:pt x="133" y="91"/>
                  </a:lnTo>
                  <a:lnTo>
                    <a:pt x="125" y="101"/>
                  </a:lnTo>
                  <a:lnTo>
                    <a:pt x="114" y="109"/>
                  </a:lnTo>
                  <a:lnTo>
                    <a:pt x="101" y="114"/>
                  </a:lnTo>
                  <a:lnTo>
                    <a:pt x="147" y="205"/>
                  </a:lnTo>
                  <a:lnTo>
                    <a:pt x="111" y="205"/>
                  </a:lnTo>
                  <a:lnTo>
                    <a:pt x="69" y="119"/>
                  </a:lnTo>
                  <a:lnTo>
                    <a:pt x="30" y="119"/>
                  </a:lnTo>
                  <a:lnTo>
                    <a:pt x="30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08" name="Freeform 94"/>
            <p:cNvSpPr>
              <a:spLocks/>
            </p:cNvSpPr>
            <p:nvPr userDrawn="1"/>
          </p:nvSpPr>
          <p:spPr bwMode="auto">
            <a:xfrm>
              <a:off x="4148" y="3850"/>
              <a:ext cx="24" cy="35"/>
            </a:xfrm>
            <a:custGeom>
              <a:avLst/>
              <a:gdLst>
                <a:gd name="T0" fmla="*/ 0 w 147"/>
                <a:gd name="T1" fmla="*/ 0 h 205"/>
                <a:gd name="T2" fmla="*/ 32 w 147"/>
                <a:gd name="T3" fmla="*/ 0 h 205"/>
                <a:gd name="T4" fmla="*/ 32 w 147"/>
                <a:gd name="T5" fmla="*/ 134 h 205"/>
                <a:gd name="T6" fmla="*/ 33 w 147"/>
                <a:gd name="T7" fmla="*/ 148 h 205"/>
                <a:gd name="T8" fmla="*/ 39 w 147"/>
                <a:gd name="T9" fmla="*/ 161 h 205"/>
                <a:gd name="T10" fmla="*/ 47 w 147"/>
                <a:gd name="T11" fmla="*/ 170 h 205"/>
                <a:gd name="T12" fmla="*/ 59 w 147"/>
                <a:gd name="T13" fmla="*/ 175 h 205"/>
                <a:gd name="T14" fmla="*/ 73 w 147"/>
                <a:gd name="T15" fmla="*/ 177 h 205"/>
                <a:gd name="T16" fmla="*/ 88 w 147"/>
                <a:gd name="T17" fmla="*/ 175 h 205"/>
                <a:gd name="T18" fmla="*/ 99 w 147"/>
                <a:gd name="T19" fmla="*/ 170 h 205"/>
                <a:gd name="T20" fmla="*/ 108 w 147"/>
                <a:gd name="T21" fmla="*/ 161 h 205"/>
                <a:gd name="T22" fmla="*/ 114 w 147"/>
                <a:gd name="T23" fmla="*/ 148 h 205"/>
                <a:gd name="T24" fmla="*/ 115 w 147"/>
                <a:gd name="T25" fmla="*/ 134 h 205"/>
                <a:gd name="T26" fmla="*/ 115 w 147"/>
                <a:gd name="T27" fmla="*/ 0 h 205"/>
                <a:gd name="T28" fmla="*/ 147 w 147"/>
                <a:gd name="T29" fmla="*/ 0 h 205"/>
                <a:gd name="T30" fmla="*/ 147 w 147"/>
                <a:gd name="T31" fmla="*/ 135 h 205"/>
                <a:gd name="T32" fmla="*/ 144 w 147"/>
                <a:gd name="T33" fmla="*/ 155 h 205"/>
                <a:gd name="T34" fmla="*/ 137 w 147"/>
                <a:gd name="T35" fmla="*/ 171 h 205"/>
                <a:gd name="T36" fmla="*/ 126 w 147"/>
                <a:gd name="T37" fmla="*/ 186 h 205"/>
                <a:gd name="T38" fmla="*/ 110 w 147"/>
                <a:gd name="T39" fmla="*/ 196 h 205"/>
                <a:gd name="T40" fmla="*/ 93 w 147"/>
                <a:gd name="T41" fmla="*/ 203 h 205"/>
                <a:gd name="T42" fmla="*/ 73 w 147"/>
                <a:gd name="T43" fmla="*/ 205 h 205"/>
                <a:gd name="T44" fmla="*/ 54 w 147"/>
                <a:gd name="T45" fmla="*/ 203 h 205"/>
                <a:gd name="T46" fmla="*/ 37 w 147"/>
                <a:gd name="T47" fmla="*/ 196 h 205"/>
                <a:gd name="T48" fmla="*/ 21 w 147"/>
                <a:gd name="T49" fmla="*/ 186 h 205"/>
                <a:gd name="T50" fmla="*/ 11 w 147"/>
                <a:gd name="T51" fmla="*/ 171 h 205"/>
                <a:gd name="T52" fmla="*/ 3 w 147"/>
                <a:gd name="T53" fmla="*/ 155 h 205"/>
                <a:gd name="T54" fmla="*/ 0 w 147"/>
                <a:gd name="T55" fmla="*/ 135 h 205"/>
                <a:gd name="T56" fmla="*/ 0 w 147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7" h="205">
                  <a:moveTo>
                    <a:pt x="0" y="0"/>
                  </a:moveTo>
                  <a:lnTo>
                    <a:pt x="32" y="0"/>
                  </a:lnTo>
                  <a:lnTo>
                    <a:pt x="32" y="134"/>
                  </a:lnTo>
                  <a:lnTo>
                    <a:pt x="33" y="148"/>
                  </a:lnTo>
                  <a:lnTo>
                    <a:pt x="39" y="161"/>
                  </a:lnTo>
                  <a:lnTo>
                    <a:pt x="47" y="170"/>
                  </a:lnTo>
                  <a:lnTo>
                    <a:pt x="59" y="175"/>
                  </a:lnTo>
                  <a:lnTo>
                    <a:pt x="73" y="177"/>
                  </a:lnTo>
                  <a:lnTo>
                    <a:pt x="88" y="175"/>
                  </a:lnTo>
                  <a:lnTo>
                    <a:pt x="99" y="170"/>
                  </a:lnTo>
                  <a:lnTo>
                    <a:pt x="108" y="161"/>
                  </a:lnTo>
                  <a:lnTo>
                    <a:pt x="114" y="148"/>
                  </a:lnTo>
                  <a:lnTo>
                    <a:pt x="115" y="134"/>
                  </a:lnTo>
                  <a:lnTo>
                    <a:pt x="115" y="0"/>
                  </a:lnTo>
                  <a:lnTo>
                    <a:pt x="147" y="0"/>
                  </a:lnTo>
                  <a:lnTo>
                    <a:pt x="147" y="135"/>
                  </a:lnTo>
                  <a:lnTo>
                    <a:pt x="144" y="155"/>
                  </a:lnTo>
                  <a:lnTo>
                    <a:pt x="137" y="171"/>
                  </a:lnTo>
                  <a:lnTo>
                    <a:pt x="126" y="186"/>
                  </a:lnTo>
                  <a:lnTo>
                    <a:pt x="110" y="196"/>
                  </a:lnTo>
                  <a:lnTo>
                    <a:pt x="93" y="203"/>
                  </a:lnTo>
                  <a:lnTo>
                    <a:pt x="73" y="205"/>
                  </a:lnTo>
                  <a:lnTo>
                    <a:pt x="54" y="203"/>
                  </a:lnTo>
                  <a:lnTo>
                    <a:pt x="37" y="196"/>
                  </a:lnTo>
                  <a:lnTo>
                    <a:pt x="21" y="186"/>
                  </a:lnTo>
                  <a:lnTo>
                    <a:pt x="11" y="171"/>
                  </a:lnTo>
                  <a:lnTo>
                    <a:pt x="3" y="15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09" name="Freeform 95"/>
            <p:cNvSpPr>
              <a:spLocks/>
            </p:cNvSpPr>
            <p:nvPr userDrawn="1"/>
          </p:nvSpPr>
          <p:spPr bwMode="auto">
            <a:xfrm>
              <a:off x="4182" y="3850"/>
              <a:ext cx="30" cy="34"/>
            </a:xfrm>
            <a:custGeom>
              <a:avLst/>
              <a:gdLst>
                <a:gd name="T0" fmla="*/ 0 w 180"/>
                <a:gd name="T1" fmla="*/ 0 h 203"/>
                <a:gd name="T2" fmla="*/ 31 w 180"/>
                <a:gd name="T3" fmla="*/ 0 h 203"/>
                <a:gd name="T4" fmla="*/ 91 w 180"/>
                <a:gd name="T5" fmla="*/ 127 h 203"/>
                <a:gd name="T6" fmla="*/ 149 w 180"/>
                <a:gd name="T7" fmla="*/ 0 h 203"/>
                <a:gd name="T8" fmla="*/ 180 w 180"/>
                <a:gd name="T9" fmla="*/ 0 h 203"/>
                <a:gd name="T10" fmla="*/ 180 w 180"/>
                <a:gd name="T11" fmla="*/ 203 h 203"/>
                <a:gd name="T12" fmla="*/ 149 w 180"/>
                <a:gd name="T13" fmla="*/ 203 h 203"/>
                <a:gd name="T14" fmla="*/ 149 w 180"/>
                <a:gd name="T15" fmla="*/ 67 h 203"/>
                <a:gd name="T16" fmla="*/ 102 w 180"/>
                <a:gd name="T17" fmla="*/ 167 h 203"/>
                <a:gd name="T18" fmla="*/ 79 w 180"/>
                <a:gd name="T19" fmla="*/ 167 h 203"/>
                <a:gd name="T20" fmla="*/ 31 w 180"/>
                <a:gd name="T21" fmla="*/ 67 h 203"/>
                <a:gd name="T22" fmla="*/ 31 w 180"/>
                <a:gd name="T23" fmla="*/ 203 h 203"/>
                <a:gd name="T24" fmla="*/ 0 w 180"/>
                <a:gd name="T25" fmla="*/ 203 h 203"/>
                <a:gd name="T26" fmla="*/ 0 w 180"/>
                <a:gd name="T2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03">
                  <a:moveTo>
                    <a:pt x="0" y="0"/>
                  </a:moveTo>
                  <a:lnTo>
                    <a:pt x="31" y="0"/>
                  </a:lnTo>
                  <a:lnTo>
                    <a:pt x="91" y="127"/>
                  </a:lnTo>
                  <a:lnTo>
                    <a:pt x="149" y="0"/>
                  </a:lnTo>
                  <a:lnTo>
                    <a:pt x="180" y="0"/>
                  </a:lnTo>
                  <a:lnTo>
                    <a:pt x="180" y="203"/>
                  </a:lnTo>
                  <a:lnTo>
                    <a:pt x="149" y="203"/>
                  </a:lnTo>
                  <a:lnTo>
                    <a:pt x="149" y="67"/>
                  </a:lnTo>
                  <a:lnTo>
                    <a:pt x="102" y="167"/>
                  </a:lnTo>
                  <a:lnTo>
                    <a:pt x="79" y="167"/>
                  </a:lnTo>
                  <a:lnTo>
                    <a:pt x="31" y="67"/>
                  </a:lnTo>
                  <a:lnTo>
                    <a:pt x="31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0" name="Freeform 96"/>
            <p:cNvSpPr>
              <a:spLocks/>
            </p:cNvSpPr>
            <p:nvPr userDrawn="1"/>
          </p:nvSpPr>
          <p:spPr bwMode="auto">
            <a:xfrm>
              <a:off x="4219" y="3850"/>
              <a:ext cx="40" cy="34"/>
            </a:xfrm>
            <a:custGeom>
              <a:avLst/>
              <a:gdLst>
                <a:gd name="T0" fmla="*/ 0 w 243"/>
                <a:gd name="T1" fmla="*/ 0 h 203"/>
                <a:gd name="T2" fmla="*/ 33 w 243"/>
                <a:gd name="T3" fmla="*/ 0 h 203"/>
                <a:gd name="T4" fmla="*/ 68 w 243"/>
                <a:gd name="T5" fmla="*/ 146 h 203"/>
                <a:gd name="T6" fmla="*/ 109 w 243"/>
                <a:gd name="T7" fmla="*/ 0 h 203"/>
                <a:gd name="T8" fmla="*/ 134 w 243"/>
                <a:gd name="T9" fmla="*/ 0 h 203"/>
                <a:gd name="T10" fmla="*/ 175 w 243"/>
                <a:gd name="T11" fmla="*/ 146 h 203"/>
                <a:gd name="T12" fmla="*/ 210 w 243"/>
                <a:gd name="T13" fmla="*/ 0 h 203"/>
                <a:gd name="T14" fmla="*/ 243 w 243"/>
                <a:gd name="T15" fmla="*/ 0 h 203"/>
                <a:gd name="T16" fmla="*/ 190 w 243"/>
                <a:gd name="T17" fmla="*/ 203 h 203"/>
                <a:gd name="T18" fmla="*/ 163 w 243"/>
                <a:gd name="T19" fmla="*/ 203 h 203"/>
                <a:gd name="T20" fmla="*/ 122 w 243"/>
                <a:gd name="T21" fmla="*/ 61 h 203"/>
                <a:gd name="T22" fmla="*/ 80 w 243"/>
                <a:gd name="T23" fmla="*/ 203 h 203"/>
                <a:gd name="T24" fmla="*/ 54 w 243"/>
                <a:gd name="T25" fmla="*/ 203 h 203"/>
                <a:gd name="T26" fmla="*/ 0 w 243"/>
                <a:gd name="T2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3" h="203">
                  <a:moveTo>
                    <a:pt x="0" y="0"/>
                  </a:moveTo>
                  <a:lnTo>
                    <a:pt x="33" y="0"/>
                  </a:lnTo>
                  <a:lnTo>
                    <a:pt x="68" y="146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175" y="146"/>
                  </a:lnTo>
                  <a:lnTo>
                    <a:pt x="210" y="0"/>
                  </a:lnTo>
                  <a:lnTo>
                    <a:pt x="243" y="0"/>
                  </a:lnTo>
                  <a:lnTo>
                    <a:pt x="190" y="203"/>
                  </a:lnTo>
                  <a:lnTo>
                    <a:pt x="163" y="203"/>
                  </a:lnTo>
                  <a:lnTo>
                    <a:pt x="122" y="61"/>
                  </a:lnTo>
                  <a:lnTo>
                    <a:pt x="80" y="203"/>
                  </a:lnTo>
                  <a:lnTo>
                    <a:pt x="54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1" name="Freeform 97"/>
            <p:cNvSpPr>
              <a:spLocks/>
            </p:cNvSpPr>
            <p:nvPr userDrawn="1"/>
          </p:nvSpPr>
          <p:spPr bwMode="auto">
            <a:xfrm>
              <a:off x="4266" y="3850"/>
              <a:ext cx="22" cy="34"/>
            </a:xfrm>
            <a:custGeom>
              <a:avLst/>
              <a:gdLst>
                <a:gd name="T0" fmla="*/ 0 w 130"/>
                <a:gd name="T1" fmla="*/ 0 h 203"/>
                <a:gd name="T2" fmla="*/ 130 w 130"/>
                <a:gd name="T3" fmla="*/ 0 h 203"/>
                <a:gd name="T4" fmla="*/ 130 w 130"/>
                <a:gd name="T5" fmla="*/ 27 h 203"/>
                <a:gd name="T6" fmla="*/ 30 w 130"/>
                <a:gd name="T7" fmla="*/ 27 h 203"/>
                <a:gd name="T8" fmla="*/ 30 w 130"/>
                <a:gd name="T9" fmla="*/ 87 h 203"/>
                <a:gd name="T10" fmla="*/ 115 w 130"/>
                <a:gd name="T11" fmla="*/ 87 h 203"/>
                <a:gd name="T12" fmla="*/ 115 w 130"/>
                <a:gd name="T13" fmla="*/ 114 h 203"/>
                <a:gd name="T14" fmla="*/ 30 w 130"/>
                <a:gd name="T15" fmla="*/ 114 h 203"/>
                <a:gd name="T16" fmla="*/ 30 w 130"/>
                <a:gd name="T17" fmla="*/ 176 h 203"/>
                <a:gd name="T18" fmla="*/ 130 w 130"/>
                <a:gd name="T19" fmla="*/ 176 h 203"/>
                <a:gd name="T20" fmla="*/ 130 w 130"/>
                <a:gd name="T21" fmla="*/ 203 h 203"/>
                <a:gd name="T22" fmla="*/ 0 w 130"/>
                <a:gd name="T23" fmla="*/ 203 h 203"/>
                <a:gd name="T24" fmla="*/ 0 w 130"/>
                <a:gd name="T2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203">
                  <a:moveTo>
                    <a:pt x="0" y="0"/>
                  </a:moveTo>
                  <a:lnTo>
                    <a:pt x="130" y="0"/>
                  </a:lnTo>
                  <a:lnTo>
                    <a:pt x="130" y="27"/>
                  </a:lnTo>
                  <a:lnTo>
                    <a:pt x="30" y="27"/>
                  </a:lnTo>
                  <a:lnTo>
                    <a:pt x="30" y="87"/>
                  </a:lnTo>
                  <a:lnTo>
                    <a:pt x="115" y="87"/>
                  </a:lnTo>
                  <a:lnTo>
                    <a:pt x="115" y="114"/>
                  </a:lnTo>
                  <a:lnTo>
                    <a:pt x="30" y="114"/>
                  </a:lnTo>
                  <a:lnTo>
                    <a:pt x="30" y="176"/>
                  </a:lnTo>
                  <a:lnTo>
                    <a:pt x="130" y="176"/>
                  </a:lnTo>
                  <a:lnTo>
                    <a:pt x="130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2" name="Freeform 98"/>
            <p:cNvSpPr>
              <a:spLocks/>
            </p:cNvSpPr>
            <p:nvPr userDrawn="1"/>
          </p:nvSpPr>
          <p:spPr bwMode="auto">
            <a:xfrm>
              <a:off x="4296" y="3850"/>
              <a:ext cx="22" cy="34"/>
            </a:xfrm>
            <a:custGeom>
              <a:avLst/>
              <a:gdLst>
                <a:gd name="T0" fmla="*/ 0 w 129"/>
                <a:gd name="T1" fmla="*/ 0 h 203"/>
                <a:gd name="T2" fmla="*/ 31 w 129"/>
                <a:gd name="T3" fmla="*/ 0 h 203"/>
                <a:gd name="T4" fmla="*/ 31 w 129"/>
                <a:gd name="T5" fmla="*/ 176 h 203"/>
                <a:gd name="T6" fmla="*/ 129 w 129"/>
                <a:gd name="T7" fmla="*/ 176 h 203"/>
                <a:gd name="T8" fmla="*/ 129 w 129"/>
                <a:gd name="T9" fmla="*/ 203 h 203"/>
                <a:gd name="T10" fmla="*/ 0 w 129"/>
                <a:gd name="T11" fmla="*/ 203 h 203"/>
                <a:gd name="T12" fmla="*/ 0 w 129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203">
                  <a:moveTo>
                    <a:pt x="0" y="0"/>
                  </a:moveTo>
                  <a:lnTo>
                    <a:pt x="31" y="0"/>
                  </a:lnTo>
                  <a:lnTo>
                    <a:pt x="31" y="176"/>
                  </a:lnTo>
                  <a:lnTo>
                    <a:pt x="129" y="176"/>
                  </a:lnTo>
                  <a:lnTo>
                    <a:pt x="129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3" name="Freeform 99"/>
            <p:cNvSpPr>
              <a:spLocks/>
            </p:cNvSpPr>
            <p:nvPr userDrawn="1"/>
          </p:nvSpPr>
          <p:spPr bwMode="auto">
            <a:xfrm>
              <a:off x="4319" y="3850"/>
              <a:ext cx="23" cy="34"/>
            </a:xfrm>
            <a:custGeom>
              <a:avLst/>
              <a:gdLst>
                <a:gd name="T0" fmla="*/ 0 w 143"/>
                <a:gd name="T1" fmla="*/ 0 h 203"/>
                <a:gd name="T2" fmla="*/ 143 w 143"/>
                <a:gd name="T3" fmla="*/ 0 h 203"/>
                <a:gd name="T4" fmla="*/ 143 w 143"/>
                <a:gd name="T5" fmla="*/ 27 h 203"/>
                <a:gd name="T6" fmla="*/ 87 w 143"/>
                <a:gd name="T7" fmla="*/ 27 h 203"/>
                <a:gd name="T8" fmla="*/ 87 w 143"/>
                <a:gd name="T9" fmla="*/ 203 h 203"/>
                <a:gd name="T10" fmla="*/ 56 w 143"/>
                <a:gd name="T11" fmla="*/ 203 h 203"/>
                <a:gd name="T12" fmla="*/ 56 w 143"/>
                <a:gd name="T13" fmla="*/ 27 h 203"/>
                <a:gd name="T14" fmla="*/ 0 w 143"/>
                <a:gd name="T15" fmla="*/ 27 h 203"/>
                <a:gd name="T16" fmla="*/ 0 w 14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03">
                  <a:moveTo>
                    <a:pt x="0" y="0"/>
                  </a:moveTo>
                  <a:lnTo>
                    <a:pt x="143" y="0"/>
                  </a:lnTo>
                  <a:lnTo>
                    <a:pt x="143" y="27"/>
                  </a:lnTo>
                  <a:lnTo>
                    <a:pt x="87" y="27"/>
                  </a:lnTo>
                  <a:lnTo>
                    <a:pt x="87" y="203"/>
                  </a:lnTo>
                  <a:lnTo>
                    <a:pt x="56" y="203"/>
                  </a:lnTo>
                  <a:lnTo>
                    <a:pt x="5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4" name="Freeform 100"/>
            <p:cNvSpPr>
              <a:spLocks/>
            </p:cNvSpPr>
            <p:nvPr userDrawn="1"/>
          </p:nvSpPr>
          <p:spPr bwMode="auto">
            <a:xfrm>
              <a:off x="4350" y="3850"/>
              <a:ext cx="22" cy="34"/>
            </a:xfrm>
            <a:custGeom>
              <a:avLst/>
              <a:gdLst>
                <a:gd name="T0" fmla="*/ 0 w 130"/>
                <a:gd name="T1" fmla="*/ 0 h 203"/>
                <a:gd name="T2" fmla="*/ 130 w 130"/>
                <a:gd name="T3" fmla="*/ 0 h 203"/>
                <a:gd name="T4" fmla="*/ 130 w 130"/>
                <a:gd name="T5" fmla="*/ 27 h 203"/>
                <a:gd name="T6" fmla="*/ 32 w 130"/>
                <a:gd name="T7" fmla="*/ 27 h 203"/>
                <a:gd name="T8" fmla="*/ 32 w 130"/>
                <a:gd name="T9" fmla="*/ 89 h 203"/>
                <a:gd name="T10" fmla="*/ 116 w 130"/>
                <a:gd name="T11" fmla="*/ 89 h 203"/>
                <a:gd name="T12" fmla="*/ 116 w 130"/>
                <a:gd name="T13" fmla="*/ 117 h 203"/>
                <a:gd name="T14" fmla="*/ 32 w 130"/>
                <a:gd name="T15" fmla="*/ 117 h 203"/>
                <a:gd name="T16" fmla="*/ 32 w 130"/>
                <a:gd name="T17" fmla="*/ 203 h 203"/>
                <a:gd name="T18" fmla="*/ 0 w 130"/>
                <a:gd name="T19" fmla="*/ 203 h 203"/>
                <a:gd name="T20" fmla="*/ 0 w 130"/>
                <a:gd name="T2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3">
                  <a:moveTo>
                    <a:pt x="0" y="0"/>
                  </a:moveTo>
                  <a:lnTo>
                    <a:pt x="130" y="0"/>
                  </a:lnTo>
                  <a:lnTo>
                    <a:pt x="130" y="27"/>
                  </a:lnTo>
                  <a:lnTo>
                    <a:pt x="32" y="27"/>
                  </a:lnTo>
                  <a:lnTo>
                    <a:pt x="32" y="89"/>
                  </a:lnTo>
                  <a:lnTo>
                    <a:pt x="116" y="89"/>
                  </a:lnTo>
                  <a:lnTo>
                    <a:pt x="116" y="117"/>
                  </a:lnTo>
                  <a:lnTo>
                    <a:pt x="32" y="117"/>
                  </a:lnTo>
                  <a:lnTo>
                    <a:pt x="32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5" name="Freeform 101"/>
            <p:cNvSpPr>
              <a:spLocks noEditPoints="1"/>
            </p:cNvSpPr>
            <p:nvPr userDrawn="1"/>
          </p:nvSpPr>
          <p:spPr bwMode="auto">
            <a:xfrm>
              <a:off x="4378" y="3850"/>
              <a:ext cx="24" cy="35"/>
            </a:xfrm>
            <a:custGeom>
              <a:avLst/>
              <a:gdLst>
                <a:gd name="T0" fmla="*/ 73 w 146"/>
                <a:gd name="T1" fmla="*/ 28 h 207"/>
                <a:gd name="T2" fmla="*/ 62 w 146"/>
                <a:gd name="T3" fmla="*/ 29 h 207"/>
                <a:gd name="T4" fmla="*/ 51 w 146"/>
                <a:gd name="T5" fmla="*/ 34 h 207"/>
                <a:gd name="T6" fmla="*/ 43 w 146"/>
                <a:gd name="T7" fmla="*/ 41 h 207"/>
                <a:gd name="T8" fmla="*/ 37 w 146"/>
                <a:gd name="T9" fmla="*/ 47 h 207"/>
                <a:gd name="T10" fmla="*/ 34 w 146"/>
                <a:gd name="T11" fmla="*/ 56 h 207"/>
                <a:gd name="T12" fmla="*/ 32 w 146"/>
                <a:gd name="T13" fmla="*/ 67 h 207"/>
                <a:gd name="T14" fmla="*/ 31 w 146"/>
                <a:gd name="T15" fmla="*/ 82 h 207"/>
                <a:gd name="T16" fmla="*/ 30 w 146"/>
                <a:gd name="T17" fmla="*/ 104 h 207"/>
                <a:gd name="T18" fmla="*/ 31 w 146"/>
                <a:gd name="T19" fmla="*/ 125 h 207"/>
                <a:gd name="T20" fmla="*/ 32 w 146"/>
                <a:gd name="T21" fmla="*/ 141 h 207"/>
                <a:gd name="T22" fmla="*/ 34 w 146"/>
                <a:gd name="T23" fmla="*/ 151 h 207"/>
                <a:gd name="T24" fmla="*/ 37 w 146"/>
                <a:gd name="T25" fmla="*/ 161 h 207"/>
                <a:gd name="T26" fmla="*/ 43 w 146"/>
                <a:gd name="T27" fmla="*/ 166 h 207"/>
                <a:gd name="T28" fmla="*/ 51 w 146"/>
                <a:gd name="T29" fmla="*/ 173 h 207"/>
                <a:gd name="T30" fmla="*/ 62 w 146"/>
                <a:gd name="T31" fmla="*/ 178 h 207"/>
                <a:gd name="T32" fmla="*/ 73 w 146"/>
                <a:gd name="T33" fmla="*/ 179 h 207"/>
                <a:gd name="T34" fmla="*/ 84 w 146"/>
                <a:gd name="T35" fmla="*/ 178 h 207"/>
                <a:gd name="T36" fmla="*/ 94 w 146"/>
                <a:gd name="T37" fmla="*/ 173 h 207"/>
                <a:gd name="T38" fmla="*/ 103 w 146"/>
                <a:gd name="T39" fmla="*/ 166 h 207"/>
                <a:gd name="T40" fmla="*/ 108 w 146"/>
                <a:gd name="T41" fmla="*/ 161 h 207"/>
                <a:gd name="T42" fmla="*/ 112 w 146"/>
                <a:gd name="T43" fmla="*/ 151 h 207"/>
                <a:gd name="T44" fmla="*/ 113 w 146"/>
                <a:gd name="T45" fmla="*/ 141 h 207"/>
                <a:gd name="T46" fmla="*/ 114 w 146"/>
                <a:gd name="T47" fmla="*/ 125 h 207"/>
                <a:gd name="T48" fmla="*/ 115 w 146"/>
                <a:gd name="T49" fmla="*/ 104 h 207"/>
                <a:gd name="T50" fmla="*/ 114 w 146"/>
                <a:gd name="T51" fmla="*/ 82 h 207"/>
                <a:gd name="T52" fmla="*/ 113 w 146"/>
                <a:gd name="T53" fmla="*/ 67 h 207"/>
                <a:gd name="T54" fmla="*/ 112 w 146"/>
                <a:gd name="T55" fmla="*/ 56 h 207"/>
                <a:gd name="T56" fmla="*/ 108 w 146"/>
                <a:gd name="T57" fmla="*/ 47 h 207"/>
                <a:gd name="T58" fmla="*/ 103 w 146"/>
                <a:gd name="T59" fmla="*/ 41 h 207"/>
                <a:gd name="T60" fmla="*/ 94 w 146"/>
                <a:gd name="T61" fmla="*/ 34 h 207"/>
                <a:gd name="T62" fmla="*/ 84 w 146"/>
                <a:gd name="T63" fmla="*/ 29 h 207"/>
                <a:gd name="T64" fmla="*/ 73 w 146"/>
                <a:gd name="T65" fmla="*/ 28 h 207"/>
                <a:gd name="T66" fmla="*/ 73 w 146"/>
                <a:gd name="T67" fmla="*/ 0 h 207"/>
                <a:gd name="T68" fmla="*/ 93 w 146"/>
                <a:gd name="T69" fmla="*/ 2 h 207"/>
                <a:gd name="T70" fmla="*/ 111 w 146"/>
                <a:gd name="T71" fmla="*/ 10 h 207"/>
                <a:gd name="T72" fmla="*/ 126 w 146"/>
                <a:gd name="T73" fmla="*/ 22 h 207"/>
                <a:gd name="T74" fmla="*/ 138 w 146"/>
                <a:gd name="T75" fmla="*/ 37 h 207"/>
                <a:gd name="T76" fmla="*/ 144 w 146"/>
                <a:gd name="T77" fmla="*/ 56 h 207"/>
                <a:gd name="T78" fmla="*/ 146 w 146"/>
                <a:gd name="T79" fmla="*/ 77 h 207"/>
                <a:gd name="T80" fmla="*/ 146 w 146"/>
                <a:gd name="T81" fmla="*/ 104 h 207"/>
                <a:gd name="T82" fmla="*/ 146 w 146"/>
                <a:gd name="T83" fmla="*/ 130 h 207"/>
                <a:gd name="T84" fmla="*/ 144 w 146"/>
                <a:gd name="T85" fmla="*/ 151 h 207"/>
                <a:gd name="T86" fmla="*/ 138 w 146"/>
                <a:gd name="T87" fmla="*/ 170 h 207"/>
                <a:gd name="T88" fmla="*/ 126 w 146"/>
                <a:gd name="T89" fmla="*/ 185 h 207"/>
                <a:gd name="T90" fmla="*/ 111 w 146"/>
                <a:gd name="T91" fmla="*/ 197 h 207"/>
                <a:gd name="T92" fmla="*/ 93 w 146"/>
                <a:gd name="T93" fmla="*/ 205 h 207"/>
                <a:gd name="T94" fmla="*/ 73 w 146"/>
                <a:gd name="T95" fmla="*/ 207 h 207"/>
                <a:gd name="T96" fmla="*/ 52 w 146"/>
                <a:gd name="T97" fmla="*/ 205 h 207"/>
                <a:gd name="T98" fmla="*/ 35 w 146"/>
                <a:gd name="T99" fmla="*/ 197 h 207"/>
                <a:gd name="T100" fmla="*/ 19 w 146"/>
                <a:gd name="T101" fmla="*/ 185 h 207"/>
                <a:gd name="T102" fmla="*/ 8 w 146"/>
                <a:gd name="T103" fmla="*/ 170 h 207"/>
                <a:gd name="T104" fmla="*/ 2 w 146"/>
                <a:gd name="T105" fmla="*/ 151 h 207"/>
                <a:gd name="T106" fmla="*/ 0 w 146"/>
                <a:gd name="T107" fmla="*/ 130 h 207"/>
                <a:gd name="T108" fmla="*/ 0 w 146"/>
                <a:gd name="T109" fmla="*/ 104 h 207"/>
                <a:gd name="T110" fmla="*/ 0 w 146"/>
                <a:gd name="T111" fmla="*/ 77 h 207"/>
                <a:gd name="T112" fmla="*/ 2 w 146"/>
                <a:gd name="T113" fmla="*/ 56 h 207"/>
                <a:gd name="T114" fmla="*/ 8 w 146"/>
                <a:gd name="T115" fmla="*/ 37 h 207"/>
                <a:gd name="T116" fmla="*/ 19 w 146"/>
                <a:gd name="T117" fmla="*/ 22 h 207"/>
                <a:gd name="T118" fmla="*/ 35 w 146"/>
                <a:gd name="T119" fmla="*/ 10 h 207"/>
                <a:gd name="T120" fmla="*/ 52 w 146"/>
                <a:gd name="T121" fmla="*/ 2 h 207"/>
                <a:gd name="T122" fmla="*/ 73 w 146"/>
                <a:gd name="T1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6" h="207">
                  <a:moveTo>
                    <a:pt x="73" y="28"/>
                  </a:moveTo>
                  <a:lnTo>
                    <a:pt x="62" y="29"/>
                  </a:lnTo>
                  <a:lnTo>
                    <a:pt x="51" y="34"/>
                  </a:lnTo>
                  <a:lnTo>
                    <a:pt x="43" y="41"/>
                  </a:lnTo>
                  <a:lnTo>
                    <a:pt x="37" y="47"/>
                  </a:lnTo>
                  <a:lnTo>
                    <a:pt x="34" y="56"/>
                  </a:lnTo>
                  <a:lnTo>
                    <a:pt x="32" y="67"/>
                  </a:lnTo>
                  <a:lnTo>
                    <a:pt x="31" y="82"/>
                  </a:lnTo>
                  <a:lnTo>
                    <a:pt x="30" y="104"/>
                  </a:lnTo>
                  <a:lnTo>
                    <a:pt x="31" y="125"/>
                  </a:lnTo>
                  <a:lnTo>
                    <a:pt x="32" y="141"/>
                  </a:lnTo>
                  <a:lnTo>
                    <a:pt x="34" y="151"/>
                  </a:lnTo>
                  <a:lnTo>
                    <a:pt x="37" y="161"/>
                  </a:lnTo>
                  <a:lnTo>
                    <a:pt x="43" y="166"/>
                  </a:lnTo>
                  <a:lnTo>
                    <a:pt x="51" y="173"/>
                  </a:lnTo>
                  <a:lnTo>
                    <a:pt x="62" y="178"/>
                  </a:lnTo>
                  <a:lnTo>
                    <a:pt x="73" y="179"/>
                  </a:lnTo>
                  <a:lnTo>
                    <a:pt x="84" y="178"/>
                  </a:lnTo>
                  <a:lnTo>
                    <a:pt x="94" y="173"/>
                  </a:lnTo>
                  <a:lnTo>
                    <a:pt x="103" y="166"/>
                  </a:lnTo>
                  <a:lnTo>
                    <a:pt x="108" y="161"/>
                  </a:lnTo>
                  <a:lnTo>
                    <a:pt x="112" y="151"/>
                  </a:lnTo>
                  <a:lnTo>
                    <a:pt x="113" y="141"/>
                  </a:lnTo>
                  <a:lnTo>
                    <a:pt x="114" y="125"/>
                  </a:lnTo>
                  <a:lnTo>
                    <a:pt x="115" y="104"/>
                  </a:lnTo>
                  <a:lnTo>
                    <a:pt x="114" y="82"/>
                  </a:lnTo>
                  <a:lnTo>
                    <a:pt x="113" y="67"/>
                  </a:lnTo>
                  <a:lnTo>
                    <a:pt x="112" y="56"/>
                  </a:lnTo>
                  <a:lnTo>
                    <a:pt x="108" y="47"/>
                  </a:lnTo>
                  <a:lnTo>
                    <a:pt x="103" y="41"/>
                  </a:lnTo>
                  <a:lnTo>
                    <a:pt x="94" y="34"/>
                  </a:lnTo>
                  <a:lnTo>
                    <a:pt x="84" y="29"/>
                  </a:lnTo>
                  <a:lnTo>
                    <a:pt x="73" y="28"/>
                  </a:lnTo>
                  <a:close/>
                  <a:moveTo>
                    <a:pt x="73" y="0"/>
                  </a:moveTo>
                  <a:lnTo>
                    <a:pt x="93" y="2"/>
                  </a:lnTo>
                  <a:lnTo>
                    <a:pt x="111" y="10"/>
                  </a:lnTo>
                  <a:lnTo>
                    <a:pt x="126" y="22"/>
                  </a:lnTo>
                  <a:lnTo>
                    <a:pt x="138" y="37"/>
                  </a:lnTo>
                  <a:lnTo>
                    <a:pt x="144" y="56"/>
                  </a:lnTo>
                  <a:lnTo>
                    <a:pt x="146" y="77"/>
                  </a:lnTo>
                  <a:lnTo>
                    <a:pt x="146" y="104"/>
                  </a:lnTo>
                  <a:lnTo>
                    <a:pt x="146" y="130"/>
                  </a:lnTo>
                  <a:lnTo>
                    <a:pt x="144" y="151"/>
                  </a:lnTo>
                  <a:lnTo>
                    <a:pt x="138" y="170"/>
                  </a:lnTo>
                  <a:lnTo>
                    <a:pt x="126" y="185"/>
                  </a:lnTo>
                  <a:lnTo>
                    <a:pt x="111" y="197"/>
                  </a:lnTo>
                  <a:lnTo>
                    <a:pt x="93" y="205"/>
                  </a:lnTo>
                  <a:lnTo>
                    <a:pt x="73" y="207"/>
                  </a:lnTo>
                  <a:lnTo>
                    <a:pt x="52" y="205"/>
                  </a:lnTo>
                  <a:lnTo>
                    <a:pt x="35" y="197"/>
                  </a:lnTo>
                  <a:lnTo>
                    <a:pt x="19" y="185"/>
                  </a:lnTo>
                  <a:lnTo>
                    <a:pt x="8" y="170"/>
                  </a:lnTo>
                  <a:lnTo>
                    <a:pt x="2" y="151"/>
                  </a:lnTo>
                  <a:lnTo>
                    <a:pt x="0" y="130"/>
                  </a:lnTo>
                  <a:lnTo>
                    <a:pt x="0" y="104"/>
                  </a:lnTo>
                  <a:lnTo>
                    <a:pt x="0" y="77"/>
                  </a:lnTo>
                  <a:lnTo>
                    <a:pt x="2" y="56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6" name="Freeform 102"/>
            <p:cNvSpPr>
              <a:spLocks noEditPoints="1"/>
            </p:cNvSpPr>
            <p:nvPr userDrawn="1"/>
          </p:nvSpPr>
          <p:spPr bwMode="auto">
            <a:xfrm>
              <a:off x="4411" y="3850"/>
              <a:ext cx="25" cy="34"/>
            </a:xfrm>
            <a:custGeom>
              <a:avLst/>
              <a:gdLst>
                <a:gd name="T0" fmla="*/ 32 w 149"/>
                <a:gd name="T1" fmla="*/ 27 h 203"/>
                <a:gd name="T2" fmla="*/ 32 w 149"/>
                <a:gd name="T3" fmla="*/ 92 h 203"/>
                <a:gd name="T4" fmla="*/ 77 w 149"/>
                <a:gd name="T5" fmla="*/ 92 h 203"/>
                <a:gd name="T6" fmla="*/ 91 w 149"/>
                <a:gd name="T7" fmla="*/ 89 h 203"/>
                <a:gd name="T8" fmla="*/ 102 w 149"/>
                <a:gd name="T9" fmla="*/ 83 h 203"/>
                <a:gd name="T10" fmla="*/ 109 w 149"/>
                <a:gd name="T11" fmla="*/ 73 h 203"/>
                <a:gd name="T12" fmla="*/ 111 w 149"/>
                <a:gd name="T13" fmla="*/ 60 h 203"/>
                <a:gd name="T14" fmla="*/ 109 w 149"/>
                <a:gd name="T15" fmla="*/ 46 h 203"/>
                <a:gd name="T16" fmla="*/ 102 w 149"/>
                <a:gd name="T17" fmla="*/ 36 h 203"/>
                <a:gd name="T18" fmla="*/ 91 w 149"/>
                <a:gd name="T19" fmla="*/ 29 h 203"/>
                <a:gd name="T20" fmla="*/ 77 w 149"/>
                <a:gd name="T21" fmla="*/ 27 h 203"/>
                <a:gd name="T22" fmla="*/ 32 w 149"/>
                <a:gd name="T23" fmla="*/ 27 h 203"/>
                <a:gd name="T24" fmla="*/ 0 w 149"/>
                <a:gd name="T25" fmla="*/ 0 h 203"/>
                <a:gd name="T26" fmla="*/ 79 w 149"/>
                <a:gd name="T27" fmla="*/ 0 h 203"/>
                <a:gd name="T28" fmla="*/ 101 w 149"/>
                <a:gd name="T29" fmla="*/ 2 h 203"/>
                <a:gd name="T30" fmla="*/ 118 w 149"/>
                <a:gd name="T31" fmla="*/ 11 h 203"/>
                <a:gd name="T32" fmla="*/ 131 w 149"/>
                <a:gd name="T33" fmla="*/ 24 h 203"/>
                <a:gd name="T34" fmla="*/ 139 w 149"/>
                <a:gd name="T35" fmla="*/ 40 h 203"/>
                <a:gd name="T36" fmla="*/ 142 w 149"/>
                <a:gd name="T37" fmla="*/ 59 h 203"/>
                <a:gd name="T38" fmla="*/ 141 w 149"/>
                <a:gd name="T39" fmla="*/ 75 h 203"/>
                <a:gd name="T40" fmla="*/ 135 w 149"/>
                <a:gd name="T41" fmla="*/ 89 h 203"/>
                <a:gd name="T42" fmla="*/ 125 w 149"/>
                <a:gd name="T43" fmla="*/ 100 h 203"/>
                <a:gd name="T44" fmla="*/ 115 w 149"/>
                <a:gd name="T45" fmla="*/ 108 h 203"/>
                <a:gd name="T46" fmla="*/ 102 w 149"/>
                <a:gd name="T47" fmla="*/ 114 h 203"/>
                <a:gd name="T48" fmla="*/ 149 w 149"/>
                <a:gd name="T49" fmla="*/ 203 h 203"/>
                <a:gd name="T50" fmla="*/ 113 w 149"/>
                <a:gd name="T51" fmla="*/ 203 h 203"/>
                <a:gd name="T52" fmla="*/ 69 w 149"/>
                <a:gd name="T53" fmla="*/ 117 h 203"/>
                <a:gd name="T54" fmla="*/ 32 w 149"/>
                <a:gd name="T55" fmla="*/ 117 h 203"/>
                <a:gd name="T56" fmla="*/ 32 w 149"/>
                <a:gd name="T57" fmla="*/ 203 h 203"/>
                <a:gd name="T58" fmla="*/ 0 w 149"/>
                <a:gd name="T59" fmla="*/ 203 h 203"/>
                <a:gd name="T60" fmla="*/ 0 w 149"/>
                <a:gd name="T6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203">
                  <a:moveTo>
                    <a:pt x="32" y="27"/>
                  </a:moveTo>
                  <a:lnTo>
                    <a:pt x="32" y="92"/>
                  </a:lnTo>
                  <a:lnTo>
                    <a:pt x="77" y="92"/>
                  </a:lnTo>
                  <a:lnTo>
                    <a:pt x="91" y="89"/>
                  </a:lnTo>
                  <a:lnTo>
                    <a:pt x="102" y="83"/>
                  </a:lnTo>
                  <a:lnTo>
                    <a:pt x="109" y="73"/>
                  </a:lnTo>
                  <a:lnTo>
                    <a:pt x="111" y="60"/>
                  </a:lnTo>
                  <a:lnTo>
                    <a:pt x="109" y="46"/>
                  </a:lnTo>
                  <a:lnTo>
                    <a:pt x="102" y="36"/>
                  </a:lnTo>
                  <a:lnTo>
                    <a:pt x="91" y="29"/>
                  </a:lnTo>
                  <a:lnTo>
                    <a:pt x="77" y="27"/>
                  </a:lnTo>
                  <a:lnTo>
                    <a:pt x="32" y="27"/>
                  </a:lnTo>
                  <a:close/>
                  <a:moveTo>
                    <a:pt x="0" y="0"/>
                  </a:moveTo>
                  <a:lnTo>
                    <a:pt x="79" y="0"/>
                  </a:lnTo>
                  <a:lnTo>
                    <a:pt x="101" y="2"/>
                  </a:lnTo>
                  <a:lnTo>
                    <a:pt x="118" y="11"/>
                  </a:lnTo>
                  <a:lnTo>
                    <a:pt x="131" y="24"/>
                  </a:lnTo>
                  <a:lnTo>
                    <a:pt x="139" y="40"/>
                  </a:lnTo>
                  <a:lnTo>
                    <a:pt x="142" y="59"/>
                  </a:lnTo>
                  <a:lnTo>
                    <a:pt x="141" y="75"/>
                  </a:lnTo>
                  <a:lnTo>
                    <a:pt x="135" y="89"/>
                  </a:lnTo>
                  <a:lnTo>
                    <a:pt x="125" y="100"/>
                  </a:lnTo>
                  <a:lnTo>
                    <a:pt x="115" y="108"/>
                  </a:lnTo>
                  <a:lnTo>
                    <a:pt x="102" y="114"/>
                  </a:lnTo>
                  <a:lnTo>
                    <a:pt x="149" y="203"/>
                  </a:lnTo>
                  <a:lnTo>
                    <a:pt x="113" y="203"/>
                  </a:lnTo>
                  <a:lnTo>
                    <a:pt x="69" y="117"/>
                  </a:lnTo>
                  <a:lnTo>
                    <a:pt x="32" y="117"/>
                  </a:lnTo>
                  <a:lnTo>
                    <a:pt x="32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" name="Freeform 103"/>
            <p:cNvSpPr>
              <a:spLocks/>
            </p:cNvSpPr>
            <p:nvPr userDrawn="1"/>
          </p:nvSpPr>
          <p:spPr bwMode="auto">
            <a:xfrm>
              <a:off x="4441" y="3850"/>
              <a:ext cx="25" cy="35"/>
            </a:xfrm>
            <a:custGeom>
              <a:avLst/>
              <a:gdLst>
                <a:gd name="T0" fmla="*/ 75 w 146"/>
                <a:gd name="T1" fmla="*/ 0 h 207"/>
                <a:gd name="T2" fmla="*/ 94 w 146"/>
                <a:gd name="T3" fmla="*/ 1 h 207"/>
                <a:gd name="T4" fmla="*/ 111 w 146"/>
                <a:gd name="T5" fmla="*/ 6 h 207"/>
                <a:gd name="T6" fmla="*/ 125 w 146"/>
                <a:gd name="T7" fmla="*/ 13 h 207"/>
                <a:gd name="T8" fmla="*/ 139 w 146"/>
                <a:gd name="T9" fmla="*/ 23 h 207"/>
                <a:gd name="T10" fmla="*/ 119 w 146"/>
                <a:gd name="T11" fmla="*/ 43 h 207"/>
                <a:gd name="T12" fmla="*/ 105 w 146"/>
                <a:gd name="T13" fmla="*/ 34 h 207"/>
                <a:gd name="T14" fmla="*/ 91 w 146"/>
                <a:gd name="T15" fmla="*/ 28 h 207"/>
                <a:gd name="T16" fmla="*/ 74 w 146"/>
                <a:gd name="T17" fmla="*/ 27 h 207"/>
                <a:gd name="T18" fmla="*/ 58 w 146"/>
                <a:gd name="T19" fmla="*/ 29 h 207"/>
                <a:gd name="T20" fmla="*/ 46 w 146"/>
                <a:gd name="T21" fmla="*/ 36 h 207"/>
                <a:gd name="T22" fmla="*/ 39 w 146"/>
                <a:gd name="T23" fmla="*/ 47 h 207"/>
                <a:gd name="T24" fmla="*/ 37 w 146"/>
                <a:gd name="T25" fmla="*/ 58 h 207"/>
                <a:gd name="T26" fmla="*/ 39 w 146"/>
                <a:gd name="T27" fmla="*/ 69 h 207"/>
                <a:gd name="T28" fmla="*/ 45 w 146"/>
                <a:gd name="T29" fmla="*/ 77 h 207"/>
                <a:gd name="T30" fmla="*/ 54 w 146"/>
                <a:gd name="T31" fmla="*/ 83 h 207"/>
                <a:gd name="T32" fmla="*/ 67 w 146"/>
                <a:gd name="T33" fmla="*/ 87 h 207"/>
                <a:gd name="T34" fmla="*/ 91 w 146"/>
                <a:gd name="T35" fmla="*/ 90 h 207"/>
                <a:gd name="T36" fmla="*/ 107 w 146"/>
                <a:gd name="T37" fmla="*/ 94 h 207"/>
                <a:gd name="T38" fmla="*/ 119 w 146"/>
                <a:gd name="T39" fmla="*/ 98 h 207"/>
                <a:gd name="T40" fmla="*/ 128 w 146"/>
                <a:gd name="T41" fmla="*/ 105 h 207"/>
                <a:gd name="T42" fmla="*/ 137 w 146"/>
                <a:gd name="T43" fmla="*/ 117 h 207"/>
                <a:gd name="T44" fmla="*/ 143 w 146"/>
                <a:gd name="T45" fmla="*/ 131 h 207"/>
                <a:gd name="T46" fmla="*/ 146 w 146"/>
                <a:gd name="T47" fmla="*/ 148 h 207"/>
                <a:gd name="T48" fmla="*/ 143 w 146"/>
                <a:gd name="T49" fmla="*/ 165 h 207"/>
                <a:gd name="T50" fmla="*/ 136 w 146"/>
                <a:gd name="T51" fmla="*/ 179 h 207"/>
                <a:gd name="T52" fmla="*/ 125 w 146"/>
                <a:gd name="T53" fmla="*/ 191 h 207"/>
                <a:gd name="T54" fmla="*/ 111 w 146"/>
                <a:gd name="T55" fmla="*/ 200 h 207"/>
                <a:gd name="T56" fmla="*/ 92 w 146"/>
                <a:gd name="T57" fmla="*/ 205 h 207"/>
                <a:gd name="T58" fmla="*/ 72 w 146"/>
                <a:gd name="T59" fmla="*/ 207 h 207"/>
                <a:gd name="T60" fmla="*/ 51 w 146"/>
                <a:gd name="T61" fmla="*/ 206 h 207"/>
                <a:gd name="T62" fmla="*/ 32 w 146"/>
                <a:gd name="T63" fmla="*/ 202 h 207"/>
                <a:gd name="T64" fmla="*/ 16 w 146"/>
                <a:gd name="T65" fmla="*/ 193 h 207"/>
                <a:gd name="T66" fmla="*/ 0 w 146"/>
                <a:gd name="T67" fmla="*/ 180 h 207"/>
                <a:gd name="T68" fmla="*/ 20 w 146"/>
                <a:gd name="T69" fmla="*/ 161 h 207"/>
                <a:gd name="T70" fmla="*/ 37 w 146"/>
                <a:gd name="T71" fmla="*/ 171 h 207"/>
                <a:gd name="T72" fmla="*/ 53 w 146"/>
                <a:gd name="T73" fmla="*/ 178 h 207"/>
                <a:gd name="T74" fmla="*/ 73 w 146"/>
                <a:gd name="T75" fmla="*/ 179 h 207"/>
                <a:gd name="T76" fmla="*/ 91 w 146"/>
                <a:gd name="T77" fmla="*/ 177 h 207"/>
                <a:gd name="T78" fmla="*/ 103 w 146"/>
                <a:gd name="T79" fmla="*/ 171 h 207"/>
                <a:gd name="T80" fmla="*/ 112 w 146"/>
                <a:gd name="T81" fmla="*/ 162 h 207"/>
                <a:gd name="T82" fmla="*/ 115 w 146"/>
                <a:gd name="T83" fmla="*/ 149 h 207"/>
                <a:gd name="T84" fmla="*/ 113 w 146"/>
                <a:gd name="T85" fmla="*/ 136 h 207"/>
                <a:gd name="T86" fmla="*/ 107 w 146"/>
                <a:gd name="T87" fmla="*/ 128 h 207"/>
                <a:gd name="T88" fmla="*/ 101 w 146"/>
                <a:gd name="T89" fmla="*/ 123 h 207"/>
                <a:gd name="T90" fmla="*/ 94 w 146"/>
                <a:gd name="T91" fmla="*/ 121 h 207"/>
                <a:gd name="T92" fmla="*/ 85 w 146"/>
                <a:gd name="T93" fmla="*/ 118 h 207"/>
                <a:gd name="T94" fmla="*/ 60 w 146"/>
                <a:gd name="T95" fmla="*/ 115 h 207"/>
                <a:gd name="T96" fmla="*/ 45 w 146"/>
                <a:gd name="T97" fmla="*/ 111 h 207"/>
                <a:gd name="T98" fmla="*/ 32 w 146"/>
                <a:gd name="T99" fmla="*/ 107 h 207"/>
                <a:gd name="T100" fmla="*/ 22 w 146"/>
                <a:gd name="T101" fmla="*/ 98 h 207"/>
                <a:gd name="T102" fmla="*/ 13 w 146"/>
                <a:gd name="T103" fmla="*/ 88 h 207"/>
                <a:gd name="T104" fmla="*/ 9 w 146"/>
                <a:gd name="T105" fmla="*/ 75 h 207"/>
                <a:gd name="T106" fmla="*/ 7 w 146"/>
                <a:gd name="T107" fmla="*/ 60 h 207"/>
                <a:gd name="T108" fmla="*/ 9 w 146"/>
                <a:gd name="T109" fmla="*/ 43 h 207"/>
                <a:gd name="T110" fmla="*/ 16 w 146"/>
                <a:gd name="T111" fmla="*/ 29 h 207"/>
                <a:gd name="T112" fmla="*/ 25 w 146"/>
                <a:gd name="T113" fmla="*/ 16 h 207"/>
                <a:gd name="T114" fmla="*/ 39 w 146"/>
                <a:gd name="T115" fmla="*/ 8 h 207"/>
                <a:gd name="T116" fmla="*/ 55 w 146"/>
                <a:gd name="T117" fmla="*/ 2 h 207"/>
                <a:gd name="T118" fmla="*/ 75 w 146"/>
                <a:gd name="T11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6" h="207">
                  <a:moveTo>
                    <a:pt x="75" y="0"/>
                  </a:moveTo>
                  <a:lnTo>
                    <a:pt x="94" y="1"/>
                  </a:lnTo>
                  <a:lnTo>
                    <a:pt x="111" y="6"/>
                  </a:lnTo>
                  <a:lnTo>
                    <a:pt x="125" y="13"/>
                  </a:lnTo>
                  <a:lnTo>
                    <a:pt x="139" y="23"/>
                  </a:lnTo>
                  <a:lnTo>
                    <a:pt x="119" y="43"/>
                  </a:lnTo>
                  <a:lnTo>
                    <a:pt x="105" y="34"/>
                  </a:lnTo>
                  <a:lnTo>
                    <a:pt x="91" y="28"/>
                  </a:lnTo>
                  <a:lnTo>
                    <a:pt x="74" y="27"/>
                  </a:lnTo>
                  <a:lnTo>
                    <a:pt x="58" y="29"/>
                  </a:lnTo>
                  <a:lnTo>
                    <a:pt x="46" y="36"/>
                  </a:lnTo>
                  <a:lnTo>
                    <a:pt x="39" y="47"/>
                  </a:lnTo>
                  <a:lnTo>
                    <a:pt x="37" y="58"/>
                  </a:lnTo>
                  <a:lnTo>
                    <a:pt x="39" y="69"/>
                  </a:lnTo>
                  <a:lnTo>
                    <a:pt x="45" y="77"/>
                  </a:lnTo>
                  <a:lnTo>
                    <a:pt x="54" y="83"/>
                  </a:lnTo>
                  <a:lnTo>
                    <a:pt x="67" y="87"/>
                  </a:lnTo>
                  <a:lnTo>
                    <a:pt x="91" y="90"/>
                  </a:lnTo>
                  <a:lnTo>
                    <a:pt x="107" y="94"/>
                  </a:lnTo>
                  <a:lnTo>
                    <a:pt x="119" y="98"/>
                  </a:lnTo>
                  <a:lnTo>
                    <a:pt x="128" y="105"/>
                  </a:lnTo>
                  <a:lnTo>
                    <a:pt x="137" y="117"/>
                  </a:lnTo>
                  <a:lnTo>
                    <a:pt x="143" y="131"/>
                  </a:lnTo>
                  <a:lnTo>
                    <a:pt x="146" y="148"/>
                  </a:lnTo>
                  <a:lnTo>
                    <a:pt x="143" y="165"/>
                  </a:lnTo>
                  <a:lnTo>
                    <a:pt x="136" y="179"/>
                  </a:lnTo>
                  <a:lnTo>
                    <a:pt x="125" y="191"/>
                  </a:lnTo>
                  <a:lnTo>
                    <a:pt x="111" y="200"/>
                  </a:lnTo>
                  <a:lnTo>
                    <a:pt x="92" y="205"/>
                  </a:lnTo>
                  <a:lnTo>
                    <a:pt x="72" y="207"/>
                  </a:lnTo>
                  <a:lnTo>
                    <a:pt x="51" y="206"/>
                  </a:lnTo>
                  <a:lnTo>
                    <a:pt x="32" y="202"/>
                  </a:lnTo>
                  <a:lnTo>
                    <a:pt x="16" y="193"/>
                  </a:lnTo>
                  <a:lnTo>
                    <a:pt x="0" y="180"/>
                  </a:lnTo>
                  <a:lnTo>
                    <a:pt x="20" y="161"/>
                  </a:lnTo>
                  <a:lnTo>
                    <a:pt x="37" y="171"/>
                  </a:lnTo>
                  <a:lnTo>
                    <a:pt x="53" y="178"/>
                  </a:lnTo>
                  <a:lnTo>
                    <a:pt x="73" y="179"/>
                  </a:lnTo>
                  <a:lnTo>
                    <a:pt x="91" y="177"/>
                  </a:lnTo>
                  <a:lnTo>
                    <a:pt x="103" y="171"/>
                  </a:lnTo>
                  <a:lnTo>
                    <a:pt x="112" y="162"/>
                  </a:lnTo>
                  <a:lnTo>
                    <a:pt x="115" y="149"/>
                  </a:lnTo>
                  <a:lnTo>
                    <a:pt x="113" y="136"/>
                  </a:lnTo>
                  <a:lnTo>
                    <a:pt x="107" y="128"/>
                  </a:lnTo>
                  <a:lnTo>
                    <a:pt x="101" y="123"/>
                  </a:lnTo>
                  <a:lnTo>
                    <a:pt x="94" y="121"/>
                  </a:lnTo>
                  <a:lnTo>
                    <a:pt x="85" y="118"/>
                  </a:lnTo>
                  <a:lnTo>
                    <a:pt x="60" y="115"/>
                  </a:lnTo>
                  <a:lnTo>
                    <a:pt x="45" y="111"/>
                  </a:lnTo>
                  <a:lnTo>
                    <a:pt x="32" y="107"/>
                  </a:lnTo>
                  <a:lnTo>
                    <a:pt x="22" y="98"/>
                  </a:lnTo>
                  <a:lnTo>
                    <a:pt x="13" y="88"/>
                  </a:lnTo>
                  <a:lnTo>
                    <a:pt x="9" y="75"/>
                  </a:lnTo>
                  <a:lnTo>
                    <a:pt x="7" y="60"/>
                  </a:lnTo>
                  <a:lnTo>
                    <a:pt x="9" y="43"/>
                  </a:lnTo>
                  <a:lnTo>
                    <a:pt x="16" y="29"/>
                  </a:lnTo>
                  <a:lnTo>
                    <a:pt x="25" y="16"/>
                  </a:lnTo>
                  <a:lnTo>
                    <a:pt x="39" y="8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8" name="Freeform 104"/>
            <p:cNvSpPr>
              <a:spLocks/>
            </p:cNvSpPr>
            <p:nvPr userDrawn="1"/>
          </p:nvSpPr>
          <p:spPr bwMode="auto">
            <a:xfrm>
              <a:off x="4473" y="3850"/>
              <a:ext cx="24" cy="35"/>
            </a:xfrm>
            <a:custGeom>
              <a:avLst/>
              <a:gdLst>
                <a:gd name="T0" fmla="*/ 73 w 145"/>
                <a:gd name="T1" fmla="*/ 0 h 207"/>
                <a:gd name="T2" fmla="*/ 91 w 145"/>
                <a:gd name="T3" fmla="*/ 2 h 207"/>
                <a:gd name="T4" fmla="*/ 107 w 145"/>
                <a:gd name="T5" fmla="*/ 7 h 207"/>
                <a:gd name="T6" fmla="*/ 121 w 145"/>
                <a:gd name="T7" fmla="*/ 16 h 207"/>
                <a:gd name="T8" fmla="*/ 132 w 145"/>
                <a:gd name="T9" fmla="*/ 28 h 207"/>
                <a:gd name="T10" fmla="*/ 141 w 145"/>
                <a:gd name="T11" fmla="*/ 44 h 207"/>
                <a:gd name="T12" fmla="*/ 145 w 145"/>
                <a:gd name="T13" fmla="*/ 63 h 207"/>
                <a:gd name="T14" fmla="*/ 114 w 145"/>
                <a:gd name="T15" fmla="*/ 63 h 207"/>
                <a:gd name="T16" fmla="*/ 109 w 145"/>
                <a:gd name="T17" fmla="*/ 49 h 207"/>
                <a:gd name="T18" fmla="*/ 101 w 145"/>
                <a:gd name="T19" fmla="*/ 37 h 207"/>
                <a:gd name="T20" fmla="*/ 88 w 145"/>
                <a:gd name="T21" fmla="*/ 30 h 207"/>
                <a:gd name="T22" fmla="*/ 73 w 145"/>
                <a:gd name="T23" fmla="*/ 28 h 207"/>
                <a:gd name="T24" fmla="*/ 61 w 145"/>
                <a:gd name="T25" fmla="*/ 29 h 207"/>
                <a:gd name="T26" fmla="*/ 52 w 145"/>
                <a:gd name="T27" fmla="*/ 34 h 207"/>
                <a:gd name="T28" fmla="*/ 43 w 145"/>
                <a:gd name="T29" fmla="*/ 40 h 207"/>
                <a:gd name="T30" fmla="*/ 38 w 145"/>
                <a:gd name="T31" fmla="*/ 47 h 207"/>
                <a:gd name="T32" fmla="*/ 34 w 145"/>
                <a:gd name="T33" fmla="*/ 55 h 207"/>
                <a:gd name="T34" fmla="*/ 32 w 145"/>
                <a:gd name="T35" fmla="*/ 67 h 207"/>
                <a:gd name="T36" fmla="*/ 31 w 145"/>
                <a:gd name="T37" fmla="*/ 82 h 207"/>
                <a:gd name="T38" fmla="*/ 31 w 145"/>
                <a:gd name="T39" fmla="*/ 104 h 207"/>
                <a:gd name="T40" fmla="*/ 31 w 145"/>
                <a:gd name="T41" fmla="*/ 125 h 207"/>
                <a:gd name="T42" fmla="*/ 32 w 145"/>
                <a:gd name="T43" fmla="*/ 141 h 207"/>
                <a:gd name="T44" fmla="*/ 34 w 145"/>
                <a:gd name="T45" fmla="*/ 152 h 207"/>
                <a:gd name="T46" fmla="*/ 38 w 145"/>
                <a:gd name="T47" fmla="*/ 161 h 207"/>
                <a:gd name="T48" fmla="*/ 43 w 145"/>
                <a:gd name="T49" fmla="*/ 168 h 207"/>
                <a:gd name="T50" fmla="*/ 52 w 145"/>
                <a:gd name="T51" fmla="*/ 173 h 207"/>
                <a:gd name="T52" fmla="*/ 61 w 145"/>
                <a:gd name="T53" fmla="*/ 178 h 207"/>
                <a:gd name="T54" fmla="*/ 73 w 145"/>
                <a:gd name="T55" fmla="*/ 179 h 207"/>
                <a:gd name="T56" fmla="*/ 88 w 145"/>
                <a:gd name="T57" fmla="*/ 177 h 207"/>
                <a:gd name="T58" fmla="*/ 101 w 145"/>
                <a:gd name="T59" fmla="*/ 170 h 207"/>
                <a:gd name="T60" fmla="*/ 109 w 145"/>
                <a:gd name="T61" fmla="*/ 158 h 207"/>
                <a:gd name="T62" fmla="*/ 115 w 145"/>
                <a:gd name="T63" fmla="*/ 144 h 207"/>
                <a:gd name="T64" fmla="*/ 145 w 145"/>
                <a:gd name="T65" fmla="*/ 144 h 207"/>
                <a:gd name="T66" fmla="*/ 141 w 145"/>
                <a:gd name="T67" fmla="*/ 163 h 207"/>
                <a:gd name="T68" fmla="*/ 132 w 145"/>
                <a:gd name="T69" fmla="*/ 179 h 207"/>
                <a:gd name="T70" fmla="*/ 121 w 145"/>
                <a:gd name="T71" fmla="*/ 191 h 207"/>
                <a:gd name="T72" fmla="*/ 107 w 145"/>
                <a:gd name="T73" fmla="*/ 200 h 207"/>
                <a:gd name="T74" fmla="*/ 90 w 145"/>
                <a:gd name="T75" fmla="*/ 205 h 207"/>
                <a:gd name="T76" fmla="*/ 73 w 145"/>
                <a:gd name="T77" fmla="*/ 207 h 207"/>
                <a:gd name="T78" fmla="*/ 53 w 145"/>
                <a:gd name="T79" fmla="*/ 205 h 207"/>
                <a:gd name="T80" fmla="*/ 35 w 145"/>
                <a:gd name="T81" fmla="*/ 197 h 207"/>
                <a:gd name="T82" fmla="*/ 20 w 145"/>
                <a:gd name="T83" fmla="*/ 185 h 207"/>
                <a:gd name="T84" fmla="*/ 8 w 145"/>
                <a:gd name="T85" fmla="*/ 170 h 207"/>
                <a:gd name="T86" fmla="*/ 2 w 145"/>
                <a:gd name="T87" fmla="*/ 151 h 207"/>
                <a:gd name="T88" fmla="*/ 0 w 145"/>
                <a:gd name="T89" fmla="*/ 130 h 207"/>
                <a:gd name="T90" fmla="*/ 0 w 145"/>
                <a:gd name="T91" fmla="*/ 104 h 207"/>
                <a:gd name="T92" fmla="*/ 0 w 145"/>
                <a:gd name="T93" fmla="*/ 77 h 207"/>
                <a:gd name="T94" fmla="*/ 2 w 145"/>
                <a:gd name="T95" fmla="*/ 56 h 207"/>
                <a:gd name="T96" fmla="*/ 8 w 145"/>
                <a:gd name="T97" fmla="*/ 37 h 207"/>
                <a:gd name="T98" fmla="*/ 20 w 145"/>
                <a:gd name="T99" fmla="*/ 22 h 207"/>
                <a:gd name="T100" fmla="*/ 35 w 145"/>
                <a:gd name="T101" fmla="*/ 10 h 207"/>
                <a:gd name="T102" fmla="*/ 53 w 145"/>
                <a:gd name="T103" fmla="*/ 2 h 207"/>
                <a:gd name="T104" fmla="*/ 73 w 145"/>
                <a:gd name="T10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5" h="207">
                  <a:moveTo>
                    <a:pt x="73" y="0"/>
                  </a:moveTo>
                  <a:lnTo>
                    <a:pt x="91" y="2"/>
                  </a:lnTo>
                  <a:lnTo>
                    <a:pt x="107" y="7"/>
                  </a:lnTo>
                  <a:lnTo>
                    <a:pt x="121" y="16"/>
                  </a:lnTo>
                  <a:lnTo>
                    <a:pt x="132" y="28"/>
                  </a:lnTo>
                  <a:lnTo>
                    <a:pt x="141" y="44"/>
                  </a:lnTo>
                  <a:lnTo>
                    <a:pt x="145" y="63"/>
                  </a:lnTo>
                  <a:lnTo>
                    <a:pt x="114" y="63"/>
                  </a:lnTo>
                  <a:lnTo>
                    <a:pt x="109" y="49"/>
                  </a:lnTo>
                  <a:lnTo>
                    <a:pt x="101" y="37"/>
                  </a:lnTo>
                  <a:lnTo>
                    <a:pt x="88" y="30"/>
                  </a:lnTo>
                  <a:lnTo>
                    <a:pt x="73" y="28"/>
                  </a:lnTo>
                  <a:lnTo>
                    <a:pt x="61" y="29"/>
                  </a:lnTo>
                  <a:lnTo>
                    <a:pt x="52" y="34"/>
                  </a:lnTo>
                  <a:lnTo>
                    <a:pt x="43" y="40"/>
                  </a:lnTo>
                  <a:lnTo>
                    <a:pt x="38" y="47"/>
                  </a:lnTo>
                  <a:lnTo>
                    <a:pt x="34" y="55"/>
                  </a:lnTo>
                  <a:lnTo>
                    <a:pt x="32" y="67"/>
                  </a:lnTo>
                  <a:lnTo>
                    <a:pt x="31" y="82"/>
                  </a:lnTo>
                  <a:lnTo>
                    <a:pt x="31" y="104"/>
                  </a:lnTo>
                  <a:lnTo>
                    <a:pt x="31" y="125"/>
                  </a:lnTo>
                  <a:lnTo>
                    <a:pt x="32" y="141"/>
                  </a:lnTo>
                  <a:lnTo>
                    <a:pt x="34" y="152"/>
                  </a:lnTo>
                  <a:lnTo>
                    <a:pt x="38" y="161"/>
                  </a:lnTo>
                  <a:lnTo>
                    <a:pt x="43" y="168"/>
                  </a:lnTo>
                  <a:lnTo>
                    <a:pt x="52" y="173"/>
                  </a:lnTo>
                  <a:lnTo>
                    <a:pt x="61" y="178"/>
                  </a:lnTo>
                  <a:lnTo>
                    <a:pt x="73" y="179"/>
                  </a:lnTo>
                  <a:lnTo>
                    <a:pt x="88" y="177"/>
                  </a:lnTo>
                  <a:lnTo>
                    <a:pt x="101" y="170"/>
                  </a:lnTo>
                  <a:lnTo>
                    <a:pt x="109" y="158"/>
                  </a:lnTo>
                  <a:lnTo>
                    <a:pt x="115" y="144"/>
                  </a:lnTo>
                  <a:lnTo>
                    <a:pt x="145" y="144"/>
                  </a:lnTo>
                  <a:lnTo>
                    <a:pt x="141" y="163"/>
                  </a:lnTo>
                  <a:lnTo>
                    <a:pt x="132" y="179"/>
                  </a:lnTo>
                  <a:lnTo>
                    <a:pt x="121" y="191"/>
                  </a:lnTo>
                  <a:lnTo>
                    <a:pt x="107" y="200"/>
                  </a:lnTo>
                  <a:lnTo>
                    <a:pt x="90" y="205"/>
                  </a:lnTo>
                  <a:lnTo>
                    <a:pt x="73" y="207"/>
                  </a:lnTo>
                  <a:lnTo>
                    <a:pt x="53" y="205"/>
                  </a:lnTo>
                  <a:lnTo>
                    <a:pt x="35" y="197"/>
                  </a:lnTo>
                  <a:lnTo>
                    <a:pt x="20" y="185"/>
                  </a:lnTo>
                  <a:lnTo>
                    <a:pt x="8" y="170"/>
                  </a:lnTo>
                  <a:lnTo>
                    <a:pt x="2" y="151"/>
                  </a:lnTo>
                  <a:lnTo>
                    <a:pt x="0" y="130"/>
                  </a:lnTo>
                  <a:lnTo>
                    <a:pt x="0" y="104"/>
                  </a:lnTo>
                  <a:lnTo>
                    <a:pt x="0" y="77"/>
                  </a:lnTo>
                  <a:lnTo>
                    <a:pt x="2" y="56"/>
                  </a:lnTo>
                  <a:lnTo>
                    <a:pt x="8" y="37"/>
                  </a:lnTo>
                  <a:lnTo>
                    <a:pt x="20" y="22"/>
                  </a:lnTo>
                  <a:lnTo>
                    <a:pt x="35" y="10"/>
                  </a:lnTo>
                  <a:lnTo>
                    <a:pt x="53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9" name="Freeform 105"/>
            <p:cNvSpPr>
              <a:spLocks/>
            </p:cNvSpPr>
            <p:nvPr userDrawn="1"/>
          </p:nvSpPr>
          <p:spPr bwMode="auto">
            <a:xfrm>
              <a:off x="4506" y="3850"/>
              <a:ext cx="24" cy="34"/>
            </a:xfrm>
            <a:custGeom>
              <a:avLst/>
              <a:gdLst>
                <a:gd name="T0" fmla="*/ 0 w 144"/>
                <a:gd name="T1" fmla="*/ 0 h 203"/>
                <a:gd name="T2" fmla="*/ 30 w 144"/>
                <a:gd name="T3" fmla="*/ 0 h 203"/>
                <a:gd name="T4" fmla="*/ 30 w 144"/>
                <a:gd name="T5" fmla="*/ 87 h 203"/>
                <a:gd name="T6" fmla="*/ 112 w 144"/>
                <a:gd name="T7" fmla="*/ 87 h 203"/>
                <a:gd name="T8" fmla="*/ 112 w 144"/>
                <a:gd name="T9" fmla="*/ 0 h 203"/>
                <a:gd name="T10" fmla="*/ 144 w 144"/>
                <a:gd name="T11" fmla="*/ 0 h 203"/>
                <a:gd name="T12" fmla="*/ 144 w 144"/>
                <a:gd name="T13" fmla="*/ 203 h 203"/>
                <a:gd name="T14" fmla="*/ 112 w 144"/>
                <a:gd name="T15" fmla="*/ 203 h 203"/>
                <a:gd name="T16" fmla="*/ 112 w 144"/>
                <a:gd name="T17" fmla="*/ 114 h 203"/>
                <a:gd name="T18" fmla="*/ 30 w 144"/>
                <a:gd name="T19" fmla="*/ 114 h 203"/>
                <a:gd name="T20" fmla="*/ 30 w 144"/>
                <a:gd name="T21" fmla="*/ 203 h 203"/>
                <a:gd name="T22" fmla="*/ 0 w 144"/>
                <a:gd name="T23" fmla="*/ 203 h 203"/>
                <a:gd name="T24" fmla="*/ 0 w 144"/>
                <a:gd name="T2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203">
                  <a:moveTo>
                    <a:pt x="0" y="0"/>
                  </a:moveTo>
                  <a:lnTo>
                    <a:pt x="30" y="0"/>
                  </a:lnTo>
                  <a:lnTo>
                    <a:pt x="30" y="87"/>
                  </a:lnTo>
                  <a:lnTo>
                    <a:pt x="112" y="87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44" y="203"/>
                  </a:lnTo>
                  <a:lnTo>
                    <a:pt x="112" y="203"/>
                  </a:lnTo>
                  <a:lnTo>
                    <a:pt x="112" y="114"/>
                  </a:lnTo>
                  <a:lnTo>
                    <a:pt x="30" y="114"/>
                  </a:lnTo>
                  <a:lnTo>
                    <a:pt x="30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20" name="Freeform 106"/>
            <p:cNvSpPr>
              <a:spLocks/>
            </p:cNvSpPr>
            <p:nvPr userDrawn="1"/>
          </p:nvSpPr>
          <p:spPr bwMode="auto">
            <a:xfrm>
              <a:off x="4540" y="3850"/>
              <a:ext cx="24" cy="35"/>
            </a:xfrm>
            <a:custGeom>
              <a:avLst/>
              <a:gdLst>
                <a:gd name="T0" fmla="*/ 0 w 145"/>
                <a:gd name="T1" fmla="*/ 0 h 205"/>
                <a:gd name="T2" fmla="*/ 30 w 145"/>
                <a:gd name="T3" fmla="*/ 0 h 205"/>
                <a:gd name="T4" fmla="*/ 30 w 145"/>
                <a:gd name="T5" fmla="*/ 134 h 205"/>
                <a:gd name="T6" fmla="*/ 33 w 145"/>
                <a:gd name="T7" fmla="*/ 148 h 205"/>
                <a:gd name="T8" fmla="*/ 37 w 145"/>
                <a:gd name="T9" fmla="*/ 161 h 205"/>
                <a:gd name="T10" fmla="*/ 47 w 145"/>
                <a:gd name="T11" fmla="*/ 170 h 205"/>
                <a:gd name="T12" fmla="*/ 58 w 145"/>
                <a:gd name="T13" fmla="*/ 175 h 205"/>
                <a:gd name="T14" fmla="*/ 73 w 145"/>
                <a:gd name="T15" fmla="*/ 177 h 205"/>
                <a:gd name="T16" fmla="*/ 87 w 145"/>
                <a:gd name="T17" fmla="*/ 175 h 205"/>
                <a:gd name="T18" fmla="*/ 98 w 145"/>
                <a:gd name="T19" fmla="*/ 170 h 205"/>
                <a:gd name="T20" fmla="*/ 106 w 145"/>
                <a:gd name="T21" fmla="*/ 161 h 205"/>
                <a:gd name="T22" fmla="*/ 112 w 145"/>
                <a:gd name="T23" fmla="*/ 148 h 205"/>
                <a:gd name="T24" fmla="*/ 115 w 145"/>
                <a:gd name="T25" fmla="*/ 134 h 205"/>
                <a:gd name="T26" fmla="*/ 115 w 145"/>
                <a:gd name="T27" fmla="*/ 0 h 205"/>
                <a:gd name="T28" fmla="*/ 145 w 145"/>
                <a:gd name="T29" fmla="*/ 0 h 205"/>
                <a:gd name="T30" fmla="*/ 145 w 145"/>
                <a:gd name="T31" fmla="*/ 135 h 205"/>
                <a:gd name="T32" fmla="*/ 143 w 145"/>
                <a:gd name="T33" fmla="*/ 155 h 205"/>
                <a:gd name="T34" fmla="*/ 136 w 145"/>
                <a:gd name="T35" fmla="*/ 171 h 205"/>
                <a:gd name="T36" fmla="*/ 124 w 145"/>
                <a:gd name="T37" fmla="*/ 186 h 205"/>
                <a:gd name="T38" fmla="*/ 110 w 145"/>
                <a:gd name="T39" fmla="*/ 196 h 205"/>
                <a:gd name="T40" fmla="*/ 92 w 145"/>
                <a:gd name="T41" fmla="*/ 203 h 205"/>
                <a:gd name="T42" fmla="*/ 73 w 145"/>
                <a:gd name="T43" fmla="*/ 205 h 205"/>
                <a:gd name="T44" fmla="*/ 53 w 145"/>
                <a:gd name="T45" fmla="*/ 203 h 205"/>
                <a:gd name="T46" fmla="*/ 35 w 145"/>
                <a:gd name="T47" fmla="*/ 196 h 205"/>
                <a:gd name="T48" fmla="*/ 20 w 145"/>
                <a:gd name="T49" fmla="*/ 186 h 205"/>
                <a:gd name="T50" fmla="*/ 9 w 145"/>
                <a:gd name="T51" fmla="*/ 171 h 205"/>
                <a:gd name="T52" fmla="*/ 2 w 145"/>
                <a:gd name="T53" fmla="*/ 155 h 205"/>
                <a:gd name="T54" fmla="*/ 0 w 145"/>
                <a:gd name="T55" fmla="*/ 135 h 205"/>
                <a:gd name="T56" fmla="*/ 0 w 14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" h="205">
                  <a:moveTo>
                    <a:pt x="0" y="0"/>
                  </a:moveTo>
                  <a:lnTo>
                    <a:pt x="30" y="0"/>
                  </a:lnTo>
                  <a:lnTo>
                    <a:pt x="30" y="134"/>
                  </a:lnTo>
                  <a:lnTo>
                    <a:pt x="33" y="148"/>
                  </a:lnTo>
                  <a:lnTo>
                    <a:pt x="37" y="161"/>
                  </a:lnTo>
                  <a:lnTo>
                    <a:pt x="47" y="170"/>
                  </a:lnTo>
                  <a:lnTo>
                    <a:pt x="58" y="175"/>
                  </a:lnTo>
                  <a:lnTo>
                    <a:pt x="73" y="177"/>
                  </a:lnTo>
                  <a:lnTo>
                    <a:pt x="87" y="175"/>
                  </a:lnTo>
                  <a:lnTo>
                    <a:pt x="98" y="170"/>
                  </a:lnTo>
                  <a:lnTo>
                    <a:pt x="106" y="161"/>
                  </a:lnTo>
                  <a:lnTo>
                    <a:pt x="112" y="148"/>
                  </a:lnTo>
                  <a:lnTo>
                    <a:pt x="115" y="134"/>
                  </a:lnTo>
                  <a:lnTo>
                    <a:pt x="115" y="0"/>
                  </a:lnTo>
                  <a:lnTo>
                    <a:pt x="145" y="0"/>
                  </a:lnTo>
                  <a:lnTo>
                    <a:pt x="145" y="135"/>
                  </a:lnTo>
                  <a:lnTo>
                    <a:pt x="143" y="155"/>
                  </a:lnTo>
                  <a:lnTo>
                    <a:pt x="136" y="171"/>
                  </a:lnTo>
                  <a:lnTo>
                    <a:pt x="124" y="186"/>
                  </a:lnTo>
                  <a:lnTo>
                    <a:pt x="110" y="196"/>
                  </a:lnTo>
                  <a:lnTo>
                    <a:pt x="92" y="203"/>
                  </a:lnTo>
                  <a:lnTo>
                    <a:pt x="73" y="205"/>
                  </a:lnTo>
                  <a:lnTo>
                    <a:pt x="53" y="203"/>
                  </a:lnTo>
                  <a:lnTo>
                    <a:pt x="35" y="196"/>
                  </a:lnTo>
                  <a:lnTo>
                    <a:pt x="20" y="186"/>
                  </a:lnTo>
                  <a:lnTo>
                    <a:pt x="9" y="171"/>
                  </a:lnTo>
                  <a:lnTo>
                    <a:pt x="2" y="15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21" name="Freeform 107"/>
            <p:cNvSpPr>
              <a:spLocks/>
            </p:cNvSpPr>
            <p:nvPr userDrawn="1"/>
          </p:nvSpPr>
          <p:spPr bwMode="auto">
            <a:xfrm>
              <a:off x="4575" y="3850"/>
              <a:ext cx="25" cy="34"/>
            </a:xfrm>
            <a:custGeom>
              <a:avLst/>
              <a:gdLst>
                <a:gd name="T0" fmla="*/ 0 w 153"/>
                <a:gd name="T1" fmla="*/ 0 h 203"/>
                <a:gd name="T2" fmla="*/ 28 w 153"/>
                <a:gd name="T3" fmla="*/ 0 h 203"/>
                <a:gd name="T4" fmla="*/ 122 w 153"/>
                <a:gd name="T5" fmla="*/ 143 h 203"/>
                <a:gd name="T6" fmla="*/ 122 w 153"/>
                <a:gd name="T7" fmla="*/ 0 h 203"/>
                <a:gd name="T8" fmla="*/ 153 w 153"/>
                <a:gd name="T9" fmla="*/ 0 h 203"/>
                <a:gd name="T10" fmla="*/ 153 w 153"/>
                <a:gd name="T11" fmla="*/ 203 h 203"/>
                <a:gd name="T12" fmla="*/ 125 w 153"/>
                <a:gd name="T13" fmla="*/ 203 h 203"/>
                <a:gd name="T14" fmla="*/ 30 w 153"/>
                <a:gd name="T15" fmla="*/ 60 h 203"/>
                <a:gd name="T16" fmla="*/ 30 w 153"/>
                <a:gd name="T17" fmla="*/ 203 h 203"/>
                <a:gd name="T18" fmla="*/ 0 w 153"/>
                <a:gd name="T19" fmla="*/ 203 h 203"/>
                <a:gd name="T20" fmla="*/ 0 w 153"/>
                <a:gd name="T2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203">
                  <a:moveTo>
                    <a:pt x="0" y="0"/>
                  </a:moveTo>
                  <a:lnTo>
                    <a:pt x="28" y="0"/>
                  </a:lnTo>
                  <a:lnTo>
                    <a:pt x="122" y="143"/>
                  </a:lnTo>
                  <a:lnTo>
                    <a:pt x="122" y="0"/>
                  </a:lnTo>
                  <a:lnTo>
                    <a:pt x="153" y="0"/>
                  </a:lnTo>
                  <a:lnTo>
                    <a:pt x="153" y="203"/>
                  </a:lnTo>
                  <a:lnTo>
                    <a:pt x="125" y="203"/>
                  </a:lnTo>
                  <a:lnTo>
                    <a:pt x="30" y="60"/>
                  </a:lnTo>
                  <a:lnTo>
                    <a:pt x="30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22" name="Freeform 108"/>
            <p:cNvSpPr>
              <a:spLocks/>
            </p:cNvSpPr>
            <p:nvPr userDrawn="1"/>
          </p:nvSpPr>
          <p:spPr bwMode="auto">
            <a:xfrm>
              <a:off x="4609" y="3850"/>
              <a:ext cx="25" cy="35"/>
            </a:xfrm>
            <a:custGeom>
              <a:avLst/>
              <a:gdLst>
                <a:gd name="T0" fmla="*/ 72 w 147"/>
                <a:gd name="T1" fmla="*/ 0 h 207"/>
                <a:gd name="T2" fmla="*/ 93 w 147"/>
                <a:gd name="T3" fmla="*/ 2 h 207"/>
                <a:gd name="T4" fmla="*/ 110 w 147"/>
                <a:gd name="T5" fmla="*/ 9 h 207"/>
                <a:gd name="T6" fmla="*/ 124 w 147"/>
                <a:gd name="T7" fmla="*/ 18 h 207"/>
                <a:gd name="T8" fmla="*/ 134 w 147"/>
                <a:gd name="T9" fmla="*/ 31 h 207"/>
                <a:gd name="T10" fmla="*/ 142 w 147"/>
                <a:gd name="T11" fmla="*/ 47 h 207"/>
                <a:gd name="T12" fmla="*/ 147 w 147"/>
                <a:gd name="T13" fmla="*/ 63 h 207"/>
                <a:gd name="T14" fmla="*/ 116 w 147"/>
                <a:gd name="T15" fmla="*/ 63 h 207"/>
                <a:gd name="T16" fmla="*/ 110 w 147"/>
                <a:gd name="T17" fmla="*/ 48 h 207"/>
                <a:gd name="T18" fmla="*/ 100 w 147"/>
                <a:gd name="T19" fmla="*/ 37 h 207"/>
                <a:gd name="T20" fmla="*/ 89 w 147"/>
                <a:gd name="T21" fmla="*/ 30 h 207"/>
                <a:gd name="T22" fmla="*/ 72 w 147"/>
                <a:gd name="T23" fmla="*/ 28 h 207"/>
                <a:gd name="T24" fmla="*/ 62 w 147"/>
                <a:gd name="T25" fmla="*/ 29 h 207"/>
                <a:gd name="T26" fmla="*/ 51 w 147"/>
                <a:gd name="T27" fmla="*/ 34 h 207"/>
                <a:gd name="T28" fmla="*/ 43 w 147"/>
                <a:gd name="T29" fmla="*/ 41 h 207"/>
                <a:gd name="T30" fmla="*/ 37 w 147"/>
                <a:gd name="T31" fmla="*/ 47 h 207"/>
                <a:gd name="T32" fmla="*/ 34 w 147"/>
                <a:gd name="T33" fmla="*/ 56 h 207"/>
                <a:gd name="T34" fmla="*/ 32 w 147"/>
                <a:gd name="T35" fmla="*/ 67 h 207"/>
                <a:gd name="T36" fmla="*/ 31 w 147"/>
                <a:gd name="T37" fmla="*/ 82 h 207"/>
                <a:gd name="T38" fmla="*/ 30 w 147"/>
                <a:gd name="T39" fmla="*/ 104 h 207"/>
                <a:gd name="T40" fmla="*/ 31 w 147"/>
                <a:gd name="T41" fmla="*/ 125 h 207"/>
                <a:gd name="T42" fmla="*/ 32 w 147"/>
                <a:gd name="T43" fmla="*/ 141 h 207"/>
                <a:gd name="T44" fmla="*/ 34 w 147"/>
                <a:gd name="T45" fmla="*/ 152 h 207"/>
                <a:gd name="T46" fmla="*/ 37 w 147"/>
                <a:gd name="T47" fmla="*/ 161 h 207"/>
                <a:gd name="T48" fmla="*/ 43 w 147"/>
                <a:gd name="T49" fmla="*/ 168 h 207"/>
                <a:gd name="T50" fmla="*/ 51 w 147"/>
                <a:gd name="T51" fmla="*/ 173 h 207"/>
                <a:gd name="T52" fmla="*/ 62 w 147"/>
                <a:gd name="T53" fmla="*/ 178 h 207"/>
                <a:gd name="T54" fmla="*/ 72 w 147"/>
                <a:gd name="T55" fmla="*/ 179 h 207"/>
                <a:gd name="T56" fmla="*/ 85 w 147"/>
                <a:gd name="T57" fmla="*/ 178 h 207"/>
                <a:gd name="T58" fmla="*/ 97 w 147"/>
                <a:gd name="T59" fmla="*/ 173 h 207"/>
                <a:gd name="T60" fmla="*/ 106 w 147"/>
                <a:gd name="T61" fmla="*/ 165 h 207"/>
                <a:gd name="T62" fmla="*/ 112 w 147"/>
                <a:gd name="T63" fmla="*/ 156 h 207"/>
                <a:gd name="T64" fmla="*/ 116 w 147"/>
                <a:gd name="T65" fmla="*/ 145 h 207"/>
                <a:gd name="T66" fmla="*/ 116 w 147"/>
                <a:gd name="T67" fmla="*/ 134 h 207"/>
                <a:gd name="T68" fmla="*/ 116 w 147"/>
                <a:gd name="T69" fmla="*/ 122 h 207"/>
                <a:gd name="T70" fmla="*/ 72 w 147"/>
                <a:gd name="T71" fmla="*/ 122 h 207"/>
                <a:gd name="T72" fmla="*/ 72 w 147"/>
                <a:gd name="T73" fmla="*/ 95 h 207"/>
                <a:gd name="T74" fmla="*/ 147 w 147"/>
                <a:gd name="T75" fmla="*/ 95 h 207"/>
                <a:gd name="T76" fmla="*/ 147 w 147"/>
                <a:gd name="T77" fmla="*/ 126 h 207"/>
                <a:gd name="T78" fmla="*/ 146 w 147"/>
                <a:gd name="T79" fmla="*/ 144 h 207"/>
                <a:gd name="T80" fmla="*/ 142 w 147"/>
                <a:gd name="T81" fmla="*/ 159 h 207"/>
                <a:gd name="T82" fmla="*/ 137 w 147"/>
                <a:gd name="T83" fmla="*/ 172 h 207"/>
                <a:gd name="T84" fmla="*/ 128 w 147"/>
                <a:gd name="T85" fmla="*/ 184 h 207"/>
                <a:gd name="T86" fmla="*/ 112 w 147"/>
                <a:gd name="T87" fmla="*/ 197 h 207"/>
                <a:gd name="T88" fmla="*/ 93 w 147"/>
                <a:gd name="T89" fmla="*/ 205 h 207"/>
                <a:gd name="T90" fmla="*/ 72 w 147"/>
                <a:gd name="T91" fmla="*/ 207 h 207"/>
                <a:gd name="T92" fmla="*/ 52 w 147"/>
                <a:gd name="T93" fmla="*/ 205 h 207"/>
                <a:gd name="T94" fmla="*/ 35 w 147"/>
                <a:gd name="T95" fmla="*/ 197 h 207"/>
                <a:gd name="T96" fmla="*/ 20 w 147"/>
                <a:gd name="T97" fmla="*/ 185 h 207"/>
                <a:gd name="T98" fmla="*/ 8 w 147"/>
                <a:gd name="T99" fmla="*/ 170 h 207"/>
                <a:gd name="T100" fmla="*/ 2 w 147"/>
                <a:gd name="T101" fmla="*/ 151 h 207"/>
                <a:gd name="T102" fmla="*/ 0 w 147"/>
                <a:gd name="T103" fmla="*/ 130 h 207"/>
                <a:gd name="T104" fmla="*/ 0 w 147"/>
                <a:gd name="T105" fmla="*/ 104 h 207"/>
                <a:gd name="T106" fmla="*/ 0 w 147"/>
                <a:gd name="T107" fmla="*/ 77 h 207"/>
                <a:gd name="T108" fmla="*/ 2 w 147"/>
                <a:gd name="T109" fmla="*/ 56 h 207"/>
                <a:gd name="T110" fmla="*/ 8 w 147"/>
                <a:gd name="T111" fmla="*/ 37 h 207"/>
                <a:gd name="T112" fmla="*/ 20 w 147"/>
                <a:gd name="T113" fmla="*/ 22 h 207"/>
                <a:gd name="T114" fmla="*/ 35 w 147"/>
                <a:gd name="T115" fmla="*/ 10 h 207"/>
                <a:gd name="T116" fmla="*/ 52 w 147"/>
                <a:gd name="T117" fmla="*/ 2 h 207"/>
                <a:gd name="T118" fmla="*/ 72 w 147"/>
                <a:gd name="T11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7" h="207">
                  <a:moveTo>
                    <a:pt x="72" y="0"/>
                  </a:moveTo>
                  <a:lnTo>
                    <a:pt x="93" y="2"/>
                  </a:lnTo>
                  <a:lnTo>
                    <a:pt x="110" y="9"/>
                  </a:lnTo>
                  <a:lnTo>
                    <a:pt x="124" y="18"/>
                  </a:lnTo>
                  <a:lnTo>
                    <a:pt x="134" y="31"/>
                  </a:lnTo>
                  <a:lnTo>
                    <a:pt x="142" y="47"/>
                  </a:lnTo>
                  <a:lnTo>
                    <a:pt x="147" y="63"/>
                  </a:lnTo>
                  <a:lnTo>
                    <a:pt x="116" y="63"/>
                  </a:lnTo>
                  <a:lnTo>
                    <a:pt x="110" y="48"/>
                  </a:lnTo>
                  <a:lnTo>
                    <a:pt x="100" y="37"/>
                  </a:lnTo>
                  <a:lnTo>
                    <a:pt x="89" y="30"/>
                  </a:lnTo>
                  <a:lnTo>
                    <a:pt x="72" y="28"/>
                  </a:lnTo>
                  <a:lnTo>
                    <a:pt x="62" y="29"/>
                  </a:lnTo>
                  <a:lnTo>
                    <a:pt x="51" y="34"/>
                  </a:lnTo>
                  <a:lnTo>
                    <a:pt x="43" y="41"/>
                  </a:lnTo>
                  <a:lnTo>
                    <a:pt x="37" y="47"/>
                  </a:lnTo>
                  <a:lnTo>
                    <a:pt x="34" y="56"/>
                  </a:lnTo>
                  <a:lnTo>
                    <a:pt x="32" y="67"/>
                  </a:lnTo>
                  <a:lnTo>
                    <a:pt x="31" y="82"/>
                  </a:lnTo>
                  <a:lnTo>
                    <a:pt x="30" y="104"/>
                  </a:lnTo>
                  <a:lnTo>
                    <a:pt x="31" y="125"/>
                  </a:lnTo>
                  <a:lnTo>
                    <a:pt x="32" y="141"/>
                  </a:lnTo>
                  <a:lnTo>
                    <a:pt x="34" y="152"/>
                  </a:lnTo>
                  <a:lnTo>
                    <a:pt x="37" y="161"/>
                  </a:lnTo>
                  <a:lnTo>
                    <a:pt x="43" y="168"/>
                  </a:lnTo>
                  <a:lnTo>
                    <a:pt x="51" y="173"/>
                  </a:lnTo>
                  <a:lnTo>
                    <a:pt x="62" y="178"/>
                  </a:lnTo>
                  <a:lnTo>
                    <a:pt x="72" y="179"/>
                  </a:lnTo>
                  <a:lnTo>
                    <a:pt x="85" y="178"/>
                  </a:lnTo>
                  <a:lnTo>
                    <a:pt x="97" y="173"/>
                  </a:lnTo>
                  <a:lnTo>
                    <a:pt x="106" y="165"/>
                  </a:lnTo>
                  <a:lnTo>
                    <a:pt x="112" y="156"/>
                  </a:lnTo>
                  <a:lnTo>
                    <a:pt x="116" y="145"/>
                  </a:lnTo>
                  <a:lnTo>
                    <a:pt x="116" y="134"/>
                  </a:lnTo>
                  <a:lnTo>
                    <a:pt x="116" y="122"/>
                  </a:lnTo>
                  <a:lnTo>
                    <a:pt x="72" y="122"/>
                  </a:lnTo>
                  <a:lnTo>
                    <a:pt x="72" y="95"/>
                  </a:lnTo>
                  <a:lnTo>
                    <a:pt x="147" y="95"/>
                  </a:lnTo>
                  <a:lnTo>
                    <a:pt x="147" y="126"/>
                  </a:lnTo>
                  <a:lnTo>
                    <a:pt x="146" y="144"/>
                  </a:lnTo>
                  <a:lnTo>
                    <a:pt x="142" y="159"/>
                  </a:lnTo>
                  <a:lnTo>
                    <a:pt x="137" y="172"/>
                  </a:lnTo>
                  <a:lnTo>
                    <a:pt x="128" y="184"/>
                  </a:lnTo>
                  <a:lnTo>
                    <a:pt x="112" y="197"/>
                  </a:lnTo>
                  <a:lnTo>
                    <a:pt x="93" y="205"/>
                  </a:lnTo>
                  <a:lnTo>
                    <a:pt x="72" y="207"/>
                  </a:lnTo>
                  <a:lnTo>
                    <a:pt x="52" y="205"/>
                  </a:lnTo>
                  <a:lnTo>
                    <a:pt x="35" y="197"/>
                  </a:lnTo>
                  <a:lnTo>
                    <a:pt x="20" y="185"/>
                  </a:lnTo>
                  <a:lnTo>
                    <a:pt x="8" y="170"/>
                  </a:lnTo>
                  <a:lnTo>
                    <a:pt x="2" y="151"/>
                  </a:lnTo>
                  <a:lnTo>
                    <a:pt x="0" y="130"/>
                  </a:lnTo>
                  <a:lnTo>
                    <a:pt x="0" y="104"/>
                  </a:lnTo>
                  <a:lnTo>
                    <a:pt x="0" y="77"/>
                  </a:lnTo>
                  <a:lnTo>
                    <a:pt x="2" y="56"/>
                  </a:lnTo>
                  <a:lnTo>
                    <a:pt x="8" y="37"/>
                  </a:lnTo>
                  <a:lnTo>
                    <a:pt x="20" y="22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23" name="Freeform 109"/>
            <p:cNvSpPr>
              <a:spLocks/>
            </p:cNvSpPr>
            <p:nvPr userDrawn="1"/>
          </p:nvSpPr>
          <p:spPr bwMode="auto">
            <a:xfrm>
              <a:off x="4148" y="3906"/>
              <a:ext cx="24" cy="34"/>
            </a:xfrm>
            <a:custGeom>
              <a:avLst/>
              <a:gdLst>
                <a:gd name="T0" fmla="*/ 0 w 147"/>
                <a:gd name="T1" fmla="*/ 0 h 205"/>
                <a:gd name="T2" fmla="*/ 32 w 147"/>
                <a:gd name="T3" fmla="*/ 0 h 205"/>
                <a:gd name="T4" fmla="*/ 32 w 147"/>
                <a:gd name="T5" fmla="*/ 133 h 205"/>
                <a:gd name="T6" fmla="*/ 33 w 147"/>
                <a:gd name="T7" fmla="*/ 149 h 205"/>
                <a:gd name="T8" fmla="*/ 39 w 147"/>
                <a:gd name="T9" fmla="*/ 160 h 205"/>
                <a:gd name="T10" fmla="*/ 47 w 147"/>
                <a:gd name="T11" fmla="*/ 170 h 205"/>
                <a:gd name="T12" fmla="*/ 59 w 147"/>
                <a:gd name="T13" fmla="*/ 176 h 205"/>
                <a:gd name="T14" fmla="*/ 73 w 147"/>
                <a:gd name="T15" fmla="*/ 177 h 205"/>
                <a:gd name="T16" fmla="*/ 88 w 147"/>
                <a:gd name="T17" fmla="*/ 176 h 205"/>
                <a:gd name="T18" fmla="*/ 99 w 147"/>
                <a:gd name="T19" fmla="*/ 170 h 205"/>
                <a:gd name="T20" fmla="*/ 108 w 147"/>
                <a:gd name="T21" fmla="*/ 160 h 205"/>
                <a:gd name="T22" fmla="*/ 114 w 147"/>
                <a:gd name="T23" fmla="*/ 149 h 205"/>
                <a:gd name="T24" fmla="*/ 115 w 147"/>
                <a:gd name="T25" fmla="*/ 133 h 205"/>
                <a:gd name="T26" fmla="*/ 115 w 147"/>
                <a:gd name="T27" fmla="*/ 0 h 205"/>
                <a:gd name="T28" fmla="*/ 147 w 147"/>
                <a:gd name="T29" fmla="*/ 0 h 205"/>
                <a:gd name="T30" fmla="*/ 147 w 147"/>
                <a:gd name="T31" fmla="*/ 135 h 205"/>
                <a:gd name="T32" fmla="*/ 144 w 147"/>
                <a:gd name="T33" fmla="*/ 155 h 205"/>
                <a:gd name="T34" fmla="*/ 137 w 147"/>
                <a:gd name="T35" fmla="*/ 172 h 205"/>
                <a:gd name="T36" fmla="*/ 126 w 147"/>
                <a:gd name="T37" fmla="*/ 185 h 205"/>
                <a:gd name="T38" fmla="*/ 110 w 147"/>
                <a:gd name="T39" fmla="*/ 196 h 205"/>
                <a:gd name="T40" fmla="*/ 93 w 147"/>
                <a:gd name="T41" fmla="*/ 203 h 205"/>
                <a:gd name="T42" fmla="*/ 73 w 147"/>
                <a:gd name="T43" fmla="*/ 205 h 205"/>
                <a:gd name="T44" fmla="*/ 54 w 147"/>
                <a:gd name="T45" fmla="*/ 203 h 205"/>
                <a:gd name="T46" fmla="*/ 37 w 147"/>
                <a:gd name="T47" fmla="*/ 196 h 205"/>
                <a:gd name="T48" fmla="*/ 21 w 147"/>
                <a:gd name="T49" fmla="*/ 185 h 205"/>
                <a:gd name="T50" fmla="*/ 11 w 147"/>
                <a:gd name="T51" fmla="*/ 172 h 205"/>
                <a:gd name="T52" fmla="*/ 3 w 147"/>
                <a:gd name="T53" fmla="*/ 155 h 205"/>
                <a:gd name="T54" fmla="*/ 0 w 147"/>
                <a:gd name="T55" fmla="*/ 135 h 205"/>
                <a:gd name="T56" fmla="*/ 0 w 147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7" h="205">
                  <a:moveTo>
                    <a:pt x="0" y="0"/>
                  </a:moveTo>
                  <a:lnTo>
                    <a:pt x="32" y="0"/>
                  </a:lnTo>
                  <a:lnTo>
                    <a:pt x="32" y="133"/>
                  </a:lnTo>
                  <a:lnTo>
                    <a:pt x="33" y="149"/>
                  </a:lnTo>
                  <a:lnTo>
                    <a:pt x="39" y="160"/>
                  </a:lnTo>
                  <a:lnTo>
                    <a:pt x="47" y="170"/>
                  </a:lnTo>
                  <a:lnTo>
                    <a:pt x="59" y="176"/>
                  </a:lnTo>
                  <a:lnTo>
                    <a:pt x="73" y="177"/>
                  </a:lnTo>
                  <a:lnTo>
                    <a:pt x="88" y="176"/>
                  </a:lnTo>
                  <a:lnTo>
                    <a:pt x="99" y="170"/>
                  </a:lnTo>
                  <a:lnTo>
                    <a:pt x="108" y="160"/>
                  </a:lnTo>
                  <a:lnTo>
                    <a:pt x="114" y="149"/>
                  </a:lnTo>
                  <a:lnTo>
                    <a:pt x="115" y="133"/>
                  </a:lnTo>
                  <a:lnTo>
                    <a:pt x="115" y="0"/>
                  </a:lnTo>
                  <a:lnTo>
                    <a:pt x="147" y="0"/>
                  </a:lnTo>
                  <a:lnTo>
                    <a:pt x="147" y="135"/>
                  </a:lnTo>
                  <a:lnTo>
                    <a:pt x="144" y="155"/>
                  </a:lnTo>
                  <a:lnTo>
                    <a:pt x="137" y="172"/>
                  </a:lnTo>
                  <a:lnTo>
                    <a:pt x="126" y="185"/>
                  </a:lnTo>
                  <a:lnTo>
                    <a:pt x="110" y="196"/>
                  </a:lnTo>
                  <a:lnTo>
                    <a:pt x="93" y="203"/>
                  </a:lnTo>
                  <a:lnTo>
                    <a:pt x="73" y="205"/>
                  </a:lnTo>
                  <a:lnTo>
                    <a:pt x="54" y="203"/>
                  </a:lnTo>
                  <a:lnTo>
                    <a:pt x="37" y="196"/>
                  </a:lnTo>
                  <a:lnTo>
                    <a:pt x="21" y="185"/>
                  </a:lnTo>
                  <a:lnTo>
                    <a:pt x="11" y="172"/>
                  </a:lnTo>
                  <a:lnTo>
                    <a:pt x="3" y="15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24" name="Freeform 110"/>
            <p:cNvSpPr>
              <a:spLocks/>
            </p:cNvSpPr>
            <p:nvPr userDrawn="1"/>
          </p:nvSpPr>
          <p:spPr bwMode="auto">
            <a:xfrm>
              <a:off x="4182" y="3906"/>
              <a:ext cx="22" cy="34"/>
            </a:xfrm>
            <a:custGeom>
              <a:avLst/>
              <a:gdLst>
                <a:gd name="T0" fmla="*/ 0 w 130"/>
                <a:gd name="T1" fmla="*/ 0 h 204"/>
                <a:gd name="T2" fmla="*/ 130 w 130"/>
                <a:gd name="T3" fmla="*/ 0 h 204"/>
                <a:gd name="T4" fmla="*/ 130 w 130"/>
                <a:gd name="T5" fmla="*/ 28 h 204"/>
                <a:gd name="T6" fmla="*/ 31 w 130"/>
                <a:gd name="T7" fmla="*/ 28 h 204"/>
                <a:gd name="T8" fmla="*/ 31 w 130"/>
                <a:gd name="T9" fmla="*/ 90 h 204"/>
                <a:gd name="T10" fmla="*/ 115 w 130"/>
                <a:gd name="T11" fmla="*/ 90 h 204"/>
                <a:gd name="T12" fmla="*/ 115 w 130"/>
                <a:gd name="T13" fmla="*/ 117 h 204"/>
                <a:gd name="T14" fmla="*/ 31 w 130"/>
                <a:gd name="T15" fmla="*/ 117 h 204"/>
                <a:gd name="T16" fmla="*/ 31 w 130"/>
                <a:gd name="T17" fmla="*/ 204 h 204"/>
                <a:gd name="T18" fmla="*/ 0 w 130"/>
                <a:gd name="T19" fmla="*/ 204 h 204"/>
                <a:gd name="T20" fmla="*/ 0 w 130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4">
                  <a:moveTo>
                    <a:pt x="0" y="0"/>
                  </a:moveTo>
                  <a:lnTo>
                    <a:pt x="130" y="0"/>
                  </a:lnTo>
                  <a:lnTo>
                    <a:pt x="130" y="28"/>
                  </a:lnTo>
                  <a:lnTo>
                    <a:pt x="31" y="28"/>
                  </a:lnTo>
                  <a:lnTo>
                    <a:pt x="31" y="90"/>
                  </a:lnTo>
                  <a:lnTo>
                    <a:pt x="115" y="90"/>
                  </a:lnTo>
                  <a:lnTo>
                    <a:pt x="115" y="117"/>
                  </a:lnTo>
                  <a:lnTo>
                    <a:pt x="31" y="117"/>
                  </a:lnTo>
                  <a:lnTo>
                    <a:pt x="31" y="204"/>
                  </a:lnTo>
                  <a:lnTo>
                    <a:pt x="0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25" name="Freeform 111"/>
            <p:cNvSpPr>
              <a:spLocks/>
            </p:cNvSpPr>
            <p:nvPr userDrawn="1"/>
          </p:nvSpPr>
          <p:spPr bwMode="auto">
            <a:xfrm>
              <a:off x="4210" y="3906"/>
              <a:ext cx="21" cy="34"/>
            </a:xfrm>
            <a:custGeom>
              <a:avLst/>
              <a:gdLst>
                <a:gd name="T0" fmla="*/ 3 w 130"/>
                <a:gd name="T1" fmla="*/ 0 h 204"/>
                <a:gd name="T2" fmla="*/ 130 w 130"/>
                <a:gd name="T3" fmla="*/ 0 h 204"/>
                <a:gd name="T4" fmla="*/ 130 w 130"/>
                <a:gd name="T5" fmla="*/ 24 h 204"/>
                <a:gd name="T6" fmla="*/ 35 w 130"/>
                <a:gd name="T7" fmla="*/ 176 h 204"/>
                <a:gd name="T8" fmla="*/ 130 w 130"/>
                <a:gd name="T9" fmla="*/ 176 h 204"/>
                <a:gd name="T10" fmla="*/ 130 w 130"/>
                <a:gd name="T11" fmla="*/ 204 h 204"/>
                <a:gd name="T12" fmla="*/ 0 w 130"/>
                <a:gd name="T13" fmla="*/ 204 h 204"/>
                <a:gd name="T14" fmla="*/ 0 w 130"/>
                <a:gd name="T15" fmla="*/ 177 h 204"/>
                <a:gd name="T16" fmla="*/ 93 w 130"/>
                <a:gd name="T17" fmla="*/ 28 h 204"/>
                <a:gd name="T18" fmla="*/ 3 w 130"/>
                <a:gd name="T19" fmla="*/ 28 h 204"/>
                <a:gd name="T20" fmla="*/ 3 w 130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4">
                  <a:moveTo>
                    <a:pt x="3" y="0"/>
                  </a:moveTo>
                  <a:lnTo>
                    <a:pt x="130" y="0"/>
                  </a:lnTo>
                  <a:lnTo>
                    <a:pt x="130" y="24"/>
                  </a:lnTo>
                  <a:lnTo>
                    <a:pt x="35" y="176"/>
                  </a:lnTo>
                  <a:lnTo>
                    <a:pt x="130" y="176"/>
                  </a:lnTo>
                  <a:lnTo>
                    <a:pt x="130" y="204"/>
                  </a:lnTo>
                  <a:lnTo>
                    <a:pt x="0" y="204"/>
                  </a:lnTo>
                  <a:lnTo>
                    <a:pt x="0" y="177"/>
                  </a:lnTo>
                  <a:lnTo>
                    <a:pt x="93" y="28"/>
                  </a:lnTo>
                  <a:lnTo>
                    <a:pt x="3" y="2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grpSp>
        <p:nvGrpSpPr>
          <p:cNvPr id="326" name="Group 180"/>
          <p:cNvGrpSpPr>
            <a:grpSpLocks noChangeAspect="1"/>
          </p:cNvGrpSpPr>
          <p:nvPr userDrawn="1"/>
        </p:nvGrpSpPr>
        <p:grpSpPr bwMode="auto">
          <a:xfrm>
            <a:off x="7549564" y="5537360"/>
            <a:ext cx="1193312" cy="481574"/>
            <a:chOff x="4838" y="3394"/>
            <a:chExt cx="674" cy="272"/>
          </a:xfrm>
        </p:grpSpPr>
        <p:sp>
          <p:nvSpPr>
            <p:cNvPr id="327" name="AutoShape 179"/>
            <p:cNvSpPr>
              <a:spLocks noChangeAspect="1" noChangeArrowheads="1" noTextEdit="1"/>
            </p:cNvSpPr>
            <p:nvPr userDrawn="1"/>
          </p:nvSpPr>
          <p:spPr bwMode="auto">
            <a:xfrm>
              <a:off x="4838" y="3394"/>
              <a:ext cx="67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28" name="Rectangle 181"/>
            <p:cNvSpPr>
              <a:spLocks noChangeArrowheads="1"/>
            </p:cNvSpPr>
            <p:nvPr userDrawn="1"/>
          </p:nvSpPr>
          <p:spPr bwMode="auto">
            <a:xfrm>
              <a:off x="4838" y="3394"/>
              <a:ext cx="674" cy="272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29" name="Freeform 182"/>
            <p:cNvSpPr>
              <a:spLocks noEditPoints="1"/>
            </p:cNvSpPr>
            <p:nvPr userDrawn="1"/>
          </p:nvSpPr>
          <p:spPr bwMode="auto">
            <a:xfrm>
              <a:off x="4838" y="3396"/>
              <a:ext cx="302" cy="235"/>
            </a:xfrm>
            <a:custGeom>
              <a:avLst/>
              <a:gdLst>
                <a:gd name="T0" fmla="*/ 496 w 1508"/>
                <a:gd name="T1" fmla="*/ 758 h 1176"/>
                <a:gd name="T2" fmla="*/ 496 w 1508"/>
                <a:gd name="T3" fmla="*/ 971 h 1176"/>
                <a:gd name="T4" fmla="*/ 706 w 1508"/>
                <a:gd name="T5" fmla="*/ 758 h 1176"/>
                <a:gd name="T6" fmla="*/ 496 w 1508"/>
                <a:gd name="T7" fmla="*/ 758 h 1176"/>
                <a:gd name="T8" fmla="*/ 1076 w 1508"/>
                <a:gd name="T9" fmla="*/ 503 h 1176"/>
                <a:gd name="T10" fmla="*/ 910 w 1508"/>
                <a:gd name="T11" fmla="*/ 671 h 1176"/>
                <a:gd name="T12" fmla="*/ 1140 w 1508"/>
                <a:gd name="T13" fmla="*/ 671 h 1176"/>
                <a:gd name="T14" fmla="*/ 1305 w 1508"/>
                <a:gd name="T15" fmla="*/ 503 h 1176"/>
                <a:gd name="T16" fmla="*/ 1076 w 1508"/>
                <a:gd name="T17" fmla="*/ 503 h 1176"/>
                <a:gd name="T18" fmla="*/ 722 w 1508"/>
                <a:gd name="T19" fmla="*/ 503 h 1176"/>
                <a:gd name="T20" fmla="*/ 556 w 1508"/>
                <a:gd name="T21" fmla="*/ 671 h 1176"/>
                <a:gd name="T22" fmla="*/ 791 w 1508"/>
                <a:gd name="T23" fmla="*/ 671 h 1176"/>
                <a:gd name="T24" fmla="*/ 957 w 1508"/>
                <a:gd name="T25" fmla="*/ 503 h 1176"/>
                <a:gd name="T26" fmla="*/ 722 w 1508"/>
                <a:gd name="T27" fmla="*/ 503 h 1176"/>
                <a:gd name="T28" fmla="*/ 370 w 1508"/>
                <a:gd name="T29" fmla="*/ 503 h 1176"/>
                <a:gd name="T30" fmla="*/ 203 w 1508"/>
                <a:gd name="T31" fmla="*/ 671 h 1176"/>
                <a:gd name="T32" fmla="*/ 436 w 1508"/>
                <a:gd name="T33" fmla="*/ 671 h 1176"/>
                <a:gd name="T34" fmla="*/ 601 w 1508"/>
                <a:gd name="T35" fmla="*/ 503 h 1176"/>
                <a:gd name="T36" fmla="*/ 370 w 1508"/>
                <a:gd name="T37" fmla="*/ 503 h 1176"/>
                <a:gd name="T38" fmla="*/ 1013 w 1508"/>
                <a:gd name="T39" fmla="*/ 207 h 1176"/>
                <a:gd name="T40" fmla="*/ 806 w 1508"/>
                <a:gd name="T41" fmla="*/ 417 h 1176"/>
                <a:gd name="T42" fmla="*/ 1013 w 1508"/>
                <a:gd name="T43" fmla="*/ 417 h 1176"/>
                <a:gd name="T44" fmla="*/ 1013 w 1508"/>
                <a:gd name="T45" fmla="*/ 207 h 1176"/>
                <a:gd name="T46" fmla="*/ 1098 w 1508"/>
                <a:gd name="T47" fmla="*/ 0 h 1176"/>
                <a:gd name="T48" fmla="*/ 1098 w 1508"/>
                <a:gd name="T49" fmla="*/ 417 h 1176"/>
                <a:gd name="T50" fmla="*/ 1508 w 1508"/>
                <a:gd name="T51" fmla="*/ 417 h 1176"/>
                <a:gd name="T52" fmla="*/ 1173 w 1508"/>
                <a:gd name="T53" fmla="*/ 758 h 1176"/>
                <a:gd name="T54" fmla="*/ 825 w 1508"/>
                <a:gd name="T55" fmla="*/ 758 h 1176"/>
                <a:gd name="T56" fmla="*/ 413 w 1508"/>
                <a:gd name="T57" fmla="*/ 1176 h 1176"/>
                <a:gd name="T58" fmla="*/ 413 w 1508"/>
                <a:gd name="T59" fmla="*/ 758 h 1176"/>
                <a:gd name="T60" fmla="*/ 0 w 1508"/>
                <a:gd name="T61" fmla="*/ 758 h 1176"/>
                <a:gd name="T62" fmla="*/ 335 w 1508"/>
                <a:gd name="T63" fmla="*/ 417 h 1176"/>
                <a:gd name="T64" fmla="*/ 687 w 1508"/>
                <a:gd name="T65" fmla="*/ 417 h 1176"/>
                <a:gd name="T66" fmla="*/ 1098 w 1508"/>
                <a:gd name="T67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8" h="1176">
                  <a:moveTo>
                    <a:pt x="496" y="758"/>
                  </a:moveTo>
                  <a:lnTo>
                    <a:pt x="496" y="971"/>
                  </a:lnTo>
                  <a:lnTo>
                    <a:pt x="706" y="758"/>
                  </a:lnTo>
                  <a:lnTo>
                    <a:pt x="496" y="758"/>
                  </a:lnTo>
                  <a:close/>
                  <a:moveTo>
                    <a:pt x="1076" y="503"/>
                  </a:moveTo>
                  <a:lnTo>
                    <a:pt x="910" y="671"/>
                  </a:lnTo>
                  <a:lnTo>
                    <a:pt x="1140" y="671"/>
                  </a:lnTo>
                  <a:lnTo>
                    <a:pt x="1305" y="503"/>
                  </a:lnTo>
                  <a:lnTo>
                    <a:pt x="1076" y="503"/>
                  </a:lnTo>
                  <a:close/>
                  <a:moveTo>
                    <a:pt x="722" y="503"/>
                  </a:moveTo>
                  <a:lnTo>
                    <a:pt x="556" y="671"/>
                  </a:lnTo>
                  <a:lnTo>
                    <a:pt x="791" y="671"/>
                  </a:lnTo>
                  <a:lnTo>
                    <a:pt x="957" y="503"/>
                  </a:lnTo>
                  <a:lnTo>
                    <a:pt x="722" y="503"/>
                  </a:lnTo>
                  <a:close/>
                  <a:moveTo>
                    <a:pt x="370" y="503"/>
                  </a:moveTo>
                  <a:lnTo>
                    <a:pt x="203" y="671"/>
                  </a:lnTo>
                  <a:lnTo>
                    <a:pt x="436" y="671"/>
                  </a:lnTo>
                  <a:lnTo>
                    <a:pt x="601" y="503"/>
                  </a:lnTo>
                  <a:lnTo>
                    <a:pt x="370" y="503"/>
                  </a:lnTo>
                  <a:close/>
                  <a:moveTo>
                    <a:pt x="1013" y="207"/>
                  </a:moveTo>
                  <a:lnTo>
                    <a:pt x="806" y="417"/>
                  </a:lnTo>
                  <a:lnTo>
                    <a:pt x="1013" y="417"/>
                  </a:lnTo>
                  <a:lnTo>
                    <a:pt x="1013" y="207"/>
                  </a:lnTo>
                  <a:close/>
                  <a:moveTo>
                    <a:pt x="1098" y="0"/>
                  </a:moveTo>
                  <a:lnTo>
                    <a:pt x="1098" y="417"/>
                  </a:lnTo>
                  <a:lnTo>
                    <a:pt x="1508" y="417"/>
                  </a:lnTo>
                  <a:lnTo>
                    <a:pt x="1173" y="758"/>
                  </a:lnTo>
                  <a:lnTo>
                    <a:pt x="825" y="758"/>
                  </a:lnTo>
                  <a:lnTo>
                    <a:pt x="413" y="1176"/>
                  </a:lnTo>
                  <a:lnTo>
                    <a:pt x="413" y="758"/>
                  </a:lnTo>
                  <a:lnTo>
                    <a:pt x="0" y="758"/>
                  </a:lnTo>
                  <a:lnTo>
                    <a:pt x="335" y="417"/>
                  </a:lnTo>
                  <a:lnTo>
                    <a:pt x="687" y="417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30" name="Freeform 183"/>
            <p:cNvSpPr>
              <a:spLocks noEditPoints="1"/>
            </p:cNvSpPr>
            <p:nvPr userDrawn="1"/>
          </p:nvSpPr>
          <p:spPr bwMode="auto">
            <a:xfrm>
              <a:off x="5003" y="3597"/>
              <a:ext cx="41" cy="51"/>
            </a:xfrm>
            <a:custGeom>
              <a:avLst/>
              <a:gdLst>
                <a:gd name="T0" fmla="*/ 48 w 204"/>
                <a:gd name="T1" fmla="*/ 39 h 253"/>
                <a:gd name="T2" fmla="*/ 48 w 204"/>
                <a:gd name="T3" fmla="*/ 213 h 253"/>
                <a:gd name="T4" fmla="*/ 75 w 204"/>
                <a:gd name="T5" fmla="*/ 213 h 253"/>
                <a:gd name="T6" fmla="*/ 95 w 204"/>
                <a:gd name="T7" fmla="*/ 210 h 253"/>
                <a:gd name="T8" fmla="*/ 114 w 204"/>
                <a:gd name="T9" fmla="*/ 203 h 253"/>
                <a:gd name="T10" fmla="*/ 130 w 204"/>
                <a:gd name="T11" fmla="*/ 191 h 253"/>
                <a:gd name="T12" fmla="*/ 140 w 204"/>
                <a:gd name="T13" fmla="*/ 178 h 253"/>
                <a:gd name="T14" fmla="*/ 148 w 204"/>
                <a:gd name="T15" fmla="*/ 162 h 253"/>
                <a:gd name="T16" fmla="*/ 152 w 204"/>
                <a:gd name="T17" fmla="*/ 146 h 253"/>
                <a:gd name="T18" fmla="*/ 154 w 204"/>
                <a:gd name="T19" fmla="*/ 126 h 253"/>
                <a:gd name="T20" fmla="*/ 152 w 204"/>
                <a:gd name="T21" fmla="*/ 106 h 253"/>
                <a:gd name="T22" fmla="*/ 148 w 204"/>
                <a:gd name="T23" fmla="*/ 89 h 253"/>
                <a:gd name="T24" fmla="*/ 140 w 204"/>
                <a:gd name="T25" fmla="*/ 74 h 253"/>
                <a:gd name="T26" fmla="*/ 130 w 204"/>
                <a:gd name="T27" fmla="*/ 62 h 253"/>
                <a:gd name="T28" fmla="*/ 114 w 204"/>
                <a:gd name="T29" fmla="*/ 49 h 253"/>
                <a:gd name="T30" fmla="*/ 95 w 204"/>
                <a:gd name="T31" fmla="*/ 42 h 253"/>
                <a:gd name="T32" fmla="*/ 75 w 204"/>
                <a:gd name="T33" fmla="*/ 39 h 253"/>
                <a:gd name="T34" fmla="*/ 48 w 204"/>
                <a:gd name="T35" fmla="*/ 39 h 253"/>
                <a:gd name="T36" fmla="*/ 0 w 204"/>
                <a:gd name="T37" fmla="*/ 0 h 253"/>
                <a:gd name="T38" fmla="*/ 66 w 204"/>
                <a:gd name="T39" fmla="*/ 0 h 253"/>
                <a:gd name="T40" fmla="*/ 93 w 204"/>
                <a:gd name="T41" fmla="*/ 1 h 253"/>
                <a:gd name="T42" fmla="*/ 119 w 204"/>
                <a:gd name="T43" fmla="*/ 6 h 253"/>
                <a:gd name="T44" fmla="*/ 142 w 204"/>
                <a:gd name="T45" fmla="*/ 14 h 253"/>
                <a:gd name="T46" fmla="*/ 164 w 204"/>
                <a:gd name="T47" fmla="*/ 26 h 253"/>
                <a:gd name="T48" fmla="*/ 176 w 204"/>
                <a:gd name="T49" fmla="*/ 36 h 253"/>
                <a:gd name="T50" fmla="*/ 186 w 204"/>
                <a:gd name="T51" fmla="*/ 48 h 253"/>
                <a:gd name="T52" fmla="*/ 194 w 204"/>
                <a:gd name="T53" fmla="*/ 64 h 253"/>
                <a:gd name="T54" fmla="*/ 200 w 204"/>
                <a:gd name="T55" fmla="*/ 82 h 253"/>
                <a:gd name="T56" fmla="*/ 203 w 204"/>
                <a:gd name="T57" fmla="*/ 102 h 253"/>
                <a:gd name="T58" fmla="*/ 204 w 204"/>
                <a:gd name="T59" fmla="*/ 126 h 253"/>
                <a:gd name="T60" fmla="*/ 203 w 204"/>
                <a:gd name="T61" fmla="*/ 149 h 253"/>
                <a:gd name="T62" fmla="*/ 200 w 204"/>
                <a:gd name="T63" fmla="*/ 170 h 253"/>
                <a:gd name="T64" fmla="*/ 194 w 204"/>
                <a:gd name="T65" fmla="*/ 187 h 253"/>
                <a:gd name="T66" fmla="*/ 186 w 204"/>
                <a:gd name="T67" fmla="*/ 203 h 253"/>
                <a:gd name="T68" fmla="*/ 176 w 204"/>
                <a:gd name="T69" fmla="*/ 215 h 253"/>
                <a:gd name="T70" fmla="*/ 164 w 204"/>
                <a:gd name="T71" fmla="*/ 227 h 253"/>
                <a:gd name="T72" fmla="*/ 142 w 204"/>
                <a:gd name="T73" fmla="*/ 238 h 253"/>
                <a:gd name="T74" fmla="*/ 119 w 204"/>
                <a:gd name="T75" fmla="*/ 247 h 253"/>
                <a:gd name="T76" fmla="*/ 93 w 204"/>
                <a:gd name="T77" fmla="*/ 251 h 253"/>
                <a:gd name="T78" fmla="*/ 66 w 204"/>
                <a:gd name="T79" fmla="*/ 253 h 253"/>
                <a:gd name="T80" fmla="*/ 0 w 204"/>
                <a:gd name="T81" fmla="*/ 253 h 253"/>
                <a:gd name="T82" fmla="*/ 0 w 204"/>
                <a:gd name="T8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253">
                  <a:moveTo>
                    <a:pt x="48" y="39"/>
                  </a:moveTo>
                  <a:lnTo>
                    <a:pt x="48" y="213"/>
                  </a:lnTo>
                  <a:lnTo>
                    <a:pt x="75" y="213"/>
                  </a:lnTo>
                  <a:lnTo>
                    <a:pt x="95" y="210"/>
                  </a:lnTo>
                  <a:lnTo>
                    <a:pt x="114" y="203"/>
                  </a:lnTo>
                  <a:lnTo>
                    <a:pt x="130" y="191"/>
                  </a:lnTo>
                  <a:lnTo>
                    <a:pt x="140" y="178"/>
                  </a:lnTo>
                  <a:lnTo>
                    <a:pt x="148" y="162"/>
                  </a:lnTo>
                  <a:lnTo>
                    <a:pt x="152" y="146"/>
                  </a:lnTo>
                  <a:lnTo>
                    <a:pt x="154" y="126"/>
                  </a:lnTo>
                  <a:lnTo>
                    <a:pt x="152" y="106"/>
                  </a:lnTo>
                  <a:lnTo>
                    <a:pt x="148" y="89"/>
                  </a:lnTo>
                  <a:lnTo>
                    <a:pt x="140" y="74"/>
                  </a:lnTo>
                  <a:lnTo>
                    <a:pt x="130" y="62"/>
                  </a:lnTo>
                  <a:lnTo>
                    <a:pt x="114" y="49"/>
                  </a:lnTo>
                  <a:lnTo>
                    <a:pt x="95" y="42"/>
                  </a:lnTo>
                  <a:lnTo>
                    <a:pt x="75" y="39"/>
                  </a:lnTo>
                  <a:lnTo>
                    <a:pt x="48" y="39"/>
                  </a:lnTo>
                  <a:close/>
                  <a:moveTo>
                    <a:pt x="0" y="0"/>
                  </a:moveTo>
                  <a:lnTo>
                    <a:pt x="66" y="0"/>
                  </a:lnTo>
                  <a:lnTo>
                    <a:pt x="93" y="1"/>
                  </a:lnTo>
                  <a:lnTo>
                    <a:pt x="119" y="6"/>
                  </a:lnTo>
                  <a:lnTo>
                    <a:pt x="142" y="14"/>
                  </a:lnTo>
                  <a:lnTo>
                    <a:pt x="164" y="26"/>
                  </a:lnTo>
                  <a:lnTo>
                    <a:pt x="176" y="36"/>
                  </a:lnTo>
                  <a:lnTo>
                    <a:pt x="186" y="48"/>
                  </a:lnTo>
                  <a:lnTo>
                    <a:pt x="194" y="64"/>
                  </a:lnTo>
                  <a:lnTo>
                    <a:pt x="200" y="82"/>
                  </a:lnTo>
                  <a:lnTo>
                    <a:pt x="203" y="102"/>
                  </a:lnTo>
                  <a:lnTo>
                    <a:pt x="204" y="126"/>
                  </a:lnTo>
                  <a:lnTo>
                    <a:pt x="203" y="149"/>
                  </a:lnTo>
                  <a:lnTo>
                    <a:pt x="200" y="170"/>
                  </a:lnTo>
                  <a:lnTo>
                    <a:pt x="194" y="187"/>
                  </a:lnTo>
                  <a:lnTo>
                    <a:pt x="186" y="203"/>
                  </a:lnTo>
                  <a:lnTo>
                    <a:pt x="176" y="215"/>
                  </a:lnTo>
                  <a:lnTo>
                    <a:pt x="164" y="227"/>
                  </a:lnTo>
                  <a:lnTo>
                    <a:pt x="142" y="238"/>
                  </a:lnTo>
                  <a:lnTo>
                    <a:pt x="119" y="247"/>
                  </a:lnTo>
                  <a:lnTo>
                    <a:pt x="93" y="251"/>
                  </a:lnTo>
                  <a:lnTo>
                    <a:pt x="66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31" name="Freeform 184"/>
            <p:cNvSpPr>
              <a:spLocks/>
            </p:cNvSpPr>
            <p:nvPr userDrawn="1"/>
          </p:nvSpPr>
          <p:spPr bwMode="auto">
            <a:xfrm>
              <a:off x="5055" y="3597"/>
              <a:ext cx="28" cy="51"/>
            </a:xfrm>
            <a:custGeom>
              <a:avLst/>
              <a:gdLst>
                <a:gd name="T0" fmla="*/ 0 w 142"/>
                <a:gd name="T1" fmla="*/ 0 h 253"/>
                <a:gd name="T2" fmla="*/ 49 w 142"/>
                <a:gd name="T3" fmla="*/ 0 h 253"/>
                <a:gd name="T4" fmla="*/ 49 w 142"/>
                <a:gd name="T5" fmla="*/ 213 h 253"/>
                <a:gd name="T6" fmla="*/ 142 w 142"/>
                <a:gd name="T7" fmla="*/ 213 h 253"/>
                <a:gd name="T8" fmla="*/ 142 w 142"/>
                <a:gd name="T9" fmla="*/ 253 h 253"/>
                <a:gd name="T10" fmla="*/ 0 w 142"/>
                <a:gd name="T11" fmla="*/ 253 h 253"/>
                <a:gd name="T12" fmla="*/ 0 w 142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53">
                  <a:moveTo>
                    <a:pt x="0" y="0"/>
                  </a:moveTo>
                  <a:lnTo>
                    <a:pt x="49" y="0"/>
                  </a:lnTo>
                  <a:lnTo>
                    <a:pt x="49" y="213"/>
                  </a:lnTo>
                  <a:lnTo>
                    <a:pt x="142" y="213"/>
                  </a:lnTo>
                  <a:lnTo>
                    <a:pt x="142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32" name="Freeform 185"/>
            <p:cNvSpPr>
              <a:spLocks noEditPoints="1"/>
            </p:cNvSpPr>
            <p:nvPr userDrawn="1"/>
          </p:nvSpPr>
          <p:spPr bwMode="auto">
            <a:xfrm>
              <a:off x="5090" y="3597"/>
              <a:ext cx="36" cy="51"/>
            </a:xfrm>
            <a:custGeom>
              <a:avLst/>
              <a:gdLst>
                <a:gd name="T0" fmla="*/ 48 w 181"/>
                <a:gd name="T1" fmla="*/ 39 h 253"/>
                <a:gd name="T2" fmla="*/ 48 w 181"/>
                <a:gd name="T3" fmla="*/ 108 h 253"/>
                <a:gd name="T4" fmla="*/ 64 w 181"/>
                <a:gd name="T5" fmla="*/ 108 h 253"/>
                <a:gd name="T6" fmla="*/ 83 w 181"/>
                <a:gd name="T7" fmla="*/ 106 h 253"/>
                <a:gd name="T8" fmla="*/ 89 w 181"/>
                <a:gd name="T9" fmla="*/ 105 h 253"/>
                <a:gd name="T10" fmla="*/ 94 w 181"/>
                <a:gd name="T11" fmla="*/ 104 h 253"/>
                <a:gd name="T12" fmla="*/ 99 w 181"/>
                <a:gd name="T13" fmla="*/ 102 h 253"/>
                <a:gd name="T14" fmla="*/ 103 w 181"/>
                <a:gd name="T15" fmla="*/ 99 h 253"/>
                <a:gd name="T16" fmla="*/ 107 w 181"/>
                <a:gd name="T17" fmla="*/ 95 h 253"/>
                <a:gd name="T18" fmla="*/ 111 w 181"/>
                <a:gd name="T19" fmla="*/ 91 h 253"/>
                <a:gd name="T20" fmla="*/ 115 w 181"/>
                <a:gd name="T21" fmla="*/ 83 h 253"/>
                <a:gd name="T22" fmla="*/ 116 w 181"/>
                <a:gd name="T23" fmla="*/ 72 h 253"/>
                <a:gd name="T24" fmla="*/ 115 w 181"/>
                <a:gd name="T25" fmla="*/ 62 h 253"/>
                <a:gd name="T26" fmla="*/ 111 w 181"/>
                <a:gd name="T27" fmla="*/ 54 h 253"/>
                <a:gd name="T28" fmla="*/ 107 w 181"/>
                <a:gd name="T29" fmla="*/ 49 h 253"/>
                <a:gd name="T30" fmla="*/ 103 w 181"/>
                <a:gd name="T31" fmla="*/ 46 h 253"/>
                <a:gd name="T32" fmla="*/ 99 w 181"/>
                <a:gd name="T33" fmla="*/ 44 h 253"/>
                <a:gd name="T34" fmla="*/ 91 w 181"/>
                <a:gd name="T35" fmla="*/ 41 h 253"/>
                <a:gd name="T36" fmla="*/ 83 w 181"/>
                <a:gd name="T37" fmla="*/ 40 h 253"/>
                <a:gd name="T38" fmla="*/ 64 w 181"/>
                <a:gd name="T39" fmla="*/ 39 h 253"/>
                <a:gd name="T40" fmla="*/ 48 w 181"/>
                <a:gd name="T41" fmla="*/ 39 h 253"/>
                <a:gd name="T42" fmla="*/ 0 w 181"/>
                <a:gd name="T43" fmla="*/ 0 h 253"/>
                <a:gd name="T44" fmla="*/ 52 w 181"/>
                <a:gd name="T45" fmla="*/ 0 h 253"/>
                <a:gd name="T46" fmla="*/ 92 w 181"/>
                <a:gd name="T47" fmla="*/ 0 h 253"/>
                <a:gd name="T48" fmla="*/ 111 w 181"/>
                <a:gd name="T49" fmla="*/ 3 h 253"/>
                <a:gd name="T50" fmla="*/ 129 w 181"/>
                <a:gd name="T51" fmla="*/ 7 h 253"/>
                <a:gd name="T52" fmla="*/ 139 w 181"/>
                <a:gd name="T53" fmla="*/ 12 h 253"/>
                <a:gd name="T54" fmla="*/ 148 w 181"/>
                <a:gd name="T55" fmla="*/ 19 h 253"/>
                <a:gd name="T56" fmla="*/ 155 w 181"/>
                <a:gd name="T57" fmla="*/ 28 h 253"/>
                <a:gd name="T58" fmla="*/ 161 w 181"/>
                <a:gd name="T59" fmla="*/ 38 h 253"/>
                <a:gd name="T60" fmla="*/ 165 w 181"/>
                <a:gd name="T61" fmla="*/ 51 h 253"/>
                <a:gd name="T62" fmla="*/ 166 w 181"/>
                <a:gd name="T63" fmla="*/ 68 h 253"/>
                <a:gd name="T64" fmla="*/ 165 w 181"/>
                <a:gd name="T65" fmla="*/ 83 h 253"/>
                <a:gd name="T66" fmla="*/ 160 w 181"/>
                <a:gd name="T67" fmla="*/ 95 h 253"/>
                <a:gd name="T68" fmla="*/ 152 w 181"/>
                <a:gd name="T69" fmla="*/ 106 h 253"/>
                <a:gd name="T70" fmla="*/ 143 w 181"/>
                <a:gd name="T71" fmla="*/ 116 h 253"/>
                <a:gd name="T72" fmla="*/ 131 w 181"/>
                <a:gd name="T73" fmla="*/ 123 h 253"/>
                <a:gd name="T74" fmla="*/ 116 w 181"/>
                <a:gd name="T75" fmla="*/ 127 h 253"/>
                <a:gd name="T76" fmla="*/ 116 w 181"/>
                <a:gd name="T77" fmla="*/ 127 h 253"/>
                <a:gd name="T78" fmla="*/ 121 w 181"/>
                <a:gd name="T79" fmla="*/ 128 h 253"/>
                <a:gd name="T80" fmla="*/ 125 w 181"/>
                <a:gd name="T81" fmla="*/ 130 h 253"/>
                <a:gd name="T82" fmla="*/ 129 w 181"/>
                <a:gd name="T83" fmla="*/ 133 h 253"/>
                <a:gd name="T84" fmla="*/ 132 w 181"/>
                <a:gd name="T85" fmla="*/ 137 h 253"/>
                <a:gd name="T86" fmla="*/ 137 w 181"/>
                <a:gd name="T87" fmla="*/ 145 h 253"/>
                <a:gd name="T88" fmla="*/ 142 w 181"/>
                <a:gd name="T89" fmla="*/ 153 h 253"/>
                <a:gd name="T90" fmla="*/ 181 w 181"/>
                <a:gd name="T91" fmla="*/ 253 h 253"/>
                <a:gd name="T92" fmla="*/ 127 w 181"/>
                <a:gd name="T93" fmla="*/ 253 h 253"/>
                <a:gd name="T94" fmla="*/ 98 w 181"/>
                <a:gd name="T95" fmla="*/ 174 h 253"/>
                <a:gd name="T96" fmla="*/ 92 w 181"/>
                <a:gd name="T97" fmla="*/ 161 h 253"/>
                <a:gd name="T98" fmla="*/ 86 w 181"/>
                <a:gd name="T99" fmla="*/ 153 h 253"/>
                <a:gd name="T100" fmla="*/ 77 w 181"/>
                <a:gd name="T101" fmla="*/ 149 h 253"/>
                <a:gd name="T102" fmla="*/ 63 w 181"/>
                <a:gd name="T103" fmla="*/ 147 h 253"/>
                <a:gd name="T104" fmla="*/ 48 w 181"/>
                <a:gd name="T105" fmla="*/ 147 h 253"/>
                <a:gd name="T106" fmla="*/ 48 w 181"/>
                <a:gd name="T107" fmla="*/ 253 h 253"/>
                <a:gd name="T108" fmla="*/ 0 w 181"/>
                <a:gd name="T109" fmla="*/ 253 h 253"/>
                <a:gd name="T110" fmla="*/ 0 w 181"/>
                <a:gd name="T1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1" h="253">
                  <a:moveTo>
                    <a:pt x="48" y="39"/>
                  </a:moveTo>
                  <a:lnTo>
                    <a:pt x="48" y="108"/>
                  </a:lnTo>
                  <a:lnTo>
                    <a:pt x="64" y="108"/>
                  </a:lnTo>
                  <a:lnTo>
                    <a:pt x="83" y="106"/>
                  </a:lnTo>
                  <a:lnTo>
                    <a:pt x="89" y="105"/>
                  </a:lnTo>
                  <a:lnTo>
                    <a:pt x="94" y="104"/>
                  </a:lnTo>
                  <a:lnTo>
                    <a:pt x="99" y="102"/>
                  </a:lnTo>
                  <a:lnTo>
                    <a:pt x="103" y="99"/>
                  </a:lnTo>
                  <a:lnTo>
                    <a:pt x="107" y="95"/>
                  </a:lnTo>
                  <a:lnTo>
                    <a:pt x="111" y="91"/>
                  </a:lnTo>
                  <a:lnTo>
                    <a:pt x="115" y="83"/>
                  </a:lnTo>
                  <a:lnTo>
                    <a:pt x="116" y="72"/>
                  </a:lnTo>
                  <a:lnTo>
                    <a:pt x="115" y="62"/>
                  </a:lnTo>
                  <a:lnTo>
                    <a:pt x="111" y="54"/>
                  </a:lnTo>
                  <a:lnTo>
                    <a:pt x="107" y="49"/>
                  </a:lnTo>
                  <a:lnTo>
                    <a:pt x="103" y="46"/>
                  </a:lnTo>
                  <a:lnTo>
                    <a:pt x="99" y="44"/>
                  </a:lnTo>
                  <a:lnTo>
                    <a:pt x="91" y="41"/>
                  </a:lnTo>
                  <a:lnTo>
                    <a:pt x="83" y="40"/>
                  </a:lnTo>
                  <a:lnTo>
                    <a:pt x="64" y="39"/>
                  </a:lnTo>
                  <a:lnTo>
                    <a:pt x="48" y="39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92" y="0"/>
                  </a:lnTo>
                  <a:lnTo>
                    <a:pt x="111" y="3"/>
                  </a:lnTo>
                  <a:lnTo>
                    <a:pt x="129" y="7"/>
                  </a:lnTo>
                  <a:lnTo>
                    <a:pt x="139" y="12"/>
                  </a:lnTo>
                  <a:lnTo>
                    <a:pt x="148" y="19"/>
                  </a:lnTo>
                  <a:lnTo>
                    <a:pt x="155" y="28"/>
                  </a:lnTo>
                  <a:lnTo>
                    <a:pt x="161" y="38"/>
                  </a:lnTo>
                  <a:lnTo>
                    <a:pt x="165" y="51"/>
                  </a:lnTo>
                  <a:lnTo>
                    <a:pt x="166" y="68"/>
                  </a:lnTo>
                  <a:lnTo>
                    <a:pt x="165" y="83"/>
                  </a:lnTo>
                  <a:lnTo>
                    <a:pt x="160" y="95"/>
                  </a:lnTo>
                  <a:lnTo>
                    <a:pt x="152" y="106"/>
                  </a:lnTo>
                  <a:lnTo>
                    <a:pt x="143" y="116"/>
                  </a:lnTo>
                  <a:lnTo>
                    <a:pt x="131" y="123"/>
                  </a:lnTo>
                  <a:lnTo>
                    <a:pt x="116" y="127"/>
                  </a:lnTo>
                  <a:lnTo>
                    <a:pt x="116" y="127"/>
                  </a:lnTo>
                  <a:lnTo>
                    <a:pt x="121" y="128"/>
                  </a:lnTo>
                  <a:lnTo>
                    <a:pt x="125" y="130"/>
                  </a:lnTo>
                  <a:lnTo>
                    <a:pt x="129" y="133"/>
                  </a:lnTo>
                  <a:lnTo>
                    <a:pt x="132" y="137"/>
                  </a:lnTo>
                  <a:lnTo>
                    <a:pt x="137" y="145"/>
                  </a:lnTo>
                  <a:lnTo>
                    <a:pt x="142" y="153"/>
                  </a:lnTo>
                  <a:lnTo>
                    <a:pt x="181" y="253"/>
                  </a:lnTo>
                  <a:lnTo>
                    <a:pt x="127" y="253"/>
                  </a:lnTo>
                  <a:lnTo>
                    <a:pt x="98" y="174"/>
                  </a:lnTo>
                  <a:lnTo>
                    <a:pt x="92" y="161"/>
                  </a:lnTo>
                  <a:lnTo>
                    <a:pt x="86" y="153"/>
                  </a:lnTo>
                  <a:lnTo>
                    <a:pt x="77" y="149"/>
                  </a:lnTo>
                  <a:lnTo>
                    <a:pt x="63" y="147"/>
                  </a:lnTo>
                  <a:lnTo>
                    <a:pt x="48" y="147"/>
                  </a:lnTo>
                  <a:lnTo>
                    <a:pt x="48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33" name="Freeform 186"/>
            <p:cNvSpPr>
              <a:spLocks noEditPoints="1"/>
            </p:cNvSpPr>
            <p:nvPr userDrawn="1"/>
          </p:nvSpPr>
          <p:spPr bwMode="auto">
            <a:xfrm>
              <a:off x="5166" y="3608"/>
              <a:ext cx="26" cy="40"/>
            </a:xfrm>
            <a:custGeom>
              <a:avLst/>
              <a:gdLst>
                <a:gd name="T0" fmla="*/ 38 w 128"/>
                <a:gd name="T1" fmla="*/ 31 h 200"/>
                <a:gd name="T2" fmla="*/ 38 w 128"/>
                <a:gd name="T3" fmla="*/ 92 h 200"/>
                <a:gd name="T4" fmla="*/ 51 w 128"/>
                <a:gd name="T5" fmla="*/ 92 h 200"/>
                <a:gd name="T6" fmla="*/ 65 w 128"/>
                <a:gd name="T7" fmla="*/ 91 h 200"/>
                <a:gd name="T8" fmla="*/ 78 w 128"/>
                <a:gd name="T9" fmla="*/ 86 h 200"/>
                <a:gd name="T10" fmla="*/ 83 w 128"/>
                <a:gd name="T11" fmla="*/ 80 h 200"/>
                <a:gd name="T12" fmla="*/ 87 w 128"/>
                <a:gd name="T13" fmla="*/ 72 h 200"/>
                <a:gd name="T14" fmla="*/ 88 w 128"/>
                <a:gd name="T15" fmla="*/ 62 h 200"/>
                <a:gd name="T16" fmla="*/ 88 w 128"/>
                <a:gd name="T17" fmla="*/ 57 h 200"/>
                <a:gd name="T18" fmla="*/ 87 w 128"/>
                <a:gd name="T19" fmla="*/ 51 h 200"/>
                <a:gd name="T20" fmla="*/ 85 w 128"/>
                <a:gd name="T21" fmla="*/ 47 h 200"/>
                <a:gd name="T22" fmla="*/ 83 w 128"/>
                <a:gd name="T23" fmla="*/ 43 h 200"/>
                <a:gd name="T24" fmla="*/ 81 w 128"/>
                <a:gd name="T25" fmla="*/ 40 h 200"/>
                <a:gd name="T26" fmla="*/ 78 w 128"/>
                <a:gd name="T27" fmla="*/ 38 h 200"/>
                <a:gd name="T28" fmla="*/ 65 w 128"/>
                <a:gd name="T29" fmla="*/ 33 h 200"/>
                <a:gd name="T30" fmla="*/ 51 w 128"/>
                <a:gd name="T31" fmla="*/ 31 h 200"/>
                <a:gd name="T32" fmla="*/ 38 w 128"/>
                <a:gd name="T33" fmla="*/ 31 h 200"/>
                <a:gd name="T34" fmla="*/ 0 w 128"/>
                <a:gd name="T35" fmla="*/ 0 h 200"/>
                <a:gd name="T36" fmla="*/ 48 w 128"/>
                <a:gd name="T37" fmla="*/ 0 h 200"/>
                <a:gd name="T38" fmla="*/ 69 w 128"/>
                <a:gd name="T39" fmla="*/ 1 h 200"/>
                <a:gd name="T40" fmla="*/ 87 w 128"/>
                <a:gd name="T41" fmla="*/ 5 h 200"/>
                <a:gd name="T42" fmla="*/ 103 w 128"/>
                <a:gd name="T43" fmla="*/ 12 h 200"/>
                <a:gd name="T44" fmla="*/ 114 w 128"/>
                <a:gd name="T45" fmla="*/ 19 h 200"/>
                <a:gd name="T46" fmla="*/ 122 w 128"/>
                <a:gd name="T47" fmla="*/ 30 h 200"/>
                <a:gd name="T48" fmla="*/ 126 w 128"/>
                <a:gd name="T49" fmla="*/ 43 h 200"/>
                <a:gd name="T50" fmla="*/ 128 w 128"/>
                <a:gd name="T51" fmla="*/ 60 h 200"/>
                <a:gd name="T52" fmla="*/ 127 w 128"/>
                <a:gd name="T53" fmla="*/ 76 h 200"/>
                <a:gd name="T54" fmla="*/ 123 w 128"/>
                <a:gd name="T55" fmla="*/ 90 h 200"/>
                <a:gd name="T56" fmla="*/ 116 w 128"/>
                <a:gd name="T57" fmla="*/ 100 h 200"/>
                <a:gd name="T58" fmla="*/ 106 w 128"/>
                <a:gd name="T59" fmla="*/ 108 h 200"/>
                <a:gd name="T60" fmla="*/ 92 w 128"/>
                <a:gd name="T61" fmla="*/ 117 h 200"/>
                <a:gd name="T62" fmla="*/ 75 w 128"/>
                <a:gd name="T63" fmla="*/ 122 h 200"/>
                <a:gd name="T64" fmla="*/ 54 w 128"/>
                <a:gd name="T65" fmla="*/ 123 h 200"/>
                <a:gd name="T66" fmla="*/ 38 w 128"/>
                <a:gd name="T67" fmla="*/ 123 h 200"/>
                <a:gd name="T68" fmla="*/ 38 w 128"/>
                <a:gd name="T69" fmla="*/ 200 h 200"/>
                <a:gd name="T70" fmla="*/ 0 w 128"/>
                <a:gd name="T71" fmla="*/ 200 h 200"/>
                <a:gd name="T72" fmla="*/ 0 w 128"/>
                <a:gd name="T7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200">
                  <a:moveTo>
                    <a:pt x="38" y="31"/>
                  </a:moveTo>
                  <a:lnTo>
                    <a:pt x="38" y="92"/>
                  </a:lnTo>
                  <a:lnTo>
                    <a:pt x="51" y="92"/>
                  </a:lnTo>
                  <a:lnTo>
                    <a:pt x="65" y="91"/>
                  </a:lnTo>
                  <a:lnTo>
                    <a:pt x="78" y="86"/>
                  </a:lnTo>
                  <a:lnTo>
                    <a:pt x="83" y="80"/>
                  </a:lnTo>
                  <a:lnTo>
                    <a:pt x="87" y="72"/>
                  </a:lnTo>
                  <a:lnTo>
                    <a:pt x="88" y="62"/>
                  </a:lnTo>
                  <a:lnTo>
                    <a:pt x="88" y="57"/>
                  </a:lnTo>
                  <a:lnTo>
                    <a:pt x="87" y="51"/>
                  </a:lnTo>
                  <a:lnTo>
                    <a:pt x="85" y="47"/>
                  </a:lnTo>
                  <a:lnTo>
                    <a:pt x="83" y="43"/>
                  </a:lnTo>
                  <a:lnTo>
                    <a:pt x="81" y="40"/>
                  </a:lnTo>
                  <a:lnTo>
                    <a:pt x="78" y="38"/>
                  </a:lnTo>
                  <a:lnTo>
                    <a:pt x="65" y="33"/>
                  </a:lnTo>
                  <a:lnTo>
                    <a:pt x="51" y="31"/>
                  </a:lnTo>
                  <a:lnTo>
                    <a:pt x="38" y="31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69" y="1"/>
                  </a:lnTo>
                  <a:lnTo>
                    <a:pt x="87" y="5"/>
                  </a:lnTo>
                  <a:lnTo>
                    <a:pt x="103" y="12"/>
                  </a:lnTo>
                  <a:lnTo>
                    <a:pt x="114" y="19"/>
                  </a:lnTo>
                  <a:lnTo>
                    <a:pt x="122" y="30"/>
                  </a:lnTo>
                  <a:lnTo>
                    <a:pt x="126" y="43"/>
                  </a:lnTo>
                  <a:lnTo>
                    <a:pt x="128" y="60"/>
                  </a:lnTo>
                  <a:lnTo>
                    <a:pt x="127" y="76"/>
                  </a:lnTo>
                  <a:lnTo>
                    <a:pt x="123" y="90"/>
                  </a:lnTo>
                  <a:lnTo>
                    <a:pt x="116" y="100"/>
                  </a:lnTo>
                  <a:lnTo>
                    <a:pt x="106" y="108"/>
                  </a:lnTo>
                  <a:lnTo>
                    <a:pt x="92" y="117"/>
                  </a:lnTo>
                  <a:lnTo>
                    <a:pt x="75" y="122"/>
                  </a:lnTo>
                  <a:lnTo>
                    <a:pt x="54" y="123"/>
                  </a:lnTo>
                  <a:lnTo>
                    <a:pt x="38" y="123"/>
                  </a:lnTo>
                  <a:lnTo>
                    <a:pt x="38" y="200"/>
                  </a:lnTo>
                  <a:lnTo>
                    <a:pt x="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34" name="Freeform 187"/>
            <p:cNvSpPr>
              <a:spLocks/>
            </p:cNvSpPr>
            <p:nvPr userDrawn="1"/>
          </p:nvSpPr>
          <p:spPr bwMode="auto">
            <a:xfrm>
              <a:off x="5198" y="3618"/>
              <a:ext cx="16" cy="30"/>
            </a:xfrm>
            <a:custGeom>
              <a:avLst/>
              <a:gdLst>
                <a:gd name="T0" fmla="*/ 72 w 83"/>
                <a:gd name="T1" fmla="*/ 0 h 152"/>
                <a:gd name="T2" fmla="*/ 78 w 83"/>
                <a:gd name="T3" fmla="*/ 0 h 152"/>
                <a:gd name="T4" fmla="*/ 83 w 83"/>
                <a:gd name="T5" fmla="*/ 1 h 152"/>
                <a:gd name="T6" fmla="*/ 83 w 83"/>
                <a:gd name="T7" fmla="*/ 41 h 152"/>
                <a:gd name="T8" fmla="*/ 77 w 83"/>
                <a:gd name="T9" fmla="*/ 38 h 152"/>
                <a:gd name="T10" fmla="*/ 67 w 83"/>
                <a:gd name="T11" fmla="*/ 38 h 152"/>
                <a:gd name="T12" fmla="*/ 58 w 83"/>
                <a:gd name="T13" fmla="*/ 39 h 152"/>
                <a:gd name="T14" fmla="*/ 50 w 83"/>
                <a:gd name="T15" fmla="*/ 44 h 152"/>
                <a:gd name="T16" fmla="*/ 46 w 83"/>
                <a:gd name="T17" fmla="*/ 48 h 152"/>
                <a:gd name="T18" fmla="*/ 43 w 83"/>
                <a:gd name="T19" fmla="*/ 53 h 152"/>
                <a:gd name="T20" fmla="*/ 41 w 83"/>
                <a:gd name="T21" fmla="*/ 59 h 152"/>
                <a:gd name="T22" fmla="*/ 38 w 83"/>
                <a:gd name="T23" fmla="*/ 79 h 152"/>
                <a:gd name="T24" fmla="*/ 37 w 83"/>
                <a:gd name="T25" fmla="*/ 98 h 152"/>
                <a:gd name="T26" fmla="*/ 37 w 83"/>
                <a:gd name="T27" fmla="*/ 152 h 152"/>
                <a:gd name="T28" fmla="*/ 0 w 83"/>
                <a:gd name="T29" fmla="*/ 152 h 152"/>
                <a:gd name="T30" fmla="*/ 0 w 83"/>
                <a:gd name="T31" fmla="*/ 3 h 152"/>
                <a:gd name="T32" fmla="*/ 33 w 83"/>
                <a:gd name="T33" fmla="*/ 3 h 152"/>
                <a:gd name="T34" fmla="*/ 33 w 83"/>
                <a:gd name="T35" fmla="*/ 38 h 152"/>
                <a:gd name="T36" fmla="*/ 34 w 83"/>
                <a:gd name="T37" fmla="*/ 38 h 152"/>
                <a:gd name="T38" fmla="*/ 37 w 83"/>
                <a:gd name="T39" fmla="*/ 25 h 152"/>
                <a:gd name="T40" fmla="*/ 45 w 83"/>
                <a:gd name="T41" fmla="*/ 14 h 152"/>
                <a:gd name="T42" fmla="*/ 53 w 83"/>
                <a:gd name="T43" fmla="*/ 7 h 152"/>
                <a:gd name="T44" fmla="*/ 62 w 83"/>
                <a:gd name="T45" fmla="*/ 2 h 152"/>
                <a:gd name="T46" fmla="*/ 72 w 83"/>
                <a:gd name="T4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152">
                  <a:moveTo>
                    <a:pt x="72" y="0"/>
                  </a:moveTo>
                  <a:lnTo>
                    <a:pt x="78" y="0"/>
                  </a:lnTo>
                  <a:lnTo>
                    <a:pt x="83" y="1"/>
                  </a:lnTo>
                  <a:lnTo>
                    <a:pt x="83" y="41"/>
                  </a:lnTo>
                  <a:lnTo>
                    <a:pt x="77" y="38"/>
                  </a:lnTo>
                  <a:lnTo>
                    <a:pt x="67" y="38"/>
                  </a:lnTo>
                  <a:lnTo>
                    <a:pt x="58" y="39"/>
                  </a:lnTo>
                  <a:lnTo>
                    <a:pt x="50" y="44"/>
                  </a:lnTo>
                  <a:lnTo>
                    <a:pt x="46" y="48"/>
                  </a:lnTo>
                  <a:lnTo>
                    <a:pt x="43" y="53"/>
                  </a:lnTo>
                  <a:lnTo>
                    <a:pt x="41" y="59"/>
                  </a:lnTo>
                  <a:lnTo>
                    <a:pt x="38" y="79"/>
                  </a:lnTo>
                  <a:lnTo>
                    <a:pt x="37" y="98"/>
                  </a:lnTo>
                  <a:lnTo>
                    <a:pt x="37" y="152"/>
                  </a:lnTo>
                  <a:lnTo>
                    <a:pt x="0" y="152"/>
                  </a:lnTo>
                  <a:lnTo>
                    <a:pt x="0" y="3"/>
                  </a:lnTo>
                  <a:lnTo>
                    <a:pt x="33" y="3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7" y="25"/>
                  </a:lnTo>
                  <a:lnTo>
                    <a:pt x="45" y="14"/>
                  </a:lnTo>
                  <a:lnTo>
                    <a:pt x="53" y="7"/>
                  </a:lnTo>
                  <a:lnTo>
                    <a:pt x="6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35" name="Freeform 188"/>
            <p:cNvSpPr>
              <a:spLocks noEditPoints="1"/>
            </p:cNvSpPr>
            <p:nvPr userDrawn="1"/>
          </p:nvSpPr>
          <p:spPr bwMode="auto">
            <a:xfrm>
              <a:off x="5217" y="3618"/>
              <a:ext cx="29" cy="31"/>
            </a:xfrm>
            <a:custGeom>
              <a:avLst/>
              <a:gdLst>
                <a:gd name="T0" fmla="*/ 74 w 147"/>
                <a:gd name="T1" fmla="*/ 30 h 155"/>
                <a:gd name="T2" fmla="*/ 64 w 147"/>
                <a:gd name="T3" fmla="*/ 31 h 155"/>
                <a:gd name="T4" fmla="*/ 54 w 147"/>
                <a:gd name="T5" fmla="*/ 37 h 155"/>
                <a:gd name="T6" fmla="*/ 47 w 147"/>
                <a:gd name="T7" fmla="*/ 44 h 155"/>
                <a:gd name="T8" fmla="*/ 41 w 147"/>
                <a:gd name="T9" fmla="*/ 57 h 155"/>
                <a:gd name="T10" fmla="*/ 39 w 147"/>
                <a:gd name="T11" fmla="*/ 74 h 155"/>
                <a:gd name="T12" fmla="*/ 39 w 147"/>
                <a:gd name="T13" fmla="*/ 82 h 155"/>
                <a:gd name="T14" fmla="*/ 41 w 147"/>
                <a:gd name="T15" fmla="*/ 92 h 155"/>
                <a:gd name="T16" fmla="*/ 43 w 147"/>
                <a:gd name="T17" fmla="*/ 101 h 155"/>
                <a:gd name="T18" fmla="*/ 46 w 147"/>
                <a:gd name="T19" fmla="*/ 108 h 155"/>
                <a:gd name="T20" fmla="*/ 49 w 147"/>
                <a:gd name="T21" fmla="*/ 113 h 155"/>
                <a:gd name="T22" fmla="*/ 52 w 147"/>
                <a:gd name="T23" fmla="*/ 118 h 155"/>
                <a:gd name="T24" fmla="*/ 58 w 147"/>
                <a:gd name="T25" fmla="*/ 121 h 155"/>
                <a:gd name="T26" fmla="*/ 65 w 147"/>
                <a:gd name="T27" fmla="*/ 124 h 155"/>
                <a:gd name="T28" fmla="*/ 74 w 147"/>
                <a:gd name="T29" fmla="*/ 125 h 155"/>
                <a:gd name="T30" fmla="*/ 84 w 147"/>
                <a:gd name="T31" fmla="*/ 124 h 155"/>
                <a:gd name="T32" fmla="*/ 92 w 147"/>
                <a:gd name="T33" fmla="*/ 121 h 155"/>
                <a:gd name="T34" fmla="*/ 96 w 147"/>
                <a:gd name="T35" fmla="*/ 118 h 155"/>
                <a:gd name="T36" fmla="*/ 99 w 147"/>
                <a:gd name="T37" fmla="*/ 113 h 155"/>
                <a:gd name="T38" fmla="*/ 102 w 147"/>
                <a:gd name="T39" fmla="*/ 109 h 155"/>
                <a:gd name="T40" fmla="*/ 107 w 147"/>
                <a:gd name="T41" fmla="*/ 101 h 155"/>
                <a:gd name="T42" fmla="*/ 109 w 147"/>
                <a:gd name="T43" fmla="*/ 93 h 155"/>
                <a:gd name="T44" fmla="*/ 110 w 147"/>
                <a:gd name="T45" fmla="*/ 74 h 155"/>
                <a:gd name="T46" fmla="*/ 108 w 147"/>
                <a:gd name="T47" fmla="*/ 57 h 155"/>
                <a:gd name="T48" fmla="*/ 101 w 147"/>
                <a:gd name="T49" fmla="*/ 43 h 155"/>
                <a:gd name="T50" fmla="*/ 94 w 147"/>
                <a:gd name="T51" fmla="*/ 37 h 155"/>
                <a:gd name="T52" fmla="*/ 85 w 147"/>
                <a:gd name="T53" fmla="*/ 31 h 155"/>
                <a:gd name="T54" fmla="*/ 74 w 147"/>
                <a:gd name="T55" fmla="*/ 30 h 155"/>
                <a:gd name="T56" fmla="*/ 74 w 147"/>
                <a:gd name="T57" fmla="*/ 0 h 155"/>
                <a:gd name="T58" fmla="*/ 94 w 147"/>
                <a:gd name="T59" fmla="*/ 2 h 155"/>
                <a:gd name="T60" fmla="*/ 112 w 147"/>
                <a:gd name="T61" fmla="*/ 10 h 155"/>
                <a:gd name="T62" fmla="*/ 127 w 147"/>
                <a:gd name="T63" fmla="*/ 21 h 155"/>
                <a:gd name="T64" fmla="*/ 138 w 147"/>
                <a:gd name="T65" fmla="*/ 37 h 155"/>
                <a:gd name="T66" fmla="*/ 145 w 147"/>
                <a:gd name="T67" fmla="*/ 56 h 155"/>
                <a:gd name="T68" fmla="*/ 147 w 147"/>
                <a:gd name="T69" fmla="*/ 79 h 155"/>
                <a:gd name="T70" fmla="*/ 145 w 147"/>
                <a:gd name="T71" fmla="*/ 99 h 155"/>
                <a:gd name="T72" fmla="*/ 139 w 147"/>
                <a:gd name="T73" fmla="*/ 116 h 155"/>
                <a:gd name="T74" fmla="*/ 129 w 147"/>
                <a:gd name="T75" fmla="*/ 132 h 155"/>
                <a:gd name="T76" fmla="*/ 118 w 147"/>
                <a:gd name="T77" fmla="*/ 142 h 155"/>
                <a:gd name="T78" fmla="*/ 106 w 147"/>
                <a:gd name="T79" fmla="*/ 149 h 155"/>
                <a:gd name="T80" fmla="*/ 90 w 147"/>
                <a:gd name="T81" fmla="*/ 153 h 155"/>
                <a:gd name="T82" fmla="*/ 74 w 147"/>
                <a:gd name="T83" fmla="*/ 155 h 155"/>
                <a:gd name="T84" fmla="*/ 58 w 147"/>
                <a:gd name="T85" fmla="*/ 153 h 155"/>
                <a:gd name="T86" fmla="*/ 43 w 147"/>
                <a:gd name="T87" fmla="*/ 149 h 155"/>
                <a:gd name="T88" fmla="*/ 30 w 147"/>
                <a:gd name="T89" fmla="*/ 142 h 155"/>
                <a:gd name="T90" fmla="*/ 20 w 147"/>
                <a:gd name="T91" fmla="*/ 132 h 155"/>
                <a:gd name="T92" fmla="*/ 10 w 147"/>
                <a:gd name="T93" fmla="*/ 116 h 155"/>
                <a:gd name="T94" fmla="*/ 2 w 147"/>
                <a:gd name="T95" fmla="*/ 99 h 155"/>
                <a:gd name="T96" fmla="*/ 0 w 147"/>
                <a:gd name="T97" fmla="*/ 79 h 155"/>
                <a:gd name="T98" fmla="*/ 3 w 147"/>
                <a:gd name="T99" fmla="*/ 56 h 155"/>
                <a:gd name="T100" fmla="*/ 10 w 147"/>
                <a:gd name="T101" fmla="*/ 37 h 155"/>
                <a:gd name="T102" fmla="*/ 22 w 147"/>
                <a:gd name="T103" fmla="*/ 21 h 155"/>
                <a:gd name="T104" fmla="*/ 37 w 147"/>
                <a:gd name="T105" fmla="*/ 10 h 155"/>
                <a:gd name="T106" fmla="*/ 54 w 147"/>
                <a:gd name="T107" fmla="*/ 2 h 155"/>
                <a:gd name="T108" fmla="*/ 74 w 147"/>
                <a:gd name="T10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" h="155">
                  <a:moveTo>
                    <a:pt x="74" y="30"/>
                  </a:moveTo>
                  <a:lnTo>
                    <a:pt x="64" y="31"/>
                  </a:lnTo>
                  <a:lnTo>
                    <a:pt x="54" y="37"/>
                  </a:lnTo>
                  <a:lnTo>
                    <a:pt x="47" y="44"/>
                  </a:lnTo>
                  <a:lnTo>
                    <a:pt x="41" y="57"/>
                  </a:lnTo>
                  <a:lnTo>
                    <a:pt x="39" y="74"/>
                  </a:lnTo>
                  <a:lnTo>
                    <a:pt x="39" y="82"/>
                  </a:lnTo>
                  <a:lnTo>
                    <a:pt x="41" y="92"/>
                  </a:lnTo>
                  <a:lnTo>
                    <a:pt x="43" y="101"/>
                  </a:lnTo>
                  <a:lnTo>
                    <a:pt x="46" y="108"/>
                  </a:lnTo>
                  <a:lnTo>
                    <a:pt x="49" y="113"/>
                  </a:lnTo>
                  <a:lnTo>
                    <a:pt x="52" y="118"/>
                  </a:lnTo>
                  <a:lnTo>
                    <a:pt x="58" y="121"/>
                  </a:lnTo>
                  <a:lnTo>
                    <a:pt x="65" y="124"/>
                  </a:lnTo>
                  <a:lnTo>
                    <a:pt x="74" y="125"/>
                  </a:lnTo>
                  <a:lnTo>
                    <a:pt x="84" y="124"/>
                  </a:lnTo>
                  <a:lnTo>
                    <a:pt x="92" y="121"/>
                  </a:lnTo>
                  <a:lnTo>
                    <a:pt x="96" y="118"/>
                  </a:lnTo>
                  <a:lnTo>
                    <a:pt x="99" y="113"/>
                  </a:lnTo>
                  <a:lnTo>
                    <a:pt x="102" y="109"/>
                  </a:lnTo>
                  <a:lnTo>
                    <a:pt x="107" y="101"/>
                  </a:lnTo>
                  <a:lnTo>
                    <a:pt x="109" y="93"/>
                  </a:lnTo>
                  <a:lnTo>
                    <a:pt x="110" y="74"/>
                  </a:lnTo>
                  <a:lnTo>
                    <a:pt x="108" y="57"/>
                  </a:lnTo>
                  <a:lnTo>
                    <a:pt x="101" y="43"/>
                  </a:lnTo>
                  <a:lnTo>
                    <a:pt x="94" y="37"/>
                  </a:lnTo>
                  <a:lnTo>
                    <a:pt x="85" y="31"/>
                  </a:lnTo>
                  <a:lnTo>
                    <a:pt x="74" y="30"/>
                  </a:lnTo>
                  <a:close/>
                  <a:moveTo>
                    <a:pt x="74" y="0"/>
                  </a:moveTo>
                  <a:lnTo>
                    <a:pt x="94" y="2"/>
                  </a:lnTo>
                  <a:lnTo>
                    <a:pt x="112" y="10"/>
                  </a:lnTo>
                  <a:lnTo>
                    <a:pt x="127" y="21"/>
                  </a:lnTo>
                  <a:lnTo>
                    <a:pt x="138" y="37"/>
                  </a:lnTo>
                  <a:lnTo>
                    <a:pt x="145" y="56"/>
                  </a:lnTo>
                  <a:lnTo>
                    <a:pt x="147" y="79"/>
                  </a:lnTo>
                  <a:lnTo>
                    <a:pt x="145" y="99"/>
                  </a:lnTo>
                  <a:lnTo>
                    <a:pt x="139" y="116"/>
                  </a:lnTo>
                  <a:lnTo>
                    <a:pt x="129" y="132"/>
                  </a:lnTo>
                  <a:lnTo>
                    <a:pt x="118" y="142"/>
                  </a:lnTo>
                  <a:lnTo>
                    <a:pt x="106" y="149"/>
                  </a:lnTo>
                  <a:lnTo>
                    <a:pt x="90" y="153"/>
                  </a:lnTo>
                  <a:lnTo>
                    <a:pt x="74" y="155"/>
                  </a:lnTo>
                  <a:lnTo>
                    <a:pt x="58" y="153"/>
                  </a:lnTo>
                  <a:lnTo>
                    <a:pt x="43" y="149"/>
                  </a:lnTo>
                  <a:lnTo>
                    <a:pt x="30" y="142"/>
                  </a:lnTo>
                  <a:lnTo>
                    <a:pt x="20" y="132"/>
                  </a:lnTo>
                  <a:lnTo>
                    <a:pt x="10" y="116"/>
                  </a:lnTo>
                  <a:lnTo>
                    <a:pt x="2" y="99"/>
                  </a:lnTo>
                  <a:lnTo>
                    <a:pt x="0" y="79"/>
                  </a:lnTo>
                  <a:lnTo>
                    <a:pt x="3" y="56"/>
                  </a:lnTo>
                  <a:lnTo>
                    <a:pt x="10" y="37"/>
                  </a:lnTo>
                  <a:lnTo>
                    <a:pt x="22" y="21"/>
                  </a:lnTo>
                  <a:lnTo>
                    <a:pt x="37" y="10"/>
                  </a:lnTo>
                  <a:lnTo>
                    <a:pt x="54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36" name="Freeform 189"/>
            <p:cNvSpPr>
              <a:spLocks noEditPoints="1"/>
            </p:cNvSpPr>
            <p:nvPr userDrawn="1"/>
          </p:nvSpPr>
          <p:spPr bwMode="auto">
            <a:xfrm>
              <a:off x="5249" y="3606"/>
              <a:ext cx="12" cy="55"/>
            </a:xfrm>
            <a:custGeom>
              <a:avLst/>
              <a:gdLst>
                <a:gd name="T0" fmla="*/ 23 w 60"/>
                <a:gd name="T1" fmla="*/ 63 h 275"/>
                <a:gd name="T2" fmla="*/ 60 w 60"/>
                <a:gd name="T3" fmla="*/ 63 h 275"/>
                <a:gd name="T4" fmla="*/ 60 w 60"/>
                <a:gd name="T5" fmla="*/ 222 h 275"/>
                <a:gd name="T6" fmla="*/ 59 w 60"/>
                <a:gd name="T7" fmla="*/ 239 h 275"/>
                <a:gd name="T8" fmla="*/ 53 w 60"/>
                <a:gd name="T9" fmla="*/ 256 h 275"/>
                <a:gd name="T10" fmla="*/ 50 w 60"/>
                <a:gd name="T11" fmla="*/ 262 h 275"/>
                <a:gd name="T12" fmla="*/ 46 w 60"/>
                <a:gd name="T13" fmla="*/ 266 h 275"/>
                <a:gd name="T14" fmla="*/ 40 w 60"/>
                <a:gd name="T15" fmla="*/ 270 h 275"/>
                <a:gd name="T16" fmla="*/ 30 w 60"/>
                <a:gd name="T17" fmla="*/ 274 h 275"/>
                <a:gd name="T18" fmla="*/ 18 w 60"/>
                <a:gd name="T19" fmla="*/ 275 h 275"/>
                <a:gd name="T20" fmla="*/ 8 w 60"/>
                <a:gd name="T21" fmla="*/ 274 h 275"/>
                <a:gd name="T22" fmla="*/ 0 w 60"/>
                <a:gd name="T23" fmla="*/ 273 h 275"/>
                <a:gd name="T24" fmla="*/ 2 w 60"/>
                <a:gd name="T25" fmla="*/ 245 h 275"/>
                <a:gd name="T26" fmla="*/ 13 w 60"/>
                <a:gd name="T27" fmla="*/ 244 h 275"/>
                <a:gd name="T28" fmla="*/ 20 w 60"/>
                <a:gd name="T29" fmla="*/ 240 h 275"/>
                <a:gd name="T30" fmla="*/ 23 w 60"/>
                <a:gd name="T31" fmla="*/ 231 h 275"/>
                <a:gd name="T32" fmla="*/ 23 w 60"/>
                <a:gd name="T33" fmla="*/ 217 h 275"/>
                <a:gd name="T34" fmla="*/ 23 w 60"/>
                <a:gd name="T35" fmla="*/ 63 h 275"/>
                <a:gd name="T36" fmla="*/ 23 w 60"/>
                <a:gd name="T37" fmla="*/ 0 h 275"/>
                <a:gd name="T38" fmla="*/ 60 w 60"/>
                <a:gd name="T39" fmla="*/ 0 h 275"/>
                <a:gd name="T40" fmla="*/ 60 w 60"/>
                <a:gd name="T41" fmla="*/ 36 h 275"/>
                <a:gd name="T42" fmla="*/ 23 w 60"/>
                <a:gd name="T43" fmla="*/ 36 h 275"/>
                <a:gd name="T44" fmla="*/ 23 w 60"/>
                <a:gd name="T4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275">
                  <a:moveTo>
                    <a:pt x="23" y="63"/>
                  </a:moveTo>
                  <a:lnTo>
                    <a:pt x="60" y="63"/>
                  </a:lnTo>
                  <a:lnTo>
                    <a:pt x="60" y="222"/>
                  </a:lnTo>
                  <a:lnTo>
                    <a:pt x="59" y="239"/>
                  </a:lnTo>
                  <a:lnTo>
                    <a:pt x="53" y="256"/>
                  </a:lnTo>
                  <a:lnTo>
                    <a:pt x="50" y="262"/>
                  </a:lnTo>
                  <a:lnTo>
                    <a:pt x="46" y="266"/>
                  </a:lnTo>
                  <a:lnTo>
                    <a:pt x="40" y="270"/>
                  </a:lnTo>
                  <a:lnTo>
                    <a:pt x="30" y="274"/>
                  </a:lnTo>
                  <a:lnTo>
                    <a:pt x="18" y="275"/>
                  </a:lnTo>
                  <a:lnTo>
                    <a:pt x="8" y="274"/>
                  </a:lnTo>
                  <a:lnTo>
                    <a:pt x="0" y="273"/>
                  </a:lnTo>
                  <a:lnTo>
                    <a:pt x="2" y="245"/>
                  </a:lnTo>
                  <a:lnTo>
                    <a:pt x="13" y="244"/>
                  </a:lnTo>
                  <a:lnTo>
                    <a:pt x="20" y="240"/>
                  </a:lnTo>
                  <a:lnTo>
                    <a:pt x="23" y="231"/>
                  </a:lnTo>
                  <a:lnTo>
                    <a:pt x="23" y="217"/>
                  </a:lnTo>
                  <a:lnTo>
                    <a:pt x="23" y="63"/>
                  </a:lnTo>
                  <a:close/>
                  <a:moveTo>
                    <a:pt x="23" y="0"/>
                  </a:moveTo>
                  <a:lnTo>
                    <a:pt x="60" y="0"/>
                  </a:lnTo>
                  <a:lnTo>
                    <a:pt x="60" y="36"/>
                  </a:lnTo>
                  <a:lnTo>
                    <a:pt x="23" y="3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37" name="Freeform 190"/>
            <p:cNvSpPr>
              <a:spLocks noEditPoints="1"/>
            </p:cNvSpPr>
            <p:nvPr userDrawn="1"/>
          </p:nvSpPr>
          <p:spPr bwMode="auto">
            <a:xfrm>
              <a:off x="5267" y="3618"/>
              <a:ext cx="26" cy="31"/>
            </a:xfrm>
            <a:custGeom>
              <a:avLst/>
              <a:gdLst>
                <a:gd name="T0" fmla="*/ 67 w 131"/>
                <a:gd name="T1" fmla="*/ 28 h 155"/>
                <a:gd name="T2" fmla="*/ 54 w 131"/>
                <a:gd name="T3" fmla="*/ 31 h 155"/>
                <a:gd name="T4" fmla="*/ 43 w 131"/>
                <a:gd name="T5" fmla="*/ 39 h 155"/>
                <a:gd name="T6" fmla="*/ 37 w 131"/>
                <a:gd name="T7" fmla="*/ 49 h 155"/>
                <a:gd name="T8" fmla="*/ 34 w 131"/>
                <a:gd name="T9" fmla="*/ 64 h 155"/>
                <a:gd name="T10" fmla="*/ 97 w 131"/>
                <a:gd name="T11" fmla="*/ 64 h 155"/>
                <a:gd name="T12" fmla="*/ 95 w 131"/>
                <a:gd name="T13" fmla="*/ 50 h 155"/>
                <a:gd name="T14" fmla="*/ 89 w 131"/>
                <a:gd name="T15" fmla="*/ 39 h 155"/>
                <a:gd name="T16" fmla="*/ 83 w 131"/>
                <a:gd name="T17" fmla="*/ 33 h 155"/>
                <a:gd name="T18" fmla="*/ 76 w 131"/>
                <a:gd name="T19" fmla="*/ 29 h 155"/>
                <a:gd name="T20" fmla="*/ 67 w 131"/>
                <a:gd name="T21" fmla="*/ 28 h 155"/>
                <a:gd name="T22" fmla="*/ 64 w 131"/>
                <a:gd name="T23" fmla="*/ 0 h 155"/>
                <a:gd name="T24" fmla="*/ 82 w 131"/>
                <a:gd name="T25" fmla="*/ 2 h 155"/>
                <a:gd name="T26" fmla="*/ 97 w 131"/>
                <a:gd name="T27" fmla="*/ 7 h 155"/>
                <a:gd name="T28" fmla="*/ 109 w 131"/>
                <a:gd name="T29" fmla="*/ 15 h 155"/>
                <a:gd name="T30" fmla="*/ 118 w 131"/>
                <a:gd name="T31" fmla="*/ 25 h 155"/>
                <a:gd name="T32" fmla="*/ 125 w 131"/>
                <a:gd name="T33" fmla="*/ 44 h 155"/>
                <a:gd name="T34" fmla="*/ 130 w 131"/>
                <a:gd name="T35" fmla="*/ 65 h 155"/>
                <a:gd name="T36" fmla="*/ 131 w 131"/>
                <a:gd name="T37" fmla="*/ 90 h 155"/>
                <a:gd name="T38" fmla="*/ 34 w 131"/>
                <a:gd name="T39" fmla="*/ 90 h 155"/>
                <a:gd name="T40" fmla="*/ 36 w 131"/>
                <a:gd name="T41" fmla="*/ 101 h 155"/>
                <a:gd name="T42" fmla="*/ 40 w 131"/>
                <a:gd name="T43" fmla="*/ 109 h 155"/>
                <a:gd name="T44" fmla="*/ 47 w 131"/>
                <a:gd name="T45" fmla="*/ 116 h 155"/>
                <a:gd name="T46" fmla="*/ 59 w 131"/>
                <a:gd name="T47" fmla="*/ 125 h 155"/>
                <a:gd name="T48" fmla="*/ 74 w 131"/>
                <a:gd name="T49" fmla="*/ 127 h 155"/>
                <a:gd name="T50" fmla="*/ 87 w 131"/>
                <a:gd name="T51" fmla="*/ 126 h 155"/>
                <a:gd name="T52" fmla="*/ 100 w 131"/>
                <a:gd name="T53" fmla="*/ 123 h 155"/>
                <a:gd name="T54" fmla="*/ 121 w 131"/>
                <a:gd name="T55" fmla="*/ 112 h 155"/>
                <a:gd name="T56" fmla="*/ 121 w 131"/>
                <a:gd name="T57" fmla="*/ 143 h 155"/>
                <a:gd name="T58" fmla="*/ 107 w 131"/>
                <a:gd name="T59" fmla="*/ 150 h 155"/>
                <a:gd name="T60" fmla="*/ 90 w 131"/>
                <a:gd name="T61" fmla="*/ 154 h 155"/>
                <a:gd name="T62" fmla="*/ 73 w 131"/>
                <a:gd name="T63" fmla="*/ 155 h 155"/>
                <a:gd name="T64" fmla="*/ 51 w 131"/>
                <a:gd name="T65" fmla="*/ 153 h 155"/>
                <a:gd name="T66" fmla="*/ 32 w 131"/>
                <a:gd name="T67" fmla="*/ 146 h 155"/>
                <a:gd name="T68" fmla="*/ 18 w 131"/>
                <a:gd name="T69" fmla="*/ 135 h 155"/>
                <a:gd name="T70" fmla="*/ 8 w 131"/>
                <a:gd name="T71" fmla="*/ 121 h 155"/>
                <a:gd name="T72" fmla="*/ 2 w 131"/>
                <a:gd name="T73" fmla="*/ 101 h 155"/>
                <a:gd name="T74" fmla="*/ 0 w 131"/>
                <a:gd name="T75" fmla="*/ 78 h 155"/>
                <a:gd name="T76" fmla="*/ 1 w 131"/>
                <a:gd name="T77" fmla="*/ 57 h 155"/>
                <a:gd name="T78" fmla="*/ 7 w 131"/>
                <a:gd name="T79" fmla="*/ 39 h 155"/>
                <a:gd name="T80" fmla="*/ 16 w 131"/>
                <a:gd name="T81" fmla="*/ 23 h 155"/>
                <a:gd name="T82" fmla="*/ 25 w 131"/>
                <a:gd name="T83" fmla="*/ 14 h 155"/>
                <a:gd name="T84" fmla="*/ 36 w 131"/>
                <a:gd name="T85" fmla="*/ 7 h 155"/>
                <a:gd name="T86" fmla="*/ 49 w 131"/>
                <a:gd name="T87" fmla="*/ 2 h 155"/>
                <a:gd name="T88" fmla="*/ 64 w 131"/>
                <a:gd name="T8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" h="155">
                  <a:moveTo>
                    <a:pt x="67" y="28"/>
                  </a:moveTo>
                  <a:lnTo>
                    <a:pt x="54" y="31"/>
                  </a:lnTo>
                  <a:lnTo>
                    <a:pt x="43" y="39"/>
                  </a:lnTo>
                  <a:lnTo>
                    <a:pt x="37" y="49"/>
                  </a:lnTo>
                  <a:lnTo>
                    <a:pt x="34" y="64"/>
                  </a:lnTo>
                  <a:lnTo>
                    <a:pt x="97" y="64"/>
                  </a:lnTo>
                  <a:lnTo>
                    <a:pt x="95" y="50"/>
                  </a:lnTo>
                  <a:lnTo>
                    <a:pt x="89" y="39"/>
                  </a:lnTo>
                  <a:lnTo>
                    <a:pt x="83" y="33"/>
                  </a:lnTo>
                  <a:lnTo>
                    <a:pt x="76" y="29"/>
                  </a:lnTo>
                  <a:lnTo>
                    <a:pt x="67" y="28"/>
                  </a:lnTo>
                  <a:close/>
                  <a:moveTo>
                    <a:pt x="64" y="0"/>
                  </a:moveTo>
                  <a:lnTo>
                    <a:pt x="82" y="2"/>
                  </a:lnTo>
                  <a:lnTo>
                    <a:pt x="97" y="7"/>
                  </a:lnTo>
                  <a:lnTo>
                    <a:pt x="109" y="15"/>
                  </a:lnTo>
                  <a:lnTo>
                    <a:pt x="118" y="25"/>
                  </a:lnTo>
                  <a:lnTo>
                    <a:pt x="125" y="44"/>
                  </a:lnTo>
                  <a:lnTo>
                    <a:pt x="130" y="65"/>
                  </a:lnTo>
                  <a:lnTo>
                    <a:pt x="131" y="90"/>
                  </a:lnTo>
                  <a:lnTo>
                    <a:pt x="34" y="90"/>
                  </a:lnTo>
                  <a:lnTo>
                    <a:pt x="36" y="101"/>
                  </a:lnTo>
                  <a:lnTo>
                    <a:pt x="40" y="109"/>
                  </a:lnTo>
                  <a:lnTo>
                    <a:pt x="47" y="116"/>
                  </a:lnTo>
                  <a:lnTo>
                    <a:pt x="59" y="125"/>
                  </a:lnTo>
                  <a:lnTo>
                    <a:pt x="74" y="127"/>
                  </a:lnTo>
                  <a:lnTo>
                    <a:pt x="87" y="126"/>
                  </a:lnTo>
                  <a:lnTo>
                    <a:pt x="100" y="123"/>
                  </a:lnTo>
                  <a:lnTo>
                    <a:pt x="121" y="112"/>
                  </a:lnTo>
                  <a:lnTo>
                    <a:pt x="121" y="143"/>
                  </a:lnTo>
                  <a:lnTo>
                    <a:pt x="107" y="150"/>
                  </a:lnTo>
                  <a:lnTo>
                    <a:pt x="90" y="154"/>
                  </a:lnTo>
                  <a:lnTo>
                    <a:pt x="73" y="155"/>
                  </a:lnTo>
                  <a:lnTo>
                    <a:pt x="51" y="153"/>
                  </a:lnTo>
                  <a:lnTo>
                    <a:pt x="32" y="146"/>
                  </a:lnTo>
                  <a:lnTo>
                    <a:pt x="18" y="135"/>
                  </a:lnTo>
                  <a:lnTo>
                    <a:pt x="8" y="121"/>
                  </a:lnTo>
                  <a:lnTo>
                    <a:pt x="2" y="101"/>
                  </a:lnTo>
                  <a:lnTo>
                    <a:pt x="0" y="78"/>
                  </a:lnTo>
                  <a:lnTo>
                    <a:pt x="1" y="57"/>
                  </a:lnTo>
                  <a:lnTo>
                    <a:pt x="7" y="39"/>
                  </a:lnTo>
                  <a:lnTo>
                    <a:pt x="16" y="23"/>
                  </a:lnTo>
                  <a:lnTo>
                    <a:pt x="25" y="14"/>
                  </a:lnTo>
                  <a:lnTo>
                    <a:pt x="36" y="7"/>
                  </a:lnTo>
                  <a:lnTo>
                    <a:pt x="49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38" name="Freeform 191"/>
            <p:cNvSpPr>
              <a:spLocks/>
            </p:cNvSpPr>
            <p:nvPr userDrawn="1"/>
          </p:nvSpPr>
          <p:spPr bwMode="auto">
            <a:xfrm>
              <a:off x="5300" y="3605"/>
              <a:ext cx="27" cy="43"/>
            </a:xfrm>
            <a:custGeom>
              <a:avLst/>
              <a:gdLst>
                <a:gd name="T0" fmla="*/ 0 w 131"/>
                <a:gd name="T1" fmla="*/ 0 h 215"/>
                <a:gd name="T2" fmla="*/ 37 w 131"/>
                <a:gd name="T3" fmla="*/ 0 h 215"/>
                <a:gd name="T4" fmla="*/ 37 w 131"/>
                <a:gd name="T5" fmla="*/ 126 h 215"/>
                <a:gd name="T6" fmla="*/ 37 w 131"/>
                <a:gd name="T7" fmla="*/ 126 h 215"/>
                <a:gd name="T8" fmla="*/ 81 w 131"/>
                <a:gd name="T9" fmla="*/ 66 h 215"/>
                <a:gd name="T10" fmla="*/ 124 w 131"/>
                <a:gd name="T11" fmla="*/ 66 h 215"/>
                <a:gd name="T12" fmla="*/ 72 w 131"/>
                <a:gd name="T13" fmla="*/ 133 h 215"/>
                <a:gd name="T14" fmla="*/ 131 w 131"/>
                <a:gd name="T15" fmla="*/ 215 h 215"/>
                <a:gd name="T16" fmla="*/ 84 w 131"/>
                <a:gd name="T17" fmla="*/ 215 h 215"/>
                <a:gd name="T18" fmla="*/ 37 w 131"/>
                <a:gd name="T19" fmla="*/ 143 h 215"/>
                <a:gd name="T20" fmla="*/ 37 w 131"/>
                <a:gd name="T21" fmla="*/ 143 h 215"/>
                <a:gd name="T22" fmla="*/ 37 w 131"/>
                <a:gd name="T23" fmla="*/ 215 h 215"/>
                <a:gd name="T24" fmla="*/ 0 w 131"/>
                <a:gd name="T25" fmla="*/ 215 h 215"/>
                <a:gd name="T26" fmla="*/ 0 w 131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215">
                  <a:moveTo>
                    <a:pt x="0" y="0"/>
                  </a:moveTo>
                  <a:lnTo>
                    <a:pt x="37" y="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81" y="66"/>
                  </a:lnTo>
                  <a:lnTo>
                    <a:pt x="124" y="66"/>
                  </a:lnTo>
                  <a:lnTo>
                    <a:pt x="72" y="133"/>
                  </a:lnTo>
                  <a:lnTo>
                    <a:pt x="131" y="215"/>
                  </a:lnTo>
                  <a:lnTo>
                    <a:pt x="84" y="215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39" name="Freeform 192"/>
            <p:cNvSpPr>
              <a:spLocks/>
            </p:cNvSpPr>
            <p:nvPr userDrawn="1"/>
          </p:nvSpPr>
          <p:spPr bwMode="auto">
            <a:xfrm>
              <a:off x="5329" y="3610"/>
              <a:ext cx="19" cy="39"/>
            </a:xfrm>
            <a:custGeom>
              <a:avLst/>
              <a:gdLst>
                <a:gd name="T0" fmla="*/ 63 w 98"/>
                <a:gd name="T1" fmla="*/ 0 h 193"/>
                <a:gd name="T2" fmla="*/ 63 w 98"/>
                <a:gd name="T3" fmla="*/ 41 h 193"/>
                <a:gd name="T4" fmla="*/ 96 w 98"/>
                <a:gd name="T5" fmla="*/ 41 h 193"/>
                <a:gd name="T6" fmla="*/ 96 w 98"/>
                <a:gd name="T7" fmla="*/ 69 h 193"/>
                <a:gd name="T8" fmla="*/ 63 w 98"/>
                <a:gd name="T9" fmla="*/ 69 h 193"/>
                <a:gd name="T10" fmla="*/ 63 w 98"/>
                <a:gd name="T11" fmla="*/ 139 h 193"/>
                <a:gd name="T12" fmla="*/ 63 w 98"/>
                <a:gd name="T13" fmla="*/ 145 h 193"/>
                <a:gd name="T14" fmla="*/ 65 w 98"/>
                <a:gd name="T15" fmla="*/ 150 h 193"/>
                <a:gd name="T16" fmla="*/ 67 w 98"/>
                <a:gd name="T17" fmla="*/ 156 h 193"/>
                <a:gd name="T18" fmla="*/ 69 w 98"/>
                <a:gd name="T19" fmla="*/ 159 h 193"/>
                <a:gd name="T20" fmla="*/ 72 w 98"/>
                <a:gd name="T21" fmla="*/ 161 h 193"/>
                <a:gd name="T22" fmla="*/ 76 w 98"/>
                <a:gd name="T23" fmla="*/ 163 h 193"/>
                <a:gd name="T24" fmla="*/ 81 w 98"/>
                <a:gd name="T25" fmla="*/ 163 h 193"/>
                <a:gd name="T26" fmla="*/ 90 w 98"/>
                <a:gd name="T27" fmla="*/ 162 h 193"/>
                <a:gd name="T28" fmla="*/ 97 w 98"/>
                <a:gd name="T29" fmla="*/ 160 h 193"/>
                <a:gd name="T30" fmla="*/ 98 w 98"/>
                <a:gd name="T31" fmla="*/ 190 h 193"/>
                <a:gd name="T32" fmla="*/ 86 w 98"/>
                <a:gd name="T33" fmla="*/ 192 h 193"/>
                <a:gd name="T34" fmla="*/ 71 w 98"/>
                <a:gd name="T35" fmla="*/ 193 h 193"/>
                <a:gd name="T36" fmla="*/ 55 w 98"/>
                <a:gd name="T37" fmla="*/ 191 h 193"/>
                <a:gd name="T38" fmla="*/ 43 w 98"/>
                <a:gd name="T39" fmla="*/ 185 h 193"/>
                <a:gd name="T40" fmla="*/ 34 w 98"/>
                <a:gd name="T41" fmla="*/ 175 h 193"/>
                <a:gd name="T42" fmla="*/ 29 w 98"/>
                <a:gd name="T43" fmla="*/ 162 h 193"/>
                <a:gd name="T44" fmla="*/ 27 w 98"/>
                <a:gd name="T45" fmla="*/ 145 h 193"/>
                <a:gd name="T46" fmla="*/ 27 w 98"/>
                <a:gd name="T47" fmla="*/ 69 h 193"/>
                <a:gd name="T48" fmla="*/ 0 w 98"/>
                <a:gd name="T49" fmla="*/ 69 h 193"/>
                <a:gd name="T50" fmla="*/ 0 w 98"/>
                <a:gd name="T51" fmla="*/ 41 h 193"/>
                <a:gd name="T52" fmla="*/ 27 w 98"/>
                <a:gd name="T53" fmla="*/ 41 h 193"/>
                <a:gd name="T54" fmla="*/ 27 w 98"/>
                <a:gd name="T55" fmla="*/ 12 h 193"/>
                <a:gd name="T56" fmla="*/ 63 w 98"/>
                <a:gd name="T5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193">
                  <a:moveTo>
                    <a:pt x="63" y="0"/>
                  </a:moveTo>
                  <a:lnTo>
                    <a:pt x="63" y="41"/>
                  </a:lnTo>
                  <a:lnTo>
                    <a:pt x="96" y="41"/>
                  </a:lnTo>
                  <a:lnTo>
                    <a:pt x="96" y="69"/>
                  </a:lnTo>
                  <a:lnTo>
                    <a:pt x="63" y="69"/>
                  </a:lnTo>
                  <a:lnTo>
                    <a:pt x="63" y="139"/>
                  </a:lnTo>
                  <a:lnTo>
                    <a:pt x="63" y="145"/>
                  </a:lnTo>
                  <a:lnTo>
                    <a:pt x="65" y="150"/>
                  </a:lnTo>
                  <a:lnTo>
                    <a:pt x="67" y="156"/>
                  </a:lnTo>
                  <a:lnTo>
                    <a:pt x="69" y="159"/>
                  </a:lnTo>
                  <a:lnTo>
                    <a:pt x="72" y="161"/>
                  </a:lnTo>
                  <a:lnTo>
                    <a:pt x="76" y="163"/>
                  </a:lnTo>
                  <a:lnTo>
                    <a:pt x="81" y="163"/>
                  </a:lnTo>
                  <a:lnTo>
                    <a:pt x="90" y="162"/>
                  </a:lnTo>
                  <a:lnTo>
                    <a:pt x="97" y="160"/>
                  </a:lnTo>
                  <a:lnTo>
                    <a:pt x="98" y="190"/>
                  </a:lnTo>
                  <a:lnTo>
                    <a:pt x="86" y="192"/>
                  </a:lnTo>
                  <a:lnTo>
                    <a:pt x="71" y="193"/>
                  </a:lnTo>
                  <a:lnTo>
                    <a:pt x="55" y="191"/>
                  </a:lnTo>
                  <a:lnTo>
                    <a:pt x="43" y="185"/>
                  </a:lnTo>
                  <a:lnTo>
                    <a:pt x="34" y="175"/>
                  </a:lnTo>
                  <a:lnTo>
                    <a:pt x="29" y="162"/>
                  </a:lnTo>
                  <a:lnTo>
                    <a:pt x="27" y="145"/>
                  </a:lnTo>
                  <a:lnTo>
                    <a:pt x="27" y="69"/>
                  </a:lnTo>
                  <a:lnTo>
                    <a:pt x="0" y="69"/>
                  </a:lnTo>
                  <a:lnTo>
                    <a:pt x="0" y="41"/>
                  </a:lnTo>
                  <a:lnTo>
                    <a:pt x="27" y="41"/>
                  </a:lnTo>
                  <a:lnTo>
                    <a:pt x="27" y="1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40" name="Freeform 193"/>
            <p:cNvSpPr>
              <a:spLocks/>
            </p:cNvSpPr>
            <p:nvPr userDrawn="1"/>
          </p:nvSpPr>
          <p:spPr bwMode="auto">
            <a:xfrm>
              <a:off x="5350" y="3610"/>
              <a:ext cx="20" cy="39"/>
            </a:xfrm>
            <a:custGeom>
              <a:avLst/>
              <a:gdLst>
                <a:gd name="T0" fmla="*/ 65 w 99"/>
                <a:gd name="T1" fmla="*/ 0 h 193"/>
                <a:gd name="T2" fmla="*/ 65 w 99"/>
                <a:gd name="T3" fmla="*/ 41 h 193"/>
                <a:gd name="T4" fmla="*/ 97 w 99"/>
                <a:gd name="T5" fmla="*/ 41 h 193"/>
                <a:gd name="T6" fmla="*/ 97 w 99"/>
                <a:gd name="T7" fmla="*/ 69 h 193"/>
                <a:gd name="T8" fmla="*/ 65 w 99"/>
                <a:gd name="T9" fmla="*/ 69 h 193"/>
                <a:gd name="T10" fmla="*/ 65 w 99"/>
                <a:gd name="T11" fmla="*/ 139 h 193"/>
                <a:gd name="T12" fmla="*/ 65 w 99"/>
                <a:gd name="T13" fmla="*/ 145 h 193"/>
                <a:gd name="T14" fmla="*/ 66 w 99"/>
                <a:gd name="T15" fmla="*/ 150 h 193"/>
                <a:gd name="T16" fmla="*/ 68 w 99"/>
                <a:gd name="T17" fmla="*/ 156 h 193"/>
                <a:gd name="T18" fmla="*/ 70 w 99"/>
                <a:gd name="T19" fmla="*/ 159 h 193"/>
                <a:gd name="T20" fmla="*/ 73 w 99"/>
                <a:gd name="T21" fmla="*/ 161 h 193"/>
                <a:gd name="T22" fmla="*/ 77 w 99"/>
                <a:gd name="T23" fmla="*/ 163 h 193"/>
                <a:gd name="T24" fmla="*/ 81 w 99"/>
                <a:gd name="T25" fmla="*/ 163 h 193"/>
                <a:gd name="T26" fmla="*/ 91 w 99"/>
                <a:gd name="T27" fmla="*/ 162 h 193"/>
                <a:gd name="T28" fmla="*/ 98 w 99"/>
                <a:gd name="T29" fmla="*/ 160 h 193"/>
                <a:gd name="T30" fmla="*/ 99 w 99"/>
                <a:gd name="T31" fmla="*/ 190 h 193"/>
                <a:gd name="T32" fmla="*/ 87 w 99"/>
                <a:gd name="T33" fmla="*/ 192 h 193"/>
                <a:gd name="T34" fmla="*/ 72 w 99"/>
                <a:gd name="T35" fmla="*/ 193 h 193"/>
                <a:gd name="T36" fmla="*/ 56 w 99"/>
                <a:gd name="T37" fmla="*/ 191 h 193"/>
                <a:gd name="T38" fmla="*/ 44 w 99"/>
                <a:gd name="T39" fmla="*/ 185 h 193"/>
                <a:gd name="T40" fmla="*/ 35 w 99"/>
                <a:gd name="T41" fmla="*/ 175 h 193"/>
                <a:gd name="T42" fmla="*/ 30 w 99"/>
                <a:gd name="T43" fmla="*/ 162 h 193"/>
                <a:gd name="T44" fmla="*/ 28 w 99"/>
                <a:gd name="T45" fmla="*/ 145 h 193"/>
                <a:gd name="T46" fmla="*/ 28 w 99"/>
                <a:gd name="T47" fmla="*/ 69 h 193"/>
                <a:gd name="T48" fmla="*/ 0 w 99"/>
                <a:gd name="T49" fmla="*/ 69 h 193"/>
                <a:gd name="T50" fmla="*/ 0 w 99"/>
                <a:gd name="T51" fmla="*/ 41 h 193"/>
                <a:gd name="T52" fmla="*/ 28 w 99"/>
                <a:gd name="T53" fmla="*/ 41 h 193"/>
                <a:gd name="T54" fmla="*/ 28 w 99"/>
                <a:gd name="T55" fmla="*/ 12 h 193"/>
                <a:gd name="T56" fmla="*/ 65 w 99"/>
                <a:gd name="T5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93">
                  <a:moveTo>
                    <a:pt x="65" y="0"/>
                  </a:moveTo>
                  <a:lnTo>
                    <a:pt x="65" y="41"/>
                  </a:lnTo>
                  <a:lnTo>
                    <a:pt x="97" y="41"/>
                  </a:lnTo>
                  <a:lnTo>
                    <a:pt x="97" y="69"/>
                  </a:lnTo>
                  <a:lnTo>
                    <a:pt x="65" y="69"/>
                  </a:lnTo>
                  <a:lnTo>
                    <a:pt x="65" y="139"/>
                  </a:lnTo>
                  <a:lnTo>
                    <a:pt x="65" y="145"/>
                  </a:lnTo>
                  <a:lnTo>
                    <a:pt x="66" y="150"/>
                  </a:lnTo>
                  <a:lnTo>
                    <a:pt x="68" y="156"/>
                  </a:lnTo>
                  <a:lnTo>
                    <a:pt x="70" y="159"/>
                  </a:lnTo>
                  <a:lnTo>
                    <a:pt x="73" y="161"/>
                  </a:lnTo>
                  <a:lnTo>
                    <a:pt x="77" y="163"/>
                  </a:lnTo>
                  <a:lnTo>
                    <a:pt x="81" y="163"/>
                  </a:lnTo>
                  <a:lnTo>
                    <a:pt x="91" y="162"/>
                  </a:lnTo>
                  <a:lnTo>
                    <a:pt x="98" y="160"/>
                  </a:lnTo>
                  <a:lnTo>
                    <a:pt x="99" y="190"/>
                  </a:lnTo>
                  <a:lnTo>
                    <a:pt x="87" y="192"/>
                  </a:lnTo>
                  <a:lnTo>
                    <a:pt x="72" y="193"/>
                  </a:lnTo>
                  <a:lnTo>
                    <a:pt x="56" y="191"/>
                  </a:lnTo>
                  <a:lnTo>
                    <a:pt x="44" y="185"/>
                  </a:lnTo>
                  <a:lnTo>
                    <a:pt x="35" y="175"/>
                  </a:lnTo>
                  <a:lnTo>
                    <a:pt x="30" y="162"/>
                  </a:lnTo>
                  <a:lnTo>
                    <a:pt x="28" y="145"/>
                  </a:lnTo>
                  <a:lnTo>
                    <a:pt x="28" y="69"/>
                  </a:lnTo>
                  <a:lnTo>
                    <a:pt x="0" y="69"/>
                  </a:lnTo>
                  <a:lnTo>
                    <a:pt x="0" y="41"/>
                  </a:lnTo>
                  <a:lnTo>
                    <a:pt x="28" y="41"/>
                  </a:lnTo>
                  <a:lnTo>
                    <a:pt x="28" y="1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41" name="Freeform 194"/>
            <p:cNvSpPr>
              <a:spLocks/>
            </p:cNvSpPr>
            <p:nvPr userDrawn="1"/>
          </p:nvSpPr>
          <p:spPr bwMode="auto">
            <a:xfrm>
              <a:off x="5376" y="3618"/>
              <a:ext cx="16" cy="30"/>
            </a:xfrm>
            <a:custGeom>
              <a:avLst/>
              <a:gdLst>
                <a:gd name="T0" fmla="*/ 71 w 83"/>
                <a:gd name="T1" fmla="*/ 0 h 152"/>
                <a:gd name="T2" fmla="*/ 77 w 83"/>
                <a:gd name="T3" fmla="*/ 0 h 152"/>
                <a:gd name="T4" fmla="*/ 83 w 83"/>
                <a:gd name="T5" fmla="*/ 1 h 152"/>
                <a:gd name="T6" fmla="*/ 83 w 83"/>
                <a:gd name="T7" fmla="*/ 41 h 152"/>
                <a:gd name="T8" fmla="*/ 76 w 83"/>
                <a:gd name="T9" fmla="*/ 38 h 152"/>
                <a:gd name="T10" fmla="*/ 66 w 83"/>
                <a:gd name="T11" fmla="*/ 38 h 152"/>
                <a:gd name="T12" fmla="*/ 57 w 83"/>
                <a:gd name="T13" fmla="*/ 39 h 152"/>
                <a:gd name="T14" fmla="*/ 50 w 83"/>
                <a:gd name="T15" fmla="*/ 44 h 152"/>
                <a:gd name="T16" fmla="*/ 46 w 83"/>
                <a:gd name="T17" fmla="*/ 48 h 152"/>
                <a:gd name="T18" fmla="*/ 43 w 83"/>
                <a:gd name="T19" fmla="*/ 53 h 152"/>
                <a:gd name="T20" fmla="*/ 41 w 83"/>
                <a:gd name="T21" fmla="*/ 59 h 152"/>
                <a:gd name="T22" fmla="*/ 38 w 83"/>
                <a:gd name="T23" fmla="*/ 79 h 152"/>
                <a:gd name="T24" fmla="*/ 37 w 83"/>
                <a:gd name="T25" fmla="*/ 98 h 152"/>
                <a:gd name="T26" fmla="*/ 37 w 83"/>
                <a:gd name="T27" fmla="*/ 152 h 152"/>
                <a:gd name="T28" fmla="*/ 0 w 83"/>
                <a:gd name="T29" fmla="*/ 152 h 152"/>
                <a:gd name="T30" fmla="*/ 0 w 83"/>
                <a:gd name="T31" fmla="*/ 3 h 152"/>
                <a:gd name="T32" fmla="*/ 33 w 83"/>
                <a:gd name="T33" fmla="*/ 3 h 152"/>
                <a:gd name="T34" fmla="*/ 33 w 83"/>
                <a:gd name="T35" fmla="*/ 38 h 152"/>
                <a:gd name="T36" fmla="*/ 34 w 83"/>
                <a:gd name="T37" fmla="*/ 38 h 152"/>
                <a:gd name="T38" fmla="*/ 37 w 83"/>
                <a:gd name="T39" fmla="*/ 25 h 152"/>
                <a:gd name="T40" fmla="*/ 45 w 83"/>
                <a:gd name="T41" fmla="*/ 14 h 152"/>
                <a:gd name="T42" fmla="*/ 53 w 83"/>
                <a:gd name="T43" fmla="*/ 7 h 152"/>
                <a:gd name="T44" fmla="*/ 61 w 83"/>
                <a:gd name="T45" fmla="*/ 2 h 152"/>
                <a:gd name="T46" fmla="*/ 71 w 83"/>
                <a:gd name="T4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152">
                  <a:moveTo>
                    <a:pt x="71" y="0"/>
                  </a:moveTo>
                  <a:lnTo>
                    <a:pt x="77" y="0"/>
                  </a:lnTo>
                  <a:lnTo>
                    <a:pt x="83" y="1"/>
                  </a:lnTo>
                  <a:lnTo>
                    <a:pt x="83" y="41"/>
                  </a:lnTo>
                  <a:lnTo>
                    <a:pt x="76" y="38"/>
                  </a:lnTo>
                  <a:lnTo>
                    <a:pt x="66" y="38"/>
                  </a:lnTo>
                  <a:lnTo>
                    <a:pt x="57" y="39"/>
                  </a:lnTo>
                  <a:lnTo>
                    <a:pt x="50" y="44"/>
                  </a:lnTo>
                  <a:lnTo>
                    <a:pt x="46" y="48"/>
                  </a:lnTo>
                  <a:lnTo>
                    <a:pt x="43" y="53"/>
                  </a:lnTo>
                  <a:lnTo>
                    <a:pt x="41" y="59"/>
                  </a:lnTo>
                  <a:lnTo>
                    <a:pt x="38" y="79"/>
                  </a:lnTo>
                  <a:lnTo>
                    <a:pt x="37" y="98"/>
                  </a:lnTo>
                  <a:lnTo>
                    <a:pt x="37" y="152"/>
                  </a:lnTo>
                  <a:lnTo>
                    <a:pt x="0" y="152"/>
                  </a:lnTo>
                  <a:lnTo>
                    <a:pt x="0" y="3"/>
                  </a:lnTo>
                  <a:lnTo>
                    <a:pt x="33" y="3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7" y="25"/>
                  </a:lnTo>
                  <a:lnTo>
                    <a:pt x="45" y="14"/>
                  </a:lnTo>
                  <a:lnTo>
                    <a:pt x="53" y="7"/>
                  </a:lnTo>
                  <a:lnTo>
                    <a:pt x="61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42" name="Freeform 195"/>
            <p:cNvSpPr>
              <a:spLocks noEditPoints="1"/>
            </p:cNvSpPr>
            <p:nvPr userDrawn="1"/>
          </p:nvSpPr>
          <p:spPr bwMode="auto">
            <a:xfrm>
              <a:off x="5396" y="3606"/>
              <a:ext cx="25" cy="43"/>
            </a:xfrm>
            <a:custGeom>
              <a:avLst/>
              <a:gdLst>
                <a:gd name="T0" fmla="*/ 63 w 128"/>
                <a:gd name="T1" fmla="*/ 141 h 212"/>
                <a:gd name="T2" fmla="*/ 49 w 128"/>
                <a:gd name="T3" fmla="*/ 144 h 212"/>
                <a:gd name="T4" fmla="*/ 42 w 128"/>
                <a:gd name="T5" fmla="*/ 149 h 212"/>
                <a:gd name="T6" fmla="*/ 37 w 128"/>
                <a:gd name="T7" fmla="*/ 156 h 212"/>
                <a:gd name="T8" fmla="*/ 35 w 128"/>
                <a:gd name="T9" fmla="*/ 166 h 212"/>
                <a:gd name="T10" fmla="*/ 37 w 128"/>
                <a:gd name="T11" fmla="*/ 173 h 212"/>
                <a:gd name="T12" fmla="*/ 42 w 128"/>
                <a:gd name="T13" fmla="*/ 180 h 212"/>
                <a:gd name="T14" fmla="*/ 58 w 128"/>
                <a:gd name="T15" fmla="*/ 184 h 212"/>
                <a:gd name="T16" fmla="*/ 78 w 128"/>
                <a:gd name="T17" fmla="*/ 178 h 212"/>
                <a:gd name="T18" fmla="*/ 90 w 128"/>
                <a:gd name="T19" fmla="*/ 157 h 212"/>
                <a:gd name="T20" fmla="*/ 69 w 128"/>
                <a:gd name="T21" fmla="*/ 140 h 212"/>
                <a:gd name="T22" fmla="*/ 83 w 128"/>
                <a:gd name="T23" fmla="*/ 59 h 212"/>
                <a:gd name="T24" fmla="*/ 110 w 128"/>
                <a:gd name="T25" fmla="*/ 73 h 212"/>
                <a:gd name="T26" fmla="*/ 123 w 128"/>
                <a:gd name="T27" fmla="*/ 101 h 212"/>
                <a:gd name="T28" fmla="*/ 124 w 128"/>
                <a:gd name="T29" fmla="*/ 138 h 212"/>
                <a:gd name="T30" fmla="*/ 126 w 128"/>
                <a:gd name="T31" fmla="*/ 176 h 212"/>
                <a:gd name="T32" fmla="*/ 95 w 128"/>
                <a:gd name="T33" fmla="*/ 209 h 212"/>
                <a:gd name="T34" fmla="*/ 93 w 128"/>
                <a:gd name="T35" fmla="*/ 186 h 212"/>
                <a:gd name="T36" fmla="*/ 85 w 128"/>
                <a:gd name="T37" fmla="*/ 197 h 212"/>
                <a:gd name="T38" fmla="*/ 62 w 128"/>
                <a:gd name="T39" fmla="*/ 210 h 212"/>
                <a:gd name="T40" fmla="*/ 32 w 128"/>
                <a:gd name="T41" fmla="*/ 209 h 212"/>
                <a:gd name="T42" fmla="*/ 7 w 128"/>
                <a:gd name="T43" fmla="*/ 192 h 212"/>
                <a:gd name="T44" fmla="*/ 0 w 128"/>
                <a:gd name="T45" fmla="*/ 168 h 212"/>
                <a:gd name="T46" fmla="*/ 7 w 128"/>
                <a:gd name="T47" fmla="*/ 141 h 212"/>
                <a:gd name="T48" fmla="*/ 24 w 128"/>
                <a:gd name="T49" fmla="*/ 126 h 212"/>
                <a:gd name="T50" fmla="*/ 47 w 128"/>
                <a:gd name="T51" fmla="*/ 118 h 212"/>
                <a:gd name="T52" fmla="*/ 92 w 128"/>
                <a:gd name="T53" fmla="*/ 117 h 212"/>
                <a:gd name="T54" fmla="*/ 88 w 128"/>
                <a:gd name="T55" fmla="*/ 99 h 212"/>
                <a:gd name="T56" fmla="*/ 74 w 128"/>
                <a:gd name="T57" fmla="*/ 87 h 212"/>
                <a:gd name="T58" fmla="*/ 44 w 128"/>
                <a:gd name="T59" fmla="*/ 87 h 212"/>
                <a:gd name="T60" fmla="*/ 16 w 128"/>
                <a:gd name="T61" fmla="*/ 102 h 212"/>
                <a:gd name="T62" fmla="*/ 40 w 128"/>
                <a:gd name="T63" fmla="*/ 60 h 212"/>
                <a:gd name="T64" fmla="*/ 81 w 128"/>
                <a:gd name="T65" fmla="*/ 0 h 212"/>
                <a:gd name="T66" fmla="*/ 112 w 128"/>
                <a:gd name="T67" fmla="*/ 33 h 212"/>
                <a:gd name="T68" fmla="*/ 81 w 128"/>
                <a:gd name="T69" fmla="*/ 0 h 212"/>
                <a:gd name="T70" fmla="*/ 54 w 128"/>
                <a:gd name="T71" fmla="*/ 0 h 212"/>
                <a:gd name="T72" fmla="*/ 22 w 128"/>
                <a:gd name="T73" fmla="*/ 3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212">
                  <a:moveTo>
                    <a:pt x="69" y="140"/>
                  </a:moveTo>
                  <a:lnTo>
                    <a:pt x="63" y="141"/>
                  </a:lnTo>
                  <a:lnTo>
                    <a:pt x="56" y="142"/>
                  </a:lnTo>
                  <a:lnTo>
                    <a:pt x="49" y="144"/>
                  </a:lnTo>
                  <a:lnTo>
                    <a:pt x="46" y="147"/>
                  </a:lnTo>
                  <a:lnTo>
                    <a:pt x="42" y="149"/>
                  </a:lnTo>
                  <a:lnTo>
                    <a:pt x="40" y="152"/>
                  </a:lnTo>
                  <a:lnTo>
                    <a:pt x="37" y="156"/>
                  </a:lnTo>
                  <a:lnTo>
                    <a:pt x="36" y="160"/>
                  </a:lnTo>
                  <a:lnTo>
                    <a:pt x="35" y="166"/>
                  </a:lnTo>
                  <a:lnTo>
                    <a:pt x="36" y="170"/>
                  </a:lnTo>
                  <a:lnTo>
                    <a:pt x="37" y="173"/>
                  </a:lnTo>
                  <a:lnTo>
                    <a:pt x="39" y="177"/>
                  </a:lnTo>
                  <a:lnTo>
                    <a:pt x="42" y="180"/>
                  </a:lnTo>
                  <a:lnTo>
                    <a:pt x="49" y="183"/>
                  </a:lnTo>
                  <a:lnTo>
                    <a:pt x="58" y="184"/>
                  </a:lnTo>
                  <a:lnTo>
                    <a:pt x="68" y="183"/>
                  </a:lnTo>
                  <a:lnTo>
                    <a:pt x="78" y="178"/>
                  </a:lnTo>
                  <a:lnTo>
                    <a:pt x="84" y="170"/>
                  </a:lnTo>
                  <a:lnTo>
                    <a:pt x="90" y="157"/>
                  </a:lnTo>
                  <a:lnTo>
                    <a:pt x="92" y="140"/>
                  </a:lnTo>
                  <a:lnTo>
                    <a:pt x="69" y="140"/>
                  </a:lnTo>
                  <a:close/>
                  <a:moveTo>
                    <a:pt x="64" y="57"/>
                  </a:moveTo>
                  <a:lnTo>
                    <a:pt x="83" y="59"/>
                  </a:lnTo>
                  <a:lnTo>
                    <a:pt x="98" y="64"/>
                  </a:lnTo>
                  <a:lnTo>
                    <a:pt x="110" y="73"/>
                  </a:lnTo>
                  <a:lnTo>
                    <a:pt x="118" y="84"/>
                  </a:lnTo>
                  <a:lnTo>
                    <a:pt x="123" y="101"/>
                  </a:lnTo>
                  <a:lnTo>
                    <a:pt x="124" y="120"/>
                  </a:lnTo>
                  <a:lnTo>
                    <a:pt x="124" y="138"/>
                  </a:lnTo>
                  <a:lnTo>
                    <a:pt x="126" y="159"/>
                  </a:lnTo>
                  <a:lnTo>
                    <a:pt x="126" y="176"/>
                  </a:lnTo>
                  <a:lnTo>
                    <a:pt x="128" y="209"/>
                  </a:lnTo>
                  <a:lnTo>
                    <a:pt x="95" y="209"/>
                  </a:lnTo>
                  <a:lnTo>
                    <a:pt x="94" y="196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85" y="197"/>
                  </a:lnTo>
                  <a:lnTo>
                    <a:pt x="74" y="205"/>
                  </a:lnTo>
                  <a:lnTo>
                    <a:pt x="62" y="210"/>
                  </a:lnTo>
                  <a:lnTo>
                    <a:pt x="49" y="212"/>
                  </a:lnTo>
                  <a:lnTo>
                    <a:pt x="32" y="209"/>
                  </a:lnTo>
                  <a:lnTo>
                    <a:pt x="15" y="200"/>
                  </a:lnTo>
                  <a:lnTo>
                    <a:pt x="7" y="192"/>
                  </a:lnTo>
                  <a:lnTo>
                    <a:pt x="2" y="181"/>
                  </a:lnTo>
                  <a:lnTo>
                    <a:pt x="0" y="168"/>
                  </a:lnTo>
                  <a:lnTo>
                    <a:pt x="2" y="153"/>
                  </a:lnTo>
                  <a:lnTo>
                    <a:pt x="7" y="141"/>
                  </a:lnTo>
                  <a:lnTo>
                    <a:pt x="14" y="132"/>
                  </a:lnTo>
                  <a:lnTo>
                    <a:pt x="24" y="126"/>
                  </a:lnTo>
                  <a:lnTo>
                    <a:pt x="36" y="122"/>
                  </a:lnTo>
                  <a:lnTo>
                    <a:pt x="47" y="118"/>
                  </a:lnTo>
                  <a:lnTo>
                    <a:pt x="71" y="117"/>
                  </a:lnTo>
                  <a:lnTo>
                    <a:pt x="92" y="117"/>
                  </a:lnTo>
                  <a:lnTo>
                    <a:pt x="91" y="107"/>
                  </a:lnTo>
                  <a:lnTo>
                    <a:pt x="88" y="99"/>
                  </a:lnTo>
                  <a:lnTo>
                    <a:pt x="84" y="93"/>
                  </a:lnTo>
                  <a:lnTo>
                    <a:pt x="74" y="87"/>
                  </a:lnTo>
                  <a:lnTo>
                    <a:pt x="60" y="85"/>
                  </a:lnTo>
                  <a:lnTo>
                    <a:pt x="44" y="87"/>
                  </a:lnTo>
                  <a:lnTo>
                    <a:pt x="30" y="93"/>
                  </a:lnTo>
                  <a:lnTo>
                    <a:pt x="16" y="102"/>
                  </a:lnTo>
                  <a:lnTo>
                    <a:pt x="15" y="69"/>
                  </a:lnTo>
                  <a:lnTo>
                    <a:pt x="40" y="60"/>
                  </a:lnTo>
                  <a:lnTo>
                    <a:pt x="64" y="57"/>
                  </a:lnTo>
                  <a:close/>
                  <a:moveTo>
                    <a:pt x="81" y="0"/>
                  </a:moveTo>
                  <a:lnTo>
                    <a:pt x="112" y="0"/>
                  </a:lnTo>
                  <a:lnTo>
                    <a:pt x="112" y="33"/>
                  </a:lnTo>
                  <a:lnTo>
                    <a:pt x="81" y="33"/>
                  </a:lnTo>
                  <a:lnTo>
                    <a:pt x="81" y="0"/>
                  </a:lnTo>
                  <a:close/>
                  <a:moveTo>
                    <a:pt x="22" y="0"/>
                  </a:moveTo>
                  <a:lnTo>
                    <a:pt x="54" y="0"/>
                  </a:lnTo>
                  <a:lnTo>
                    <a:pt x="54" y="33"/>
                  </a:lnTo>
                  <a:lnTo>
                    <a:pt x="22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43" name="Freeform 196"/>
            <p:cNvSpPr>
              <a:spLocks noEditPoints="1"/>
            </p:cNvSpPr>
            <p:nvPr userDrawn="1"/>
          </p:nvSpPr>
          <p:spPr bwMode="auto">
            <a:xfrm>
              <a:off x="5427" y="3618"/>
              <a:ext cx="28" cy="43"/>
            </a:xfrm>
            <a:custGeom>
              <a:avLst/>
              <a:gdLst>
                <a:gd name="T0" fmla="*/ 59 w 138"/>
                <a:gd name="T1" fmla="*/ 32 h 215"/>
                <a:gd name="T2" fmla="*/ 45 w 138"/>
                <a:gd name="T3" fmla="*/ 45 h 215"/>
                <a:gd name="T4" fmla="*/ 38 w 138"/>
                <a:gd name="T5" fmla="*/ 77 h 215"/>
                <a:gd name="T6" fmla="*/ 46 w 138"/>
                <a:gd name="T7" fmla="*/ 107 h 215"/>
                <a:gd name="T8" fmla="*/ 52 w 138"/>
                <a:gd name="T9" fmla="*/ 114 h 215"/>
                <a:gd name="T10" fmla="*/ 60 w 138"/>
                <a:gd name="T11" fmla="*/ 120 h 215"/>
                <a:gd name="T12" fmla="*/ 70 w 138"/>
                <a:gd name="T13" fmla="*/ 122 h 215"/>
                <a:gd name="T14" fmla="*/ 88 w 138"/>
                <a:gd name="T15" fmla="*/ 115 h 215"/>
                <a:gd name="T16" fmla="*/ 99 w 138"/>
                <a:gd name="T17" fmla="*/ 94 h 215"/>
                <a:gd name="T18" fmla="*/ 99 w 138"/>
                <a:gd name="T19" fmla="*/ 58 h 215"/>
                <a:gd name="T20" fmla="*/ 88 w 138"/>
                <a:gd name="T21" fmla="*/ 37 h 215"/>
                <a:gd name="T22" fmla="*/ 71 w 138"/>
                <a:gd name="T23" fmla="*/ 30 h 215"/>
                <a:gd name="T24" fmla="*/ 77 w 138"/>
                <a:gd name="T25" fmla="*/ 3 h 215"/>
                <a:gd name="T26" fmla="*/ 102 w 138"/>
                <a:gd name="T27" fmla="*/ 24 h 215"/>
                <a:gd name="T28" fmla="*/ 103 w 138"/>
                <a:gd name="T29" fmla="*/ 4 h 215"/>
                <a:gd name="T30" fmla="*/ 138 w 138"/>
                <a:gd name="T31" fmla="*/ 137 h 215"/>
                <a:gd name="T32" fmla="*/ 136 w 138"/>
                <a:gd name="T33" fmla="*/ 159 h 215"/>
                <a:gd name="T34" fmla="*/ 130 w 138"/>
                <a:gd name="T35" fmla="*/ 180 h 215"/>
                <a:gd name="T36" fmla="*/ 114 w 138"/>
                <a:gd name="T37" fmla="*/ 201 h 215"/>
                <a:gd name="T38" fmla="*/ 84 w 138"/>
                <a:gd name="T39" fmla="*/ 213 h 215"/>
                <a:gd name="T40" fmla="*/ 41 w 138"/>
                <a:gd name="T41" fmla="*/ 213 h 215"/>
                <a:gd name="T42" fmla="*/ 19 w 138"/>
                <a:gd name="T43" fmla="*/ 172 h 215"/>
                <a:gd name="T44" fmla="*/ 49 w 138"/>
                <a:gd name="T45" fmla="*/ 184 h 215"/>
                <a:gd name="T46" fmla="*/ 73 w 138"/>
                <a:gd name="T47" fmla="*/ 184 h 215"/>
                <a:gd name="T48" fmla="*/ 88 w 138"/>
                <a:gd name="T49" fmla="*/ 176 h 215"/>
                <a:gd name="T50" fmla="*/ 96 w 138"/>
                <a:gd name="T51" fmla="*/ 166 h 215"/>
                <a:gd name="T52" fmla="*/ 101 w 138"/>
                <a:gd name="T53" fmla="*/ 148 h 215"/>
                <a:gd name="T54" fmla="*/ 101 w 138"/>
                <a:gd name="T55" fmla="*/ 128 h 215"/>
                <a:gd name="T56" fmla="*/ 94 w 138"/>
                <a:gd name="T57" fmla="*/ 137 h 215"/>
                <a:gd name="T58" fmla="*/ 85 w 138"/>
                <a:gd name="T59" fmla="*/ 144 h 215"/>
                <a:gd name="T60" fmla="*/ 57 w 138"/>
                <a:gd name="T61" fmla="*/ 152 h 215"/>
                <a:gd name="T62" fmla="*/ 31 w 138"/>
                <a:gd name="T63" fmla="*/ 146 h 215"/>
                <a:gd name="T64" fmla="*/ 13 w 138"/>
                <a:gd name="T65" fmla="*/ 129 h 215"/>
                <a:gd name="T66" fmla="*/ 1 w 138"/>
                <a:gd name="T67" fmla="*/ 97 h 215"/>
                <a:gd name="T68" fmla="*/ 1 w 138"/>
                <a:gd name="T69" fmla="*/ 58 h 215"/>
                <a:gd name="T70" fmla="*/ 13 w 138"/>
                <a:gd name="T71" fmla="*/ 25 h 215"/>
                <a:gd name="T72" fmla="*/ 33 w 138"/>
                <a:gd name="T73" fmla="*/ 7 h 215"/>
                <a:gd name="T74" fmla="*/ 59 w 138"/>
                <a:gd name="T7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215">
                  <a:moveTo>
                    <a:pt x="71" y="30"/>
                  </a:moveTo>
                  <a:lnTo>
                    <a:pt x="59" y="32"/>
                  </a:lnTo>
                  <a:lnTo>
                    <a:pt x="51" y="37"/>
                  </a:lnTo>
                  <a:lnTo>
                    <a:pt x="45" y="45"/>
                  </a:lnTo>
                  <a:lnTo>
                    <a:pt x="40" y="59"/>
                  </a:lnTo>
                  <a:lnTo>
                    <a:pt x="38" y="77"/>
                  </a:lnTo>
                  <a:lnTo>
                    <a:pt x="40" y="93"/>
                  </a:lnTo>
                  <a:lnTo>
                    <a:pt x="46" y="107"/>
                  </a:lnTo>
                  <a:lnTo>
                    <a:pt x="49" y="111"/>
                  </a:lnTo>
                  <a:lnTo>
                    <a:pt x="52" y="114"/>
                  </a:lnTo>
                  <a:lnTo>
                    <a:pt x="56" y="118"/>
                  </a:lnTo>
                  <a:lnTo>
                    <a:pt x="60" y="120"/>
                  </a:lnTo>
                  <a:lnTo>
                    <a:pt x="65" y="122"/>
                  </a:lnTo>
                  <a:lnTo>
                    <a:pt x="70" y="122"/>
                  </a:lnTo>
                  <a:lnTo>
                    <a:pt x="80" y="120"/>
                  </a:lnTo>
                  <a:lnTo>
                    <a:pt x="88" y="115"/>
                  </a:lnTo>
                  <a:lnTo>
                    <a:pt x="94" y="108"/>
                  </a:lnTo>
                  <a:lnTo>
                    <a:pt x="99" y="94"/>
                  </a:lnTo>
                  <a:lnTo>
                    <a:pt x="101" y="76"/>
                  </a:lnTo>
                  <a:lnTo>
                    <a:pt x="99" y="58"/>
                  </a:lnTo>
                  <a:lnTo>
                    <a:pt x="94" y="44"/>
                  </a:lnTo>
                  <a:lnTo>
                    <a:pt x="88" y="37"/>
                  </a:lnTo>
                  <a:lnTo>
                    <a:pt x="81" y="31"/>
                  </a:lnTo>
                  <a:lnTo>
                    <a:pt x="71" y="30"/>
                  </a:lnTo>
                  <a:close/>
                  <a:moveTo>
                    <a:pt x="59" y="0"/>
                  </a:moveTo>
                  <a:lnTo>
                    <a:pt x="77" y="3"/>
                  </a:lnTo>
                  <a:lnTo>
                    <a:pt x="91" y="11"/>
                  </a:lnTo>
                  <a:lnTo>
                    <a:pt x="102" y="24"/>
                  </a:lnTo>
                  <a:lnTo>
                    <a:pt x="103" y="24"/>
                  </a:lnTo>
                  <a:lnTo>
                    <a:pt x="103" y="4"/>
                  </a:lnTo>
                  <a:lnTo>
                    <a:pt x="138" y="3"/>
                  </a:lnTo>
                  <a:lnTo>
                    <a:pt x="138" y="137"/>
                  </a:lnTo>
                  <a:lnTo>
                    <a:pt x="137" y="152"/>
                  </a:lnTo>
                  <a:lnTo>
                    <a:pt x="136" y="159"/>
                  </a:lnTo>
                  <a:lnTo>
                    <a:pt x="135" y="166"/>
                  </a:lnTo>
                  <a:lnTo>
                    <a:pt x="130" y="180"/>
                  </a:lnTo>
                  <a:lnTo>
                    <a:pt x="123" y="191"/>
                  </a:lnTo>
                  <a:lnTo>
                    <a:pt x="114" y="201"/>
                  </a:lnTo>
                  <a:lnTo>
                    <a:pt x="100" y="208"/>
                  </a:lnTo>
                  <a:lnTo>
                    <a:pt x="84" y="213"/>
                  </a:lnTo>
                  <a:lnTo>
                    <a:pt x="63" y="215"/>
                  </a:lnTo>
                  <a:lnTo>
                    <a:pt x="41" y="213"/>
                  </a:lnTo>
                  <a:lnTo>
                    <a:pt x="15" y="205"/>
                  </a:lnTo>
                  <a:lnTo>
                    <a:pt x="19" y="172"/>
                  </a:lnTo>
                  <a:lnTo>
                    <a:pt x="39" y="181"/>
                  </a:lnTo>
                  <a:lnTo>
                    <a:pt x="49" y="184"/>
                  </a:lnTo>
                  <a:lnTo>
                    <a:pt x="59" y="185"/>
                  </a:lnTo>
                  <a:lnTo>
                    <a:pt x="73" y="184"/>
                  </a:lnTo>
                  <a:lnTo>
                    <a:pt x="83" y="180"/>
                  </a:lnTo>
                  <a:lnTo>
                    <a:pt x="88" y="176"/>
                  </a:lnTo>
                  <a:lnTo>
                    <a:pt x="92" y="171"/>
                  </a:lnTo>
                  <a:lnTo>
                    <a:pt x="96" y="166"/>
                  </a:lnTo>
                  <a:lnTo>
                    <a:pt x="99" y="157"/>
                  </a:lnTo>
                  <a:lnTo>
                    <a:pt x="101" y="148"/>
                  </a:lnTo>
                  <a:lnTo>
                    <a:pt x="101" y="128"/>
                  </a:lnTo>
                  <a:lnTo>
                    <a:pt x="101" y="128"/>
                  </a:lnTo>
                  <a:lnTo>
                    <a:pt x="98" y="133"/>
                  </a:lnTo>
                  <a:lnTo>
                    <a:pt x="94" y="137"/>
                  </a:lnTo>
                  <a:lnTo>
                    <a:pt x="90" y="140"/>
                  </a:lnTo>
                  <a:lnTo>
                    <a:pt x="85" y="144"/>
                  </a:lnTo>
                  <a:lnTo>
                    <a:pt x="72" y="150"/>
                  </a:lnTo>
                  <a:lnTo>
                    <a:pt x="57" y="152"/>
                  </a:lnTo>
                  <a:lnTo>
                    <a:pt x="43" y="150"/>
                  </a:lnTo>
                  <a:lnTo>
                    <a:pt x="31" y="146"/>
                  </a:lnTo>
                  <a:lnTo>
                    <a:pt x="21" y="138"/>
                  </a:lnTo>
                  <a:lnTo>
                    <a:pt x="13" y="129"/>
                  </a:lnTo>
                  <a:lnTo>
                    <a:pt x="5" y="113"/>
                  </a:lnTo>
                  <a:lnTo>
                    <a:pt x="1" y="97"/>
                  </a:lnTo>
                  <a:lnTo>
                    <a:pt x="0" y="77"/>
                  </a:lnTo>
                  <a:lnTo>
                    <a:pt x="1" y="58"/>
                  </a:lnTo>
                  <a:lnTo>
                    <a:pt x="6" y="42"/>
                  </a:lnTo>
                  <a:lnTo>
                    <a:pt x="13" y="25"/>
                  </a:lnTo>
                  <a:lnTo>
                    <a:pt x="23" y="15"/>
                  </a:lnTo>
                  <a:lnTo>
                    <a:pt x="33" y="7"/>
                  </a:lnTo>
                  <a:lnTo>
                    <a:pt x="45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44" name="Freeform 197"/>
            <p:cNvSpPr>
              <a:spLocks noEditPoints="1"/>
            </p:cNvSpPr>
            <p:nvPr userDrawn="1"/>
          </p:nvSpPr>
          <p:spPr bwMode="auto">
            <a:xfrm>
              <a:off x="5461" y="3618"/>
              <a:ext cx="27" cy="31"/>
            </a:xfrm>
            <a:custGeom>
              <a:avLst/>
              <a:gdLst>
                <a:gd name="T0" fmla="*/ 67 w 132"/>
                <a:gd name="T1" fmla="*/ 28 h 155"/>
                <a:gd name="T2" fmla="*/ 54 w 132"/>
                <a:gd name="T3" fmla="*/ 31 h 155"/>
                <a:gd name="T4" fmla="*/ 45 w 132"/>
                <a:gd name="T5" fmla="*/ 39 h 155"/>
                <a:gd name="T6" fmla="*/ 38 w 132"/>
                <a:gd name="T7" fmla="*/ 49 h 155"/>
                <a:gd name="T8" fmla="*/ 35 w 132"/>
                <a:gd name="T9" fmla="*/ 64 h 155"/>
                <a:gd name="T10" fmla="*/ 98 w 132"/>
                <a:gd name="T11" fmla="*/ 64 h 155"/>
                <a:gd name="T12" fmla="*/ 96 w 132"/>
                <a:gd name="T13" fmla="*/ 50 h 155"/>
                <a:gd name="T14" fmla="*/ 90 w 132"/>
                <a:gd name="T15" fmla="*/ 39 h 155"/>
                <a:gd name="T16" fmla="*/ 85 w 132"/>
                <a:gd name="T17" fmla="*/ 33 h 155"/>
                <a:gd name="T18" fmla="*/ 77 w 132"/>
                <a:gd name="T19" fmla="*/ 29 h 155"/>
                <a:gd name="T20" fmla="*/ 67 w 132"/>
                <a:gd name="T21" fmla="*/ 28 h 155"/>
                <a:gd name="T22" fmla="*/ 65 w 132"/>
                <a:gd name="T23" fmla="*/ 0 h 155"/>
                <a:gd name="T24" fmla="*/ 83 w 132"/>
                <a:gd name="T25" fmla="*/ 2 h 155"/>
                <a:gd name="T26" fmla="*/ 98 w 132"/>
                <a:gd name="T27" fmla="*/ 7 h 155"/>
                <a:gd name="T28" fmla="*/ 110 w 132"/>
                <a:gd name="T29" fmla="*/ 15 h 155"/>
                <a:gd name="T30" fmla="*/ 118 w 132"/>
                <a:gd name="T31" fmla="*/ 25 h 155"/>
                <a:gd name="T32" fmla="*/ 126 w 132"/>
                <a:gd name="T33" fmla="*/ 44 h 155"/>
                <a:gd name="T34" fmla="*/ 131 w 132"/>
                <a:gd name="T35" fmla="*/ 65 h 155"/>
                <a:gd name="T36" fmla="*/ 132 w 132"/>
                <a:gd name="T37" fmla="*/ 90 h 155"/>
                <a:gd name="T38" fmla="*/ 35 w 132"/>
                <a:gd name="T39" fmla="*/ 90 h 155"/>
                <a:gd name="T40" fmla="*/ 37 w 132"/>
                <a:gd name="T41" fmla="*/ 101 h 155"/>
                <a:gd name="T42" fmla="*/ 41 w 132"/>
                <a:gd name="T43" fmla="*/ 109 h 155"/>
                <a:gd name="T44" fmla="*/ 48 w 132"/>
                <a:gd name="T45" fmla="*/ 116 h 155"/>
                <a:gd name="T46" fmla="*/ 60 w 132"/>
                <a:gd name="T47" fmla="*/ 125 h 155"/>
                <a:gd name="T48" fmla="*/ 75 w 132"/>
                <a:gd name="T49" fmla="*/ 127 h 155"/>
                <a:gd name="T50" fmla="*/ 89 w 132"/>
                <a:gd name="T51" fmla="*/ 126 h 155"/>
                <a:gd name="T52" fmla="*/ 101 w 132"/>
                <a:gd name="T53" fmla="*/ 123 h 155"/>
                <a:gd name="T54" fmla="*/ 122 w 132"/>
                <a:gd name="T55" fmla="*/ 112 h 155"/>
                <a:gd name="T56" fmla="*/ 122 w 132"/>
                <a:gd name="T57" fmla="*/ 143 h 155"/>
                <a:gd name="T58" fmla="*/ 108 w 132"/>
                <a:gd name="T59" fmla="*/ 150 h 155"/>
                <a:gd name="T60" fmla="*/ 92 w 132"/>
                <a:gd name="T61" fmla="*/ 154 h 155"/>
                <a:gd name="T62" fmla="*/ 73 w 132"/>
                <a:gd name="T63" fmla="*/ 155 h 155"/>
                <a:gd name="T64" fmla="*/ 52 w 132"/>
                <a:gd name="T65" fmla="*/ 153 h 155"/>
                <a:gd name="T66" fmla="*/ 33 w 132"/>
                <a:gd name="T67" fmla="*/ 146 h 155"/>
                <a:gd name="T68" fmla="*/ 19 w 132"/>
                <a:gd name="T69" fmla="*/ 135 h 155"/>
                <a:gd name="T70" fmla="*/ 9 w 132"/>
                <a:gd name="T71" fmla="*/ 121 h 155"/>
                <a:gd name="T72" fmla="*/ 3 w 132"/>
                <a:gd name="T73" fmla="*/ 101 h 155"/>
                <a:gd name="T74" fmla="*/ 0 w 132"/>
                <a:gd name="T75" fmla="*/ 78 h 155"/>
                <a:gd name="T76" fmla="*/ 2 w 132"/>
                <a:gd name="T77" fmla="*/ 57 h 155"/>
                <a:gd name="T78" fmla="*/ 7 w 132"/>
                <a:gd name="T79" fmla="*/ 39 h 155"/>
                <a:gd name="T80" fmla="*/ 16 w 132"/>
                <a:gd name="T81" fmla="*/ 23 h 155"/>
                <a:gd name="T82" fmla="*/ 25 w 132"/>
                <a:gd name="T83" fmla="*/ 14 h 155"/>
                <a:gd name="T84" fmla="*/ 37 w 132"/>
                <a:gd name="T85" fmla="*/ 7 h 155"/>
                <a:gd name="T86" fmla="*/ 50 w 132"/>
                <a:gd name="T87" fmla="*/ 2 h 155"/>
                <a:gd name="T88" fmla="*/ 65 w 132"/>
                <a:gd name="T8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2" h="155">
                  <a:moveTo>
                    <a:pt x="67" y="28"/>
                  </a:moveTo>
                  <a:lnTo>
                    <a:pt x="54" y="31"/>
                  </a:lnTo>
                  <a:lnTo>
                    <a:pt x="45" y="39"/>
                  </a:lnTo>
                  <a:lnTo>
                    <a:pt x="38" y="49"/>
                  </a:lnTo>
                  <a:lnTo>
                    <a:pt x="35" y="64"/>
                  </a:lnTo>
                  <a:lnTo>
                    <a:pt x="98" y="64"/>
                  </a:lnTo>
                  <a:lnTo>
                    <a:pt x="96" y="50"/>
                  </a:lnTo>
                  <a:lnTo>
                    <a:pt x="90" y="39"/>
                  </a:lnTo>
                  <a:lnTo>
                    <a:pt x="85" y="33"/>
                  </a:lnTo>
                  <a:lnTo>
                    <a:pt x="77" y="29"/>
                  </a:lnTo>
                  <a:lnTo>
                    <a:pt x="67" y="28"/>
                  </a:lnTo>
                  <a:close/>
                  <a:moveTo>
                    <a:pt x="65" y="0"/>
                  </a:moveTo>
                  <a:lnTo>
                    <a:pt x="83" y="2"/>
                  </a:lnTo>
                  <a:lnTo>
                    <a:pt x="98" y="7"/>
                  </a:lnTo>
                  <a:lnTo>
                    <a:pt x="110" y="15"/>
                  </a:lnTo>
                  <a:lnTo>
                    <a:pt x="118" y="25"/>
                  </a:lnTo>
                  <a:lnTo>
                    <a:pt x="126" y="44"/>
                  </a:lnTo>
                  <a:lnTo>
                    <a:pt x="131" y="65"/>
                  </a:lnTo>
                  <a:lnTo>
                    <a:pt x="132" y="90"/>
                  </a:lnTo>
                  <a:lnTo>
                    <a:pt x="35" y="90"/>
                  </a:lnTo>
                  <a:lnTo>
                    <a:pt x="37" y="101"/>
                  </a:lnTo>
                  <a:lnTo>
                    <a:pt x="41" y="109"/>
                  </a:lnTo>
                  <a:lnTo>
                    <a:pt x="48" y="116"/>
                  </a:lnTo>
                  <a:lnTo>
                    <a:pt x="60" y="125"/>
                  </a:lnTo>
                  <a:lnTo>
                    <a:pt x="75" y="127"/>
                  </a:lnTo>
                  <a:lnTo>
                    <a:pt x="89" y="126"/>
                  </a:lnTo>
                  <a:lnTo>
                    <a:pt x="101" y="123"/>
                  </a:lnTo>
                  <a:lnTo>
                    <a:pt x="122" y="112"/>
                  </a:lnTo>
                  <a:lnTo>
                    <a:pt x="122" y="143"/>
                  </a:lnTo>
                  <a:lnTo>
                    <a:pt x="108" y="150"/>
                  </a:lnTo>
                  <a:lnTo>
                    <a:pt x="92" y="154"/>
                  </a:lnTo>
                  <a:lnTo>
                    <a:pt x="73" y="155"/>
                  </a:lnTo>
                  <a:lnTo>
                    <a:pt x="52" y="153"/>
                  </a:lnTo>
                  <a:lnTo>
                    <a:pt x="33" y="146"/>
                  </a:lnTo>
                  <a:lnTo>
                    <a:pt x="19" y="135"/>
                  </a:lnTo>
                  <a:lnTo>
                    <a:pt x="9" y="121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7" y="39"/>
                  </a:lnTo>
                  <a:lnTo>
                    <a:pt x="16" y="23"/>
                  </a:lnTo>
                  <a:lnTo>
                    <a:pt x="25" y="14"/>
                  </a:lnTo>
                  <a:lnTo>
                    <a:pt x="37" y="7"/>
                  </a:lnTo>
                  <a:lnTo>
                    <a:pt x="50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45" name="Freeform 198"/>
            <p:cNvSpPr>
              <a:spLocks/>
            </p:cNvSpPr>
            <p:nvPr userDrawn="1"/>
          </p:nvSpPr>
          <p:spPr bwMode="auto">
            <a:xfrm>
              <a:off x="5495" y="3618"/>
              <a:ext cx="16" cy="30"/>
            </a:xfrm>
            <a:custGeom>
              <a:avLst/>
              <a:gdLst>
                <a:gd name="T0" fmla="*/ 72 w 83"/>
                <a:gd name="T1" fmla="*/ 0 h 152"/>
                <a:gd name="T2" fmla="*/ 77 w 83"/>
                <a:gd name="T3" fmla="*/ 0 h 152"/>
                <a:gd name="T4" fmla="*/ 83 w 83"/>
                <a:gd name="T5" fmla="*/ 1 h 152"/>
                <a:gd name="T6" fmla="*/ 83 w 83"/>
                <a:gd name="T7" fmla="*/ 41 h 152"/>
                <a:gd name="T8" fmla="*/ 76 w 83"/>
                <a:gd name="T9" fmla="*/ 38 h 152"/>
                <a:gd name="T10" fmla="*/ 67 w 83"/>
                <a:gd name="T11" fmla="*/ 38 h 152"/>
                <a:gd name="T12" fmla="*/ 56 w 83"/>
                <a:gd name="T13" fmla="*/ 39 h 152"/>
                <a:gd name="T14" fmla="*/ 49 w 83"/>
                <a:gd name="T15" fmla="*/ 44 h 152"/>
                <a:gd name="T16" fmla="*/ 45 w 83"/>
                <a:gd name="T17" fmla="*/ 48 h 152"/>
                <a:gd name="T18" fmla="*/ 43 w 83"/>
                <a:gd name="T19" fmla="*/ 53 h 152"/>
                <a:gd name="T20" fmla="*/ 40 w 83"/>
                <a:gd name="T21" fmla="*/ 59 h 152"/>
                <a:gd name="T22" fmla="*/ 37 w 83"/>
                <a:gd name="T23" fmla="*/ 79 h 152"/>
                <a:gd name="T24" fmla="*/ 36 w 83"/>
                <a:gd name="T25" fmla="*/ 98 h 152"/>
                <a:gd name="T26" fmla="*/ 36 w 83"/>
                <a:gd name="T27" fmla="*/ 152 h 152"/>
                <a:gd name="T28" fmla="*/ 0 w 83"/>
                <a:gd name="T29" fmla="*/ 152 h 152"/>
                <a:gd name="T30" fmla="*/ 0 w 83"/>
                <a:gd name="T31" fmla="*/ 3 h 152"/>
                <a:gd name="T32" fmla="*/ 32 w 83"/>
                <a:gd name="T33" fmla="*/ 3 h 152"/>
                <a:gd name="T34" fmla="*/ 32 w 83"/>
                <a:gd name="T35" fmla="*/ 38 h 152"/>
                <a:gd name="T36" fmla="*/ 33 w 83"/>
                <a:gd name="T37" fmla="*/ 38 h 152"/>
                <a:gd name="T38" fmla="*/ 37 w 83"/>
                <a:gd name="T39" fmla="*/ 25 h 152"/>
                <a:gd name="T40" fmla="*/ 45 w 83"/>
                <a:gd name="T41" fmla="*/ 14 h 152"/>
                <a:gd name="T42" fmla="*/ 52 w 83"/>
                <a:gd name="T43" fmla="*/ 7 h 152"/>
                <a:gd name="T44" fmla="*/ 61 w 83"/>
                <a:gd name="T45" fmla="*/ 2 h 152"/>
                <a:gd name="T46" fmla="*/ 72 w 83"/>
                <a:gd name="T4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152">
                  <a:moveTo>
                    <a:pt x="72" y="0"/>
                  </a:moveTo>
                  <a:lnTo>
                    <a:pt x="77" y="0"/>
                  </a:lnTo>
                  <a:lnTo>
                    <a:pt x="83" y="1"/>
                  </a:lnTo>
                  <a:lnTo>
                    <a:pt x="83" y="41"/>
                  </a:lnTo>
                  <a:lnTo>
                    <a:pt x="76" y="38"/>
                  </a:lnTo>
                  <a:lnTo>
                    <a:pt x="67" y="38"/>
                  </a:lnTo>
                  <a:lnTo>
                    <a:pt x="56" y="39"/>
                  </a:lnTo>
                  <a:lnTo>
                    <a:pt x="49" y="44"/>
                  </a:lnTo>
                  <a:lnTo>
                    <a:pt x="45" y="48"/>
                  </a:lnTo>
                  <a:lnTo>
                    <a:pt x="43" y="53"/>
                  </a:lnTo>
                  <a:lnTo>
                    <a:pt x="40" y="59"/>
                  </a:lnTo>
                  <a:lnTo>
                    <a:pt x="37" y="79"/>
                  </a:lnTo>
                  <a:lnTo>
                    <a:pt x="36" y="98"/>
                  </a:lnTo>
                  <a:lnTo>
                    <a:pt x="36" y="152"/>
                  </a:lnTo>
                  <a:lnTo>
                    <a:pt x="0" y="152"/>
                  </a:lnTo>
                  <a:lnTo>
                    <a:pt x="0" y="3"/>
                  </a:lnTo>
                  <a:lnTo>
                    <a:pt x="32" y="3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7" y="25"/>
                  </a:lnTo>
                  <a:lnTo>
                    <a:pt x="45" y="14"/>
                  </a:lnTo>
                  <a:lnTo>
                    <a:pt x="52" y="7"/>
                  </a:lnTo>
                  <a:lnTo>
                    <a:pt x="61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180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0" y="733366"/>
            <a:ext cx="9144000" cy="1047016"/>
            <a:chOff x="0" y="733366"/>
            <a:chExt cx="9144000" cy="1047016"/>
          </a:xfrm>
        </p:grpSpPr>
        <p:sp>
          <p:nvSpPr>
            <p:cNvPr id="15" name="Rechteck 14"/>
            <p:cNvSpPr/>
            <p:nvPr userDrawn="1"/>
          </p:nvSpPr>
          <p:spPr>
            <a:xfrm>
              <a:off x="0" y="1679513"/>
              <a:ext cx="9144000" cy="100869"/>
            </a:xfrm>
            <a:prstGeom prst="rect">
              <a:avLst/>
            </a:prstGeom>
            <a:solidFill>
              <a:srgbClr val="A2C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35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0" y="733366"/>
              <a:ext cx="9144000" cy="957323"/>
            </a:xfrm>
            <a:prstGeom prst="rect">
              <a:avLst/>
            </a:prstGeom>
            <a:solidFill>
              <a:srgbClr val="4B95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350"/>
            </a:p>
          </p:txBody>
        </p:sp>
      </p:grp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393700" y="1780382"/>
            <a:ext cx="8356600" cy="3479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cxnSp>
        <p:nvCxnSpPr>
          <p:cNvPr id="29" name="Gerader Verbinder 28"/>
          <p:cNvCxnSpPr/>
          <p:nvPr/>
        </p:nvCxnSpPr>
        <p:spPr>
          <a:xfrm flipV="1">
            <a:off x="4065218" y="5473702"/>
            <a:ext cx="4685082" cy="10316"/>
          </a:xfrm>
          <a:prstGeom prst="line">
            <a:avLst/>
          </a:prstGeom>
          <a:ln w="6350">
            <a:gradFill flip="none" rotWithShape="1">
              <a:gsLst>
                <a:gs pos="0">
                  <a:srgbClr val="4B95CC"/>
                </a:gs>
                <a:gs pos="100000">
                  <a:srgbClr val="A1C757"/>
                </a:gs>
              </a:gsLst>
              <a:lin ang="0" scaled="1"/>
              <a:tileRect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3700" y="755297"/>
            <a:ext cx="8356600" cy="505177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de-DE" smtClean="0"/>
              <a:t>Hier steht eine längere Überschrift</a:t>
            </a:r>
            <a:br>
              <a:rPr lang="de-DE" smtClean="0"/>
            </a:br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393700" y="1261037"/>
            <a:ext cx="8356600" cy="376128"/>
          </a:xfrm>
          <a:prstGeom prst="rect">
            <a:avLst/>
          </a:prstGeom>
        </p:spPr>
        <p:txBody>
          <a:bodyPr lIns="0" rIns="0"/>
          <a:lstStyle>
            <a:lvl1pPr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Hier steht eine längere Unterüberschrift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350753" y="5640262"/>
            <a:ext cx="1265238" cy="901700"/>
            <a:chOff x="2432" y="3553"/>
            <a:chExt cx="797" cy="56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432" y="3553"/>
              <a:ext cx="797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2432" y="3553"/>
              <a:ext cx="797" cy="568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2432" y="3556"/>
              <a:ext cx="791" cy="562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697" y="3866"/>
              <a:ext cx="19" cy="27"/>
            </a:xfrm>
            <a:custGeom>
              <a:avLst/>
              <a:gdLst>
                <a:gd name="T0" fmla="*/ 70 w 93"/>
                <a:gd name="T1" fmla="*/ 89 h 136"/>
                <a:gd name="T2" fmla="*/ 69 w 93"/>
                <a:gd name="T3" fmla="*/ 101 h 136"/>
                <a:gd name="T4" fmla="*/ 64 w 93"/>
                <a:gd name="T5" fmla="*/ 109 h 136"/>
                <a:gd name="T6" fmla="*/ 58 w 93"/>
                <a:gd name="T7" fmla="*/ 115 h 136"/>
                <a:gd name="T8" fmla="*/ 51 w 93"/>
                <a:gd name="T9" fmla="*/ 118 h 136"/>
                <a:gd name="T10" fmla="*/ 43 w 93"/>
                <a:gd name="T11" fmla="*/ 119 h 136"/>
                <a:gd name="T12" fmla="*/ 34 w 93"/>
                <a:gd name="T13" fmla="*/ 118 h 136"/>
                <a:gd name="T14" fmla="*/ 26 w 93"/>
                <a:gd name="T15" fmla="*/ 112 h 136"/>
                <a:gd name="T16" fmla="*/ 23 w 93"/>
                <a:gd name="T17" fmla="*/ 103 h 136"/>
                <a:gd name="T18" fmla="*/ 22 w 93"/>
                <a:gd name="T19" fmla="*/ 92 h 136"/>
                <a:gd name="T20" fmla="*/ 22 w 93"/>
                <a:gd name="T21" fmla="*/ 0 h 136"/>
                <a:gd name="T22" fmla="*/ 0 w 93"/>
                <a:gd name="T23" fmla="*/ 0 h 136"/>
                <a:gd name="T24" fmla="*/ 0 w 93"/>
                <a:gd name="T25" fmla="*/ 102 h 136"/>
                <a:gd name="T26" fmla="*/ 2 w 93"/>
                <a:gd name="T27" fmla="*/ 117 h 136"/>
                <a:gd name="T28" fmla="*/ 10 w 93"/>
                <a:gd name="T29" fmla="*/ 128 h 136"/>
                <a:gd name="T30" fmla="*/ 20 w 93"/>
                <a:gd name="T31" fmla="*/ 134 h 136"/>
                <a:gd name="T32" fmla="*/ 35 w 93"/>
                <a:gd name="T33" fmla="*/ 136 h 136"/>
                <a:gd name="T34" fmla="*/ 48 w 93"/>
                <a:gd name="T35" fmla="*/ 134 h 136"/>
                <a:gd name="T36" fmla="*/ 60 w 93"/>
                <a:gd name="T37" fmla="*/ 128 h 136"/>
                <a:gd name="T38" fmla="*/ 69 w 93"/>
                <a:gd name="T39" fmla="*/ 118 h 136"/>
                <a:gd name="T40" fmla="*/ 70 w 93"/>
                <a:gd name="T41" fmla="*/ 118 h 136"/>
                <a:gd name="T42" fmla="*/ 70 w 93"/>
                <a:gd name="T43" fmla="*/ 134 h 136"/>
                <a:gd name="T44" fmla="*/ 93 w 93"/>
                <a:gd name="T45" fmla="*/ 134 h 136"/>
                <a:gd name="T46" fmla="*/ 92 w 93"/>
                <a:gd name="T47" fmla="*/ 106 h 136"/>
                <a:gd name="T48" fmla="*/ 92 w 93"/>
                <a:gd name="T49" fmla="*/ 0 h 136"/>
                <a:gd name="T50" fmla="*/ 70 w 93"/>
                <a:gd name="T51" fmla="*/ 0 h 136"/>
                <a:gd name="T52" fmla="*/ 70 w 93"/>
                <a:gd name="T53" fmla="*/ 8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36">
                  <a:moveTo>
                    <a:pt x="70" y="89"/>
                  </a:moveTo>
                  <a:lnTo>
                    <a:pt x="69" y="101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1" y="118"/>
                  </a:lnTo>
                  <a:lnTo>
                    <a:pt x="43" y="119"/>
                  </a:lnTo>
                  <a:lnTo>
                    <a:pt x="34" y="118"/>
                  </a:lnTo>
                  <a:lnTo>
                    <a:pt x="26" y="112"/>
                  </a:lnTo>
                  <a:lnTo>
                    <a:pt x="23" y="103"/>
                  </a:lnTo>
                  <a:lnTo>
                    <a:pt x="22" y="92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2" y="117"/>
                  </a:lnTo>
                  <a:lnTo>
                    <a:pt x="10" y="128"/>
                  </a:lnTo>
                  <a:lnTo>
                    <a:pt x="20" y="134"/>
                  </a:lnTo>
                  <a:lnTo>
                    <a:pt x="35" y="136"/>
                  </a:lnTo>
                  <a:lnTo>
                    <a:pt x="48" y="134"/>
                  </a:lnTo>
                  <a:lnTo>
                    <a:pt x="60" y="128"/>
                  </a:lnTo>
                  <a:lnTo>
                    <a:pt x="69" y="118"/>
                  </a:lnTo>
                  <a:lnTo>
                    <a:pt x="70" y="118"/>
                  </a:lnTo>
                  <a:lnTo>
                    <a:pt x="70" y="134"/>
                  </a:lnTo>
                  <a:lnTo>
                    <a:pt x="93" y="134"/>
                  </a:lnTo>
                  <a:lnTo>
                    <a:pt x="92" y="106"/>
                  </a:lnTo>
                  <a:lnTo>
                    <a:pt x="92" y="0"/>
                  </a:lnTo>
                  <a:lnTo>
                    <a:pt x="70" y="0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723" y="3866"/>
              <a:ext cx="19" cy="27"/>
            </a:xfrm>
            <a:custGeom>
              <a:avLst/>
              <a:gdLst>
                <a:gd name="T0" fmla="*/ 94 w 94"/>
                <a:gd name="T1" fmla="*/ 136 h 136"/>
                <a:gd name="T2" fmla="*/ 94 w 94"/>
                <a:gd name="T3" fmla="*/ 44 h 136"/>
                <a:gd name="T4" fmla="*/ 93 w 94"/>
                <a:gd name="T5" fmla="*/ 29 h 136"/>
                <a:gd name="T6" fmla="*/ 89 w 94"/>
                <a:gd name="T7" fmla="*/ 17 h 136"/>
                <a:gd name="T8" fmla="*/ 83 w 94"/>
                <a:gd name="T9" fmla="*/ 9 h 136"/>
                <a:gd name="T10" fmla="*/ 74 w 94"/>
                <a:gd name="T11" fmla="*/ 2 h 136"/>
                <a:gd name="T12" fmla="*/ 58 w 94"/>
                <a:gd name="T13" fmla="*/ 0 h 136"/>
                <a:gd name="T14" fmla="*/ 44 w 94"/>
                <a:gd name="T15" fmla="*/ 2 h 136"/>
                <a:gd name="T16" fmla="*/ 33 w 94"/>
                <a:gd name="T17" fmla="*/ 9 h 136"/>
                <a:gd name="T18" fmla="*/ 23 w 94"/>
                <a:gd name="T19" fmla="*/ 21 h 136"/>
                <a:gd name="T20" fmla="*/ 22 w 94"/>
                <a:gd name="T21" fmla="*/ 21 h 136"/>
                <a:gd name="T22" fmla="*/ 22 w 94"/>
                <a:gd name="T23" fmla="*/ 2 h 136"/>
                <a:gd name="T24" fmla="*/ 0 w 94"/>
                <a:gd name="T25" fmla="*/ 2 h 136"/>
                <a:gd name="T26" fmla="*/ 1 w 94"/>
                <a:gd name="T27" fmla="*/ 30 h 136"/>
                <a:gd name="T28" fmla="*/ 1 w 94"/>
                <a:gd name="T29" fmla="*/ 136 h 136"/>
                <a:gd name="T30" fmla="*/ 22 w 94"/>
                <a:gd name="T31" fmla="*/ 136 h 136"/>
                <a:gd name="T32" fmla="*/ 22 w 94"/>
                <a:gd name="T33" fmla="*/ 57 h 136"/>
                <a:gd name="T34" fmla="*/ 23 w 94"/>
                <a:gd name="T35" fmla="*/ 47 h 136"/>
                <a:gd name="T36" fmla="*/ 24 w 94"/>
                <a:gd name="T37" fmla="*/ 39 h 136"/>
                <a:gd name="T38" fmla="*/ 27 w 94"/>
                <a:gd name="T39" fmla="*/ 30 h 136"/>
                <a:gd name="T40" fmla="*/ 32 w 94"/>
                <a:gd name="T41" fmla="*/ 24 h 136"/>
                <a:gd name="T42" fmla="*/ 39 w 94"/>
                <a:gd name="T43" fmla="*/ 19 h 136"/>
                <a:gd name="T44" fmla="*/ 50 w 94"/>
                <a:gd name="T45" fmla="*/ 18 h 136"/>
                <a:gd name="T46" fmla="*/ 61 w 94"/>
                <a:gd name="T47" fmla="*/ 19 h 136"/>
                <a:gd name="T48" fmla="*/ 68 w 94"/>
                <a:gd name="T49" fmla="*/ 25 h 136"/>
                <a:gd name="T50" fmla="*/ 71 w 94"/>
                <a:gd name="T51" fmla="*/ 34 h 136"/>
                <a:gd name="T52" fmla="*/ 73 w 94"/>
                <a:gd name="T53" fmla="*/ 44 h 136"/>
                <a:gd name="T54" fmla="*/ 73 w 94"/>
                <a:gd name="T55" fmla="*/ 136 h 136"/>
                <a:gd name="T56" fmla="*/ 94 w 94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36">
                  <a:moveTo>
                    <a:pt x="94" y="136"/>
                  </a:moveTo>
                  <a:lnTo>
                    <a:pt x="94" y="44"/>
                  </a:lnTo>
                  <a:lnTo>
                    <a:pt x="93" y="29"/>
                  </a:lnTo>
                  <a:lnTo>
                    <a:pt x="89" y="17"/>
                  </a:lnTo>
                  <a:lnTo>
                    <a:pt x="83" y="9"/>
                  </a:lnTo>
                  <a:lnTo>
                    <a:pt x="74" y="2"/>
                  </a:lnTo>
                  <a:lnTo>
                    <a:pt x="58" y="0"/>
                  </a:lnTo>
                  <a:lnTo>
                    <a:pt x="44" y="2"/>
                  </a:lnTo>
                  <a:lnTo>
                    <a:pt x="33" y="9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"/>
                  </a:lnTo>
                  <a:lnTo>
                    <a:pt x="0" y="2"/>
                  </a:lnTo>
                  <a:lnTo>
                    <a:pt x="1" y="30"/>
                  </a:lnTo>
                  <a:lnTo>
                    <a:pt x="1" y="136"/>
                  </a:lnTo>
                  <a:lnTo>
                    <a:pt x="22" y="136"/>
                  </a:lnTo>
                  <a:lnTo>
                    <a:pt x="22" y="57"/>
                  </a:lnTo>
                  <a:lnTo>
                    <a:pt x="23" y="47"/>
                  </a:lnTo>
                  <a:lnTo>
                    <a:pt x="24" y="39"/>
                  </a:lnTo>
                  <a:lnTo>
                    <a:pt x="27" y="30"/>
                  </a:lnTo>
                  <a:lnTo>
                    <a:pt x="32" y="24"/>
                  </a:lnTo>
                  <a:lnTo>
                    <a:pt x="39" y="19"/>
                  </a:lnTo>
                  <a:lnTo>
                    <a:pt x="50" y="18"/>
                  </a:lnTo>
                  <a:lnTo>
                    <a:pt x="61" y="19"/>
                  </a:lnTo>
                  <a:lnTo>
                    <a:pt x="68" y="25"/>
                  </a:lnTo>
                  <a:lnTo>
                    <a:pt x="71" y="34"/>
                  </a:lnTo>
                  <a:lnTo>
                    <a:pt x="73" y="44"/>
                  </a:lnTo>
                  <a:lnTo>
                    <a:pt x="73" y="136"/>
                  </a:lnTo>
                  <a:lnTo>
                    <a:pt x="94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2748" y="3855"/>
              <a:ext cx="19" cy="38"/>
            </a:xfrm>
            <a:custGeom>
              <a:avLst/>
              <a:gdLst>
                <a:gd name="T0" fmla="*/ 73 w 95"/>
                <a:gd name="T1" fmla="*/ 118 h 192"/>
                <a:gd name="T2" fmla="*/ 73 w 95"/>
                <a:gd name="T3" fmla="*/ 132 h 192"/>
                <a:gd name="T4" fmla="*/ 72 w 95"/>
                <a:gd name="T5" fmla="*/ 145 h 192"/>
                <a:gd name="T6" fmla="*/ 71 w 95"/>
                <a:gd name="T7" fmla="*/ 156 h 192"/>
                <a:gd name="T8" fmla="*/ 66 w 95"/>
                <a:gd name="T9" fmla="*/ 165 h 192"/>
                <a:gd name="T10" fmla="*/ 59 w 95"/>
                <a:gd name="T11" fmla="*/ 173 h 192"/>
                <a:gd name="T12" fmla="*/ 49 w 95"/>
                <a:gd name="T13" fmla="*/ 174 h 192"/>
                <a:gd name="T14" fmla="*/ 38 w 95"/>
                <a:gd name="T15" fmla="*/ 173 h 192"/>
                <a:gd name="T16" fmla="*/ 30 w 95"/>
                <a:gd name="T17" fmla="*/ 167 h 192"/>
                <a:gd name="T18" fmla="*/ 26 w 95"/>
                <a:gd name="T19" fmla="*/ 157 h 192"/>
                <a:gd name="T20" fmla="*/ 24 w 95"/>
                <a:gd name="T21" fmla="*/ 147 h 192"/>
                <a:gd name="T22" fmla="*/ 23 w 95"/>
                <a:gd name="T23" fmla="*/ 136 h 192"/>
                <a:gd name="T24" fmla="*/ 23 w 95"/>
                <a:gd name="T25" fmla="*/ 125 h 192"/>
                <a:gd name="T26" fmla="*/ 23 w 95"/>
                <a:gd name="T27" fmla="*/ 106 h 192"/>
                <a:gd name="T28" fmla="*/ 25 w 95"/>
                <a:gd name="T29" fmla="*/ 92 h 192"/>
                <a:gd name="T30" fmla="*/ 30 w 95"/>
                <a:gd name="T31" fmla="*/ 81 h 192"/>
                <a:gd name="T32" fmla="*/ 37 w 95"/>
                <a:gd name="T33" fmla="*/ 75 h 192"/>
                <a:gd name="T34" fmla="*/ 48 w 95"/>
                <a:gd name="T35" fmla="*/ 72 h 192"/>
                <a:gd name="T36" fmla="*/ 59 w 95"/>
                <a:gd name="T37" fmla="*/ 75 h 192"/>
                <a:gd name="T38" fmla="*/ 66 w 95"/>
                <a:gd name="T39" fmla="*/ 79 h 192"/>
                <a:gd name="T40" fmla="*/ 70 w 95"/>
                <a:gd name="T41" fmla="*/ 88 h 192"/>
                <a:gd name="T42" fmla="*/ 72 w 95"/>
                <a:gd name="T43" fmla="*/ 98 h 192"/>
                <a:gd name="T44" fmla="*/ 73 w 95"/>
                <a:gd name="T45" fmla="*/ 109 h 192"/>
                <a:gd name="T46" fmla="*/ 73 w 95"/>
                <a:gd name="T47" fmla="*/ 118 h 192"/>
                <a:gd name="T48" fmla="*/ 73 w 95"/>
                <a:gd name="T49" fmla="*/ 70 h 192"/>
                <a:gd name="T50" fmla="*/ 72 w 95"/>
                <a:gd name="T51" fmla="*/ 70 h 192"/>
                <a:gd name="T52" fmla="*/ 65 w 95"/>
                <a:gd name="T53" fmla="*/ 61 h 192"/>
                <a:gd name="T54" fmla="*/ 55 w 95"/>
                <a:gd name="T55" fmla="*/ 56 h 192"/>
                <a:gd name="T56" fmla="*/ 43 w 95"/>
                <a:gd name="T57" fmla="*/ 54 h 192"/>
                <a:gd name="T58" fmla="*/ 30 w 95"/>
                <a:gd name="T59" fmla="*/ 56 h 192"/>
                <a:gd name="T60" fmla="*/ 19 w 95"/>
                <a:gd name="T61" fmla="*/ 61 h 192"/>
                <a:gd name="T62" fmla="*/ 11 w 95"/>
                <a:gd name="T63" fmla="*/ 69 h 192"/>
                <a:gd name="T64" fmla="*/ 6 w 95"/>
                <a:gd name="T65" fmla="*/ 77 h 192"/>
                <a:gd name="T66" fmla="*/ 2 w 95"/>
                <a:gd name="T67" fmla="*/ 88 h 192"/>
                <a:gd name="T68" fmla="*/ 1 w 95"/>
                <a:gd name="T69" fmla="*/ 100 h 192"/>
                <a:gd name="T70" fmla="*/ 0 w 95"/>
                <a:gd name="T71" fmla="*/ 113 h 192"/>
                <a:gd name="T72" fmla="*/ 0 w 95"/>
                <a:gd name="T73" fmla="*/ 125 h 192"/>
                <a:gd name="T74" fmla="*/ 1 w 95"/>
                <a:gd name="T75" fmla="*/ 147 h 192"/>
                <a:gd name="T76" fmla="*/ 5 w 95"/>
                <a:gd name="T77" fmla="*/ 164 h 192"/>
                <a:gd name="T78" fmla="*/ 11 w 95"/>
                <a:gd name="T79" fmla="*/ 176 h 192"/>
                <a:gd name="T80" fmla="*/ 17 w 95"/>
                <a:gd name="T81" fmla="*/ 184 h 192"/>
                <a:gd name="T82" fmla="*/ 25 w 95"/>
                <a:gd name="T83" fmla="*/ 188 h 192"/>
                <a:gd name="T84" fmla="*/ 34 w 95"/>
                <a:gd name="T85" fmla="*/ 191 h 192"/>
                <a:gd name="T86" fmla="*/ 42 w 95"/>
                <a:gd name="T87" fmla="*/ 192 h 192"/>
                <a:gd name="T88" fmla="*/ 55 w 95"/>
                <a:gd name="T89" fmla="*/ 190 h 192"/>
                <a:gd name="T90" fmla="*/ 65 w 95"/>
                <a:gd name="T91" fmla="*/ 184 h 192"/>
                <a:gd name="T92" fmla="*/ 73 w 95"/>
                <a:gd name="T93" fmla="*/ 174 h 192"/>
                <a:gd name="T94" fmla="*/ 73 w 95"/>
                <a:gd name="T95" fmla="*/ 174 h 192"/>
                <a:gd name="T96" fmla="*/ 73 w 95"/>
                <a:gd name="T97" fmla="*/ 190 h 192"/>
                <a:gd name="T98" fmla="*/ 95 w 95"/>
                <a:gd name="T99" fmla="*/ 190 h 192"/>
                <a:gd name="T100" fmla="*/ 95 w 95"/>
                <a:gd name="T101" fmla="*/ 0 h 192"/>
                <a:gd name="T102" fmla="*/ 73 w 95"/>
                <a:gd name="T103" fmla="*/ 0 h 192"/>
                <a:gd name="T104" fmla="*/ 73 w 95"/>
                <a:gd name="T10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92">
                  <a:moveTo>
                    <a:pt x="73" y="118"/>
                  </a:moveTo>
                  <a:lnTo>
                    <a:pt x="73" y="132"/>
                  </a:lnTo>
                  <a:lnTo>
                    <a:pt x="72" y="145"/>
                  </a:lnTo>
                  <a:lnTo>
                    <a:pt x="71" y="156"/>
                  </a:lnTo>
                  <a:lnTo>
                    <a:pt x="66" y="165"/>
                  </a:lnTo>
                  <a:lnTo>
                    <a:pt x="59" y="173"/>
                  </a:lnTo>
                  <a:lnTo>
                    <a:pt x="49" y="174"/>
                  </a:lnTo>
                  <a:lnTo>
                    <a:pt x="38" y="173"/>
                  </a:lnTo>
                  <a:lnTo>
                    <a:pt x="30" y="167"/>
                  </a:lnTo>
                  <a:lnTo>
                    <a:pt x="26" y="157"/>
                  </a:lnTo>
                  <a:lnTo>
                    <a:pt x="24" y="147"/>
                  </a:lnTo>
                  <a:lnTo>
                    <a:pt x="23" y="136"/>
                  </a:lnTo>
                  <a:lnTo>
                    <a:pt x="23" y="125"/>
                  </a:lnTo>
                  <a:lnTo>
                    <a:pt x="23" y="106"/>
                  </a:lnTo>
                  <a:lnTo>
                    <a:pt x="25" y="92"/>
                  </a:lnTo>
                  <a:lnTo>
                    <a:pt x="30" y="81"/>
                  </a:lnTo>
                  <a:lnTo>
                    <a:pt x="37" y="75"/>
                  </a:lnTo>
                  <a:lnTo>
                    <a:pt x="48" y="72"/>
                  </a:lnTo>
                  <a:lnTo>
                    <a:pt x="59" y="75"/>
                  </a:lnTo>
                  <a:lnTo>
                    <a:pt x="66" y="79"/>
                  </a:lnTo>
                  <a:lnTo>
                    <a:pt x="70" y="88"/>
                  </a:lnTo>
                  <a:lnTo>
                    <a:pt x="72" y="98"/>
                  </a:lnTo>
                  <a:lnTo>
                    <a:pt x="73" y="109"/>
                  </a:lnTo>
                  <a:lnTo>
                    <a:pt x="73" y="118"/>
                  </a:lnTo>
                  <a:close/>
                  <a:moveTo>
                    <a:pt x="73" y="70"/>
                  </a:moveTo>
                  <a:lnTo>
                    <a:pt x="72" y="70"/>
                  </a:lnTo>
                  <a:lnTo>
                    <a:pt x="65" y="61"/>
                  </a:lnTo>
                  <a:lnTo>
                    <a:pt x="55" y="56"/>
                  </a:lnTo>
                  <a:lnTo>
                    <a:pt x="43" y="54"/>
                  </a:lnTo>
                  <a:lnTo>
                    <a:pt x="30" y="56"/>
                  </a:lnTo>
                  <a:lnTo>
                    <a:pt x="19" y="61"/>
                  </a:lnTo>
                  <a:lnTo>
                    <a:pt x="11" y="69"/>
                  </a:lnTo>
                  <a:lnTo>
                    <a:pt x="6" y="77"/>
                  </a:lnTo>
                  <a:lnTo>
                    <a:pt x="2" y="88"/>
                  </a:lnTo>
                  <a:lnTo>
                    <a:pt x="1" y="100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1" y="147"/>
                  </a:lnTo>
                  <a:lnTo>
                    <a:pt x="5" y="164"/>
                  </a:lnTo>
                  <a:lnTo>
                    <a:pt x="11" y="176"/>
                  </a:lnTo>
                  <a:lnTo>
                    <a:pt x="17" y="184"/>
                  </a:lnTo>
                  <a:lnTo>
                    <a:pt x="25" y="188"/>
                  </a:lnTo>
                  <a:lnTo>
                    <a:pt x="34" y="191"/>
                  </a:lnTo>
                  <a:lnTo>
                    <a:pt x="42" y="192"/>
                  </a:lnTo>
                  <a:lnTo>
                    <a:pt x="55" y="190"/>
                  </a:lnTo>
                  <a:lnTo>
                    <a:pt x="65" y="184"/>
                  </a:lnTo>
                  <a:lnTo>
                    <a:pt x="73" y="174"/>
                  </a:lnTo>
                  <a:lnTo>
                    <a:pt x="73" y="174"/>
                  </a:lnTo>
                  <a:lnTo>
                    <a:pt x="73" y="190"/>
                  </a:lnTo>
                  <a:lnTo>
                    <a:pt x="95" y="190"/>
                  </a:lnTo>
                  <a:lnTo>
                    <a:pt x="95" y="0"/>
                  </a:lnTo>
                  <a:lnTo>
                    <a:pt x="73" y="0"/>
                  </a:lnTo>
                  <a:lnTo>
                    <a:pt x="73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785" y="3855"/>
              <a:ext cx="19" cy="38"/>
            </a:xfrm>
            <a:custGeom>
              <a:avLst/>
              <a:gdLst>
                <a:gd name="T0" fmla="*/ 25 w 95"/>
                <a:gd name="T1" fmla="*/ 190 h 190"/>
                <a:gd name="T2" fmla="*/ 25 w 95"/>
                <a:gd name="T3" fmla="*/ 102 h 190"/>
                <a:gd name="T4" fmla="*/ 91 w 95"/>
                <a:gd name="T5" fmla="*/ 102 h 190"/>
                <a:gd name="T6" fmla="*/ 91 w 95"/>
                <a:gd name="T7" fmla="*/ 82 h 190"/>
                <a:gd name="T8" fmla="*/ 25 w 95"/>
                <a:gd name="T9" fmla="*/ 82 h 190"/>
                <a:gd name="T10" fmla="*/ 25 w 95"/>
                <a:gd name="T11" fmla="*/ 21 h 190"/>
                <a:gd name="T12" fmla="*/ 95 w 95"/>
                <a:gd name="T13" fmla="*/ 21 h 190"/>
                <a:gd name="T14" fmla="*/ 95 w 95"/>
                <a:gd name="T15" fmla="*/ 0 h 190"/>
                <a:gd name="T16" fmla="*/ 0 w 95"/>
                <a:gd name="T17" fmla="*/ 0 h 190"/>
                <a:gd name="T18" fmla="*/ 0 w 95"/>
                <a:gd name="T19" fmla="*/ 190 h 190"/>
                <a:gd name="T20" fmla="*/ 25 w 95"/>
                <a:gd name="T2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90">
                  <a:moveTo>
                    <a:pt x="25" y="190"/>
                  </a:moveTo>
                  <a:lnTo>
                    <a:pt x="25" y="102"/>
                  </a:lnTo>
                  <a:lnTo>
                    <a:pt x="91" y="102"/>
                  </a:lnTo>
                  <a:lnTo>
                    <a:pt x="91" y="82"/>
                  </a:lnTo>
                  <a:lnTo>
                    <a:pt x="25" y="82"/>
                  </a:lnTo>
                  <a:lnTo>
                    <a:pt x="25" y="21"/>
                  </a:lnTo>
                  <a:lnTo>
                    <a:pt x="95" y="21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25" y="1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2807" y="3866"/>
              <a:ext cx="20" cy="27"/>
            </a:xfrm>
            <a:custGeom>
              <a:avLst/>
              <a:gdLst>
                <a:gd name="T0" fmla="*/ 51 w 101"/>
                <a:gd name="T1" fmla="*/ 120 h 138"/>
                <a:gd name="T2" fmla="*/ 39 w 101"/>
                <a:gd name="T3" fmla="*/ 119 h 138"/>
                <a:gd name="T4" fmla="*/ 31 w 101"/>
                <a:gd name="T5" fmla="*/ 113 h 138"/>
                <a:gd name="T6" fmla="*/ 26 w 101"/>
                <a:gd name="T7" fmla="*/ 102 h 138"/>
                <a:gd name="T8" fmla="*/ 23 w 101"/>
                <a:gd name="T9" fmla="*/ 85 h 138"/>
                <a:gd name="T10" fmla="*/ 23 w 101"/>
                <a:gd name="T11" fmla="*/ 62 h 138"/>
                <a:gd name="T12" fmla="*/ 25 w 101"/>
                <a:gd name="T13" fmla="*/ 44 h 138"/>
                <a:gd name="T14" fmla="*/ 28 w 101"/>
                <a:gd name="T15" fmla="*/ 30 h 138"/>
                <a:gd name="T16" fmla="*/ 34 w 101"/>
                <a:gd name="T17" fmla="*/ 23 h 138"/>
                <a:gd name="T18" fmla="*/ 41 w 101"/>
                <a:gd name="T19" fmla="*/ 19 h 138"/>
                <a:gd name="T20" fmla="*/ 51 w 101"/>
                <a:gd name="T21" fmla="*/ 18 h 138"/>
                <a:gd name="T22" fmla="*/ 60 w 101"/>
                <a:gd name="T23" fmla="*/ 19 h 138"/>
                <a:gd name="T24" fmla="*/ 67 w 101"/>
                <a:gd name="T25" fmla="*/ 23 h 138"/>
                <a:gd name="T26" fmla="*/ 73 w 101"/>
                <a:gd name="T27" fmla="*/ 30 h 138"/>
                <a:gd name="T28" fmla="*/ 76 w 101"/>
                <a:gd name="T29" fmla="*/ 44 h 138"/>
                <a:gd name="T30" fmla="*/ 78 w 101"/>
                <a:gd name="T31" fmla="*/ 62 h 138"/>
                <a:gd name="T32" fmla="*/ 78 w 101"/>
                <a:gd name="T33" fmla="*/ 85 h 138"/>
                <a:gd name="T34" fmla="*/ 75 w 101"/>
                <a:gd name="T35" fmla="*/ 102 h 138"/>
                <a:gd name="T36" fmla="*/ 70 w 101"/>
                <a:gd name="T37" fmla="*/ 113 h 138"/>
                <a:gd name="T38" fmla="*/ 62 w 101"/>
                <a:gd name="T39" fmla="*/ 119 h 138"/>
                <a:gd name="T40" fmla="*/ 51 w 101"/>
                <a:gd name="T41" fmla="*/ 120 h 138"/>
                <a:gd name="T42" fmla="*/ 51 w 101"/>
                <a:gd name="T43" fmla="*/ 138 h 138"/>
                <a:gd name="T44" fmla="*/ 62 w 101"/>
                <a:gd name="T45" fmla="*/ 137 h 138"/>
                <a:gd name="T46" fmla="*/ 73 w 101"/>
                <a:gd name="T47" fmla="*/ 134 h 138"/>
                <a:gd name="T48" fmla="*/ 82 w 101"/>
                <a:gd name="T49" fmla="*/ 130 h 138"/>
                <a:gd name="T50" fmla="*/ 90 w 101"/>
                <a:gd name="T51" fmla="*/ 122 h 138"/>
                <a:gd name="T52" fmla="*/ 96 w 101"/>
                <a:gd name="T53" fmla="*/ 110 h 138"/>
                <a:gd name="T54" fmla="*/ 99 w 101"/>
                <a:gd name="T55" fmla="*/ 93 h 138"/>
                <a:gd name="T56" fmla="*/ 101 w 101"/>
                <a:gd name="T57" fmla="*/ 71 h 138"/>
                <a:gd name="T58" fmla="*/ 101 w 101"/>
                <a:gd name="T59" fmla="*/ 55 h 138"/>
                <a:gd name="T60" fmla="*/ 98 w 101"/>
                <a:gd name="T61" fmla="*/ 40 h 138"/>
                <a:gd name="T62" fmla="*/ 96 w 101"/>
                <a:gd name="T63" fmla="*/ 27 h 138"/>
                <a:gd name="T64" fmla="*/ 90 w 101"/>
                <a:gd name="T65" fmla="*/ 16 h 138"/>
                <a:gd name="T66" fmla="*/ 80 w 101"/>
                <a:gd name="T67" fmla="*/ 7 h 138"/>
                <a:gd name="T68" fmla="*/ 68 w 101"/>
                <a:gd name="T69" fmla="*/ 2 h 138"/>
                <a:gd name="T70" fmla="*/ 51 w 101"/>
                <a:gd name="T71" fmla="*/ 0 h 138"/>
                <a:gd name="T72" fmla="*/ 33 w 101"/>
                <a:gd name="T73" fmla="*/ 2 h 138"/>
                <a:gd name="T74" fmla="*/ 21 w 101"/>
                <a:gd name="T75" fmla="*/ 7 h 138"/>
                <a:gd name="T76" fmla="*/ 11 w 101"/>
                <a:gd name="T77" fmla="*/ 16 h 138"/>
                <a:gd name="T78" fmla="*/ 5 w 101"/>
                <a:gd name="T79" fmla="*/ 27 h 138"/>
                <a:gd name="T80" fmla="*/ 3 w 101"/>
                <a:gd name="T81" fmla="*/ 40 h 138"/>
                <a:gd name="T82" fmla="*/ 0 w 101"/>
                <a:gd name="T83" fmla="*/ 55 h 138"/>
                <a:gd name="T84" fmla="*/ 0 w 101"/>
                <a:gd name="T85" fmla="*/ 71 h 138"/>
                <a:gd name="T86" fmla="*/ 2 w 101"/>
                <a:gd name="T87" fmla="*/ 93 h 138"/>
                <a:gd name="T88" fmla="*/ 5 w 101"/>
                <a:gd name="T89" fmla="*/ 110 h 138"/>
                <a:gd name="T90" fmla="*/ 11 w 101"/>
                <a:gd name="T91" fmla="*/ 122 h 138"/>
                <a:gd name="T92" fmla="*/ 18 w 101"/>
                <a:gd name="T93" fmla="*/ 130 h 138"/>
                <a:gd name="T94" fmla="*/ 28 w 101"/>
                <a:gd name="T95" fmla="*/ 134 h 138"/>
                <a:gd name="T96" fmla="*/ 39 w 101"/>
                <a:gd name="T97" fmla="*/ 137 h 138"/>
                <a:gd name="T98" fmla="*/ 51 w 101"/>
                <a:gd name="T9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38">
                  <a:moveTo>
                    <a:pt x="51" y="120"/>
                  </a:moveTo>
                  <a:lnTo>
                    <a:pt x="39" y="119"/>
                  </a:lnTo>
                  <a:lnTo>
                    <a:pt x="31" y="113"/>
                  </a:lnTo>
                  <a:lnTo>
                    <a:pt x="26" y="102"/>
                  </a:lnTo>
                  <a:lnTo>
                    <a:pt x="23" y="85"/>
                  </a:lnTo>
                  <a:lnTo>
                    <a:pt x="23" y="62"/>
                  </a:lnTo>
                  <a:lnTo>
                    <a:pt x="25" y="44"/>
                  </a:lnTo>
                  <a:lnTo>
                    <a:pt x="28" y="30"/>
                  </a:lnTo>
                  <a:lnTo>
                    <a:pt x="34" y="23"/>
                  </a:lnTo>
                  <a:lnTo>
                    <a:pt x="41" y="19"/>
                  </a:lnTo>
                  <a:lnTo>
                    <a:pt x="51" y="18"/>
                  </a:lnTo>
                  <a:lnTo>
                    <a:pt x="60" y="19"/>
                  </a:lnTo>
                  <a:lnTo>
                    <a:pt x="67" y="23"/>
                  </a:lnTo>
                  <a:lnTo>
                    <a:pt x="73" y="30"/>
                  </a:lnTo>
                  <a:lnTo>
                    <a:pt x="76" y="44"/>
                  </a:lnTo>
                  <a:lnTo>
                    <a:pt x="78" y="62"/>
                  </a:lnTo>
                  <a:lnTo>
                    <a:pt x="78" y="85"/>
                  </a:lnTo>
                  <a:lnTo>
                    <a:pt x="75" y="102"/>
                  </a:lnTo>
                  <a:lnTo>
                    <a:pt x="70" y="113"/>
                  </a:lnTo>
                  <a:lnTo>
                    <a:pt x="62" y="119"/>
                  </a:lnTo>
                  <a:lnTo>
                    <a:pt x="51" y="120"/>
                  </a:lnTo>
                  <a:close/>
                  <a:moveTo>
                    <a:pt x="51" y="138"/>
                  </a:moveTo>
                  <a:lnTo>
                    <a:pt x="62" y="137"/>
                  </a:lnTo>
                  <a:lnTo>
                    <a:pt x="73" y="134"/>
                  </a:lnTo>
                  <a:lnTo>
                    <a:pt x="82" y="130"/>
                  </a:lnTo>
                  <a:lnTo>
                    <a:pt x="90" y="122"/>
                  </a:lnTo>
                  <a:lnTo>
                    <a:pt x="96" y="110"/>
                  </a:lnTo>
                  <a:lnTo>
                    <a:pt x="99" y="93"/>
                  </a:lnTo>
                  <a:lnTo>
                    <a:pt x="101" y="71"/>
                  </a:lnTo>
                  <a:lnTo>
                    <a:pt x="101" y="55"/>
                  </a:lnTo>
                  <a:lnTo>
                    <a:pt x="98" y="40"/>
                  </a:lnTo>
                  <a:lnTo>
                    <a:pt x="96" y="27"/>
                  </a:lnTo>
                  <a:lnTo>
                    <a:pt x="90" y="16"/>
                  </a:lnTo>
                  <a:lnTo>
                    <a:pt x="80" y="7"/>
                  </a:lnTo>
                  <a:lnTo>
                    <a:pt x="68" y="2"/>
                  </a:lnTo>
                  <a:lnTo>
                    <a:pt x="51" y="0"/>
                  </a:lnTo>
                  <a:lnTo>
                    <a:pt x="33" y="2"/>
                  </a:lnTo>
                  <a:lnTo>
                    <a:pt x="21" y="7"/>
                  </a:lnTo>
                  <a:lnTo>
                    <a:pt x="11" y="16"/>
                  </a:lnTo>
                  <a:lnTo>
                    <a:pt x="5" y="27"/>
                  </a:lnTo>
                  <a:lnTo>
                    <a:pt x="3" y="40"/>
                  </a:lnTo>
                  <a:lnTo>
                    <a:pt x="0" y="55"/>
                  </a:lnTo>
                  <a:lnTo>
                    <a:pt x="0" y="71"/>
                  </a:lnTo>
                  <a:lnTo>
                    <a:pt x="2" y="93"/>
                  </a:lnTo>
                  <a:lnTo>
                    <a:pt x="5" y="110"/>
                  </a:lnTo>
                  <a:lnTo>
                    <a:pt x="11" y="122"/>
                  </a:lnTo>
                  <a:lnTo>
                    <a:pt x="18" y="130"/>
                  </a:lnTo>
                  <a:lnTo>
                    <a:pt x="28" y="134"/>
                  </a:lnTo>
                  <a:lnTo>
                    <a:pt x="39" y="137"/>
                  </a:lnTo>
                  <a:lnTo>
                    <a:pt x="51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2834" y="3866"/>
              <a:ext cx="12" cy="27"/>
            </a:xfrm>
            <a:custGeom>
              <a:avLst/>
              <a:gdLst>
                <a:gd name="T0" fmla="*/ 22 w 63"/>
                <a:gd name="T1" fmla="*/ 2 h 136"/>
                <a:gd name="T2" fmla="*/ 0 w 63"/>
                <a:gd name="T3" fmla="*/ 2 h 136"/>
                <a:gd name="T4" fmla="*/ 0 w 63"/>
                <a:gd name="T5" fmla="*/ 136 h 136"/>
                <a:gd name="T6" fmla="*/ 22 w 63"/>
                <a:gd name="T7" fmla="*/ 136 h 136"/>
                <a:gd name="T8" fmla="*/ 22 w 63"/>
                <a:gd name="T9" fmla="*/ 57 h 136"/>
                <a:gd name="T10" fmla="*/ 22 w 63"/>
                <a:gd name="T11" fmla="*/ 47 h 136"/>
                <a:gd name="T12" fmla="*/ 26 w 63"/>
                <a:gd name="T13" fmla="*/ 36 h 136"/>
                <a:gd name="T14" fmla="*/ 31 w 63"/>
                <a:gd name="T15" fmla="*/ 29 h 136"/>
                <a:gd name="T16" fmla="*/ 39 w 63"/>
                <a:gd name="T17" fmla="*/ 23 h 136"/>
                <a:gd name="T18" fmla="*/ 51 w 63"/>
                <a:gd name="T19" fmla="*/ 22 h 136"/>
                <a:gd name="T20" fmla="*/ 57 w 63"/>
                <a:gd name="T21" fmla="*/ 22 h 136"/>
                <a:gd name="T22" fmla="*/ 63 w 63"/>
                <a:gd name="T23" fmla="*/ 23 h 136"/>
                <a:gd name="T24" fmla="*/ 63 w 63"/>
                <a:gd name="T25" fmla="*/ 0 h 136"/>
                <a:gd name="T26" fmla="*/ 49 w 63"/>
                <a:gd name="T27" fmla="*/ 1 h 136"/>
                <a:gd name="T28" fmla="*/ 38 w 63"/>
                <a:gd name="T29" fmla="*/ 4 h 136"/>
                <a:gd name="T30" fmla="*/ 29 w 63"/>
                <a:gd name="T31" fmla="*/ 11 h 136"/>
                <a:gd name="T32" fmla="*/ 22 w 63"/>
                <a:gd name="T33" fmla="*/ 23 h 136"/>
                <a:gd name="T34" fmla="*/ 22 w 63"/>
                <a:gd name="T35" fmla="*/ 23 h 136"/>
                <a:gd name="T36" fmla="*/ 22 w 63"/>
                <a:gd name="T37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136">
                  <a:moveTo>
                    <a:pt x="22" y="2"/>
                  </a:moveTo>
                  <a:lnTo>
                    <a:pt x="0" y="2"/>
                  </a:lnTo>
                  <a:lnTo>
                    <a:pt x="0" y="136"/>
                  </a:lnTo>
                  <a:lnTo>
                    <a:pt x="22" y="136"/>
                  </a:lnTo>
                  <a:lnTo>
                    <a:pt x="22" y="57"/>
                  </a:lnTo>
                  <a:lnTo>
                    <a:pt x="22" y="47"/>
                  </a:lnTo>
                  <a:lnTo>
                    <a:pt x="26" y="36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51" y="22"/>
                  </a:lnTo>
                  <a:lnTo>
                    <a:pt x="57" y="22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29" y="1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850" y="3866"/>
              <a:ext cx="18" cy="27"/>
            </a:xfrm>
            <a:custGeom>
              <a:avLst/>
              <a:gdLst>
                <a:gd name="T0" fmla="*/ 90 w 90"/>
                <a:gd name="T1" fmla="*/ 98 h 138"/>
                <a:gd name="T2" fmla="*/ 89 w 90"/>
                <a:gd name="T3" fmla="*/ 86 h 138"/>
                <a:gd name="T4" fmla="*/ 83 w 90"/>
                <a:gd name="T5" fmla="*/ 76 h 138"/>
                <a:gd name="T6" fmla="*/ 74 w 90"/>
                <a:gd name="T7" fmla="*/ 69 h 138"/>
                <a:gd name="T8" fmla="*/ 64 w 90"/>
                <a:gd name="T9" fmla="*/ 62 h 138"/>
                <a:gd name="T10" fmla="*/ 53 w 90"/>
                <a:gd name="T11" fmla="*/ 57 h 138"/>
                <a:gd name="T12" fmla="*/ 42 w 90"/>
                <a:gd name="T13" fmla="*/ 52 h 138"/>
                <a:gd name="T14" fmla="*/ 34 w 90"/>
                <a:gd name="T15" fmla="*/ 47 h 138"/>
                <a:gd name="T16" fmla="*/ 28 w 90"/>
                <a:gd name="T17" fmla="*/ 41 h 138"/>
                <a:gd name="T18" fmla="*/ 25 w 90"/>
                <a:gd name="T19" fmla="*/ 34 h 138"/>
                <a:gd name="T20" fmla="*/ 28 w 90"/>
                <a:gd name="T21" fmla="*/ 24 h 138"/>
                <a:gd name="T22" fmla="*/ 35 w 90"/>
                <a:gd name="T23" fmla="*/ 18 h 138"/>
                <a:gd name="T24" fmla="*/ 46 w 90"/>
                <a:gd name="T25" fmla="*/ 17 h 138"/>
                <a:gd name="T26" fmla="*/ 57 w 90"/>
                <a:gd name="T27" fmla="*/ 19 h 138"/>
                <a:gd name="T28" fmla="*/ 64 w 90"/>
                <a:gd name="T29" fmla="*/ 27 h 138"/>
                <a:gd name="T30" fmla="*/ 66 w 90"/>
                <a:gd name="T31" fmla="*/ 38 h 138"/>
                <a:gd name="T32" fmla="*/ 90 w 90"/>
                <a:gd name="T33" fmla="*/ 38 h 138"/>
                <a:gd name="T34" fmla="*/ 88 w 90"/>
                <a:gd name="T35" fmla="*/ 24 h 138"/>
                <a:gd name="T36" fmla="*/ 83 w 90"/>
                <a:gd name="T37" fmla="*/ 13 h 138"/>
                <a:gd name="T38" fmla="*/ 74 w 90"/>
                <a:gd name="T39" fmla="*/ 6 h 138"/>
                <a:gd name="T40" fmla="*/ 61 w 90"/>
                <a:gd name="T41" fmla="*/ 1 h 138"/>
                <a:gd name="T42" fmla="*/ 48 w 90"/>
                <a:gd name="T43" fmla="*/ 0 h 138"/>
                <a:gd name="T44" fmla="*/ 31 w 90"/>
                <a:gd name="T45" fmla="*/ 2 h 138"/>
                <a:gd name="T46" fmla="*/ 20 w 90"/>
                <a:gd name="T47" fmla="*/ 6 h 138"/>
                <a:gd name="T48" fmla="*/ 12 w 90"/>
                <a:gd name="T49" fmla="*/ 13 h 138"/>
                <a:gd name="T50" fmla="*/ 6 w 90"/>
                <a:gd name="T51" fmla="*/ 21 h 138"/>
                <a:gd name="T52" fmla="*/ 4 w 90"/>
                <a:gd name="T53" fmla="*/ 29 h 138"/>
                <a:gd name="T54" fmla="*/ 2 w 90"/>
                <a:gd name="T55" fmla="*/ 36 h 138"/>
                <a:gd name="T56" fmla="*/ 5 w 90"/>
                <a:gd name="T57" fmla="*/ 48 h 138"/>
                <a:gd name="T58" fmla="*/ 11 w 90"/>
                <a:gd name="T59" fmla="*/ 58 h 138"/>
                <a:gd name="T60" fmla="*/ 19 w 90"/>
                <a:gd name="T61" fmla="*/ 65 h 138"/>
                <a:gd name="T62" fmla="*/ 30 w 90"/>
                <a:gd name="T63" fmla="*/ 71 h 138"/>
                <a:gd name="T64" fmla="*/ 41 w 90"/>
                <a:gd name="T65" fmla="*/ 78 h 138"/>
                <a:gd name="T66" fmla="*/ 52 w 90"/>
                <a:gd name="T67" fmla="*/ 82 h 138"/>
                <a:gd name="T68" fmla="*/ 60 w 90"/>
                <a:gd name="T69" fmla="*/ 87 h 138"/>
                <a:gd name="T70" fmla="*/ 66 w 90"/>
                <a:gd name="T71" fmla="*/ 93 h 138"/>
                <a:gd name="T72" fmla="*/ 69 w 90"/>
                <a:gd name="T73" fmla="*/ 101 h 138"/>
                <a:gd name="T74" fmla="*/ 66 w 90"/>
                <a:gd name="T75" fmla="*/ 109 h 138"/>
                <a:gd name="T76" fmla="*/ 61 w 90"/>
                <a:gd name="T77" fmla="*/ 115 h 138"/>
                <a:gd name="T78" fmla="*/ 54 w 90"/>
                <a:gd name="T79" fmla="*/ 119 h 138"/>
                <a:gd name="T80" fmla="*/ 46 w 90"/>
                <a:gd name="T81" fmla="*/ 120 h 138"/>
                <a:gd name="T82" fmla="*/ 35 w 90"/>
                <a:gd name="T83" fmla="*/ 119 h 138"/>
                <a:gd name="T84" fmla="*/ 29 w 90"/>
                <a:gd name="T85" fmla="*/ 114 h 138"/>
                <a:gd name="T86" fmla="*/ 25 w 90"/>
                <a:gd name="T87" fmla="*/ 108 h 138"/>
                <a:gd name="T88" fmla="*/ 24 w 90"/>
                <a:gd name="T89" fmla="*/ 101 h 138"/>
                <a:gd name="T90" fmla="*/ 24 w 90"/>
                <a:gd name="T91" fmla="*/ 94 h 138"/>
                <a:gd name="T92" fmla="*/ 0 w 90"/>
                <a:gd name="T93" fmla="*/ 94 h 138"/>
                <a:gd name="T94" fmla="*/ 1 w 90"/>
                <a:gd name="T95" fmla="*/ 111 h 138"/>
                <a:gd name="T96" fmla="*/ 7 w 90"/>
                <a:gd name="T97" fmla="*/ 124 h 138"/>
                <a:gd name="T98" fmla="*/ 17 w 90"/>
                <a:gd name="T99" fmla="*/ 132 h 138"/>
                <a:gd name="T100" fmla="*/ 29 w 90"/>
                <a:gd name="T101" fmla="*/ 137 h 138"/>
                <a:gd name="T102" fmla="*/ 45 w 90"/>
                <a:gd name="T103" fmla="*/ 138 h 138"/>
                <a:gd name="T104" fmla="*/ 60 w 90"/>
                <a:gd name="T105" fmla="*/ 137 h 138"/>
                <a:gd name="T106" fmla="*/ 72 w 90"/>
                <a:gd name="T107" fmla="*/ 132 h 138"/>
                <a:gd name="T108" fmla="*/ 82 w 90"/>
                <a:gd name="T109" fmla="*/ 125 h 138"/>
                <a:gd name="T110" fmla="*/ 89 w 90"/>
                <a:gd name="T111" fmla="*/ 113 h 138"/>
                <a:gd name="T112" fmla="*/ 90 w 90"/>
                <a:gd name="T113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138">
                  <a:moveTo>
                    <a:pt x="90" y="98"/>
                  </a:moveTo>
                  <a:lnTo>
                    <a:pt x="89" y="86"/>
                  </a:lnTo>
                  <a:lnTo>
                    <a:pt x="83" y="76"/>
                  </a:lnTo>
                  <a:lnTo>
                    <a:pt x="74" y="69"/>
                  </a:lnTo>
                  <a:lnTo>
                    <a:pt x="64" y="62"/>
                  </a:lnTo>
                  <a:lnTo>
                    <a:pt x="53" y="57"/>
                  </a:lnTo>
                  <a:lnTo>
                    <a:pt x="42" y="52"/>
                  </a:lnTo>
                  <a:lnTo>
                    <a:pt x="34" y="47"/>
                  </a:lnTo>
                  <a:lnTo>
                    <a:pt x="28" y="41"/>
                  </a:lnTo>
                  <a:lnTo>
                    <a:pt x="25" y="34"/>
                  </a:lnTo>
                  <a:lnTo>
                    <a:pt x="28" y="24"/>
                  </a:lnTo>
                  <a:lnTo>
                    <a:pt x="35" y="18"/>
                  </a:lnTo>
                  <a:lnTo>
                    <a:pt x="46" y="17"/>
                  </a:lnTo>
                  <a:lnTo>
                    <a:pt x="57" y="19"/>
                  </a:lnTo>
                  <a:lnTo>
                    <a:pt x="64" y="27"/>
                  </a:lnTo>
                  <a:lnTo>
                    <a:pt x="66" y="38"/>
                  </a:lnTo>
                  <a:lnTo>
                    <a:pt x="90" y="38"/>
                  </a:lnTo>
                  <a:lnTo>
                    <a:pt x="88" y="24"/>
                  </a:lnTo>
                  <a:lnTo>
                    <a:pt x="83" y="13"/>
                  </a:lnTo>
                  <a:lnTo>
                    <a:pt x="74" y="6"/>
                  </a:lnTo>
                  <a:lnTo>
                    <a:pt x="61" y="1"/>
                  </a:lnTo>
                  <a:lnTo>
                    <a:pt x="48" y="0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2" y="13"/>
                  </a:lnTo>
                  <a:lnTo>
                    <a:pt x="6" y="21"/>
                  </a:lnTo>
                  <a:lnTo>
                    <a:pt x="4" y="29"/>
                  </a:lnTo>
                  <a:lnTo>
                    <a:pt x="2" y="36"/>
                  </a:lnTo>
                  <a:lnTo>
                    <a:pt x="5" y="48"/>
                  </a:lnTo>
                  <a:lnTo>
                    <a:pt x="11" y="58"/>
                  </a:lnTo>
                  <a:lnTo>
                    <a:pt x="19" y="65"/>
                  </a:lnTo>
                  <a:lnTo>
                    <a:pt x="30" y="71"/>
                  </a:lnTo>
                  <a:lnTo>
                    <a:pt x="41" y="78"/>
                  </a:lnTo>
                  <a:lnTo>
                    <a:pt x="52" y="82"/>
                  </a:lnTo>
                  <a:lnTo>
                    <a:pt x="60" y="87"/>
                  </a:lnTo>
                  <a:lnTo>
                    <a:pt x="66" y="93"/>
                  </a:lnTo>
                  <a:lnTo>
                    <a:pt x="69" y="101"/>
                  </a:lnTo>
                  <a:lnTo>
                    <a:pt x="66" y="109"/>
                  </a:lnTo>
                  <a:lnTo>
                    <a:pt x="61" y="115"/>
                  </a:lnTo>
                  <a:lnTo>
                    <a:pt x="54" y="119"/>
                  </a:lnTo>
                  <a:lnTo>
                    <a:pt x="46" y="120"/>
                  </a:lnTo>
                  <a:lnTo>
                    <a:pt x="35" y="119"/>
                  </a:lnTo>
                  <a:lnTo>
                    <a:pt x="29" y="114"/>
                  </a:lnTo>
                  <a:lnTo>
                    <a:pt x="25" y="108"/>
                  </a:lnTo>
                  <a:lnTo>
                    <a:pt x="24" y="101"/>
                  </a:lnTo>
                  <a:lnTo>
                    <a:pt x="24" y="94"/>
                  </a:lnTo>
                  <a:lnTo>
                    <a:pt x="0" y="94"/>
                  </a:lnTo>
                  <a:lnTo>
                    <a:pt x="1" y="111"/>
                  </a:lnTo>
                  <a:lnTo>
                    <a:pt x="7" y="124"/>
                  </a:lnTo>
                  <a:lnTo>
                    <a:pt x="17" y="132"/>
                  </a:lnTo>
                  <a:lnTo>
                    <a:pt x="29" y="137"/>
                  </a:lnTo>
                  <a:lnTo>
                    <a:pt x="45" y="138"/>
                  </a:lnTo>
                  <a:lnTo>
                    <a:pt x="60" y="137"/>
                  </a:lnTo>
                  <a:lnTo>
                    <a:pt x="72" y="132"/>
                  </a:lnTo>
                  <a:lnTo>
                    <a:pt x="82" y="125"/>
                  </a:lnTo>
                  <a:lnTo>
                    <a:pt x="89" y="113"/>
                  </a:lnTo>
                  <a:lnTo>
                    <a:pt x="90" y="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873" y="3866"/>
              <a:ext cx="19" cy="27"/>
            </a:xfrm>
            <a:custGeom>
              <a:avLst/>
              <a:gdLst>
                <a:gd name="T0" fmla="*/ 92 w 92"/>
                <a:gd name="T1" fmla="*/ 45 h 138"/>
                <a:gd name="T2" fmla="*/ 91 w 92"/>
                <a:gd name="T3" fmla="*/ 29 h 138"/>
                <a:gd name="T4" fmla="*/ 85 w 92"/>
                <a:gd name="T5" fmla="*/ 17 h 138"/>
                <a:gd name="T6" fmla="*/ 78 w 92"/>
                <a:gd name="T7" fmla="*/ 7 h 138"/>
                <a:gd name="T8" fmla="*/ 65 w 92"/>
                <a:gd name="T9" fmla="*/ 2 h 138"/>
                <a:gd name="T10" fmla="*/ 51 w 92"/>
                <a:gd name="T11" fmla="*/ 0 h 138"/>
                <a:gd name="T12" fmla="*/ 34 w 92"/>
                <a:gd name="T13" fmla="*/ 2 h 138"/>
                <a:gd name="T14" fmla="*/ 21 w 92"/>
                <a:gd name="T15" fmla="*/ 7 h 138"/>
                <a:gd name="T16" fmla="*/ 12 w 92"/>
                <a:gd name="T17" fmla="*/ 16 h 138"/>
                <a:gd name="T18" fmla="*/ 6 w 92"/>
                <a:gd name="T19" fmla="*/ 27 h 138"/>
                <a:gd name="T20" fmla="*/ 3 w 92"/>
                <a:gd name="T21" fmla="*/ 40 h 138"/>
                <a:gd name="T22" fmla="*/ 1 w 92"/>
                <a:gd name="T23" fmla="*/ 55 h 138"/>
                <a:gd name="T24" fmla="*/ 0 w 92"/>
                <a:gd name="T25" fmla="*/ 71 h 138"/>
                <a:gd name="T26" fmla="*/ 1 w 92"/>
                <a:gd name="T27" fmla="*/ 93 h 138"/>
                <a:gd name="T28" fmla="*/ 6 w 92"/>
                <a:gd name="T29" fmla="*/ 110 h 138"/>
                <a:gd name="T30" fmla="*/ 11 w 92"/>
                <a:gd name="T31" fmla="*/ 122 h 138"/>
                <a:gd name="T32" fmla="*/ 20 w 92"/>
                <a:gd name="T33" fmla="*/ 130 h 138"/>
                <a:gd name="T34" fmla="*/ 29 w 92"/>
                <a:gd name="T35" fmla="*/ 134 h 138"/>
                <a:gd name="T36" fmla="*/ 39 w 92"/>
                <a:gd name="T37" fmla="*/ 137 h 138"/>
                <a:gd name="T38" fmla="*/ 51 w 92"/>
                <a:gd name="T39" fmla="*/ 138 h 138"/>
                <a:gd name="T40" fmla="*/ 59 w 92"/>
                <a:gd name="T41" fmla="*/ 137 h 138"/>
                <a:gd name="T42" fmla="*/ 68 w 92"/>
                <a:gd name="T43" fmla="*/ 134 h 138"/>
                <a:gd name="T44" fmla="*/ 78 w 92"/>
                <a:gd name="T45" fmla="*/ 128 h 138"/>
                <a:gd name="T46" fmla="*/ 85 w 92"/>
                <a:gd name="T47" fmla="*/ 120 h 138"/>
                <a:gd name="T48" fmla="*/ 91 w 92"/>
                <a:gd name="T49" fmla="*/ 108 h 138"/>
                <a:gd name="T50" fmla="*/ 92 w 92"/>
                <a:gd name="T51" fmla="*/ 91 h 138"/>
                <a:gd name="T52" fmla="*/ 70 w 92"/>
                <a:gd name="T53" fmla="*/ 91 h 138"/>
                <a:gd name="T54" fmla="*/ 69 w 92"/>
                <a:gd name="T55" fmla="*/ 103 h 138"/>
                <a:gd name="T56" fmla="*/ 65 w 92"/>
                <a:gd name="T57" fmla="*/ 111 h 138"/>
                <a:gd name="T58" fmla="*/ 59 w 92"/>
                <a:gd name="T59" fmla="*/ 117 h 138"/>
                <a:gd name="T60" fmla="*/ 55 w 92"/>
                <a:gd name="T61" fmla="*/ 120 h 138"/>
                <a:gd name="T62" fmla="*/ 51 w 92"/>
                <a:gd name="T63" fmla="*/ 120 h 138"/>
                <a:gd name="T64" fmla="*/ 39 w 92"/>
                <a:gd name="T65" fmla="*/ 119 h 138"/>
                <a:gd name="T66" fmla="*/ 32 w 92"/>
                <a:gd name="T67" fmla="*/ 113 h 138"/>
                <a:gd name="T68" fmla="*/ 27 w 92"/>
                <a:gd name="T69" fmla="*/ 102 h 138"/>
                <a:gd name="T70" fmla="*/ 24 w 92"/>
                <a:gd name="T71" fmla="*/ 85 h 138"/>
                <a:gd name="T72" fmla="*/ 23 w 92"/>
                <a:gd name="T73" fmla="*/ 62 h 138"/>
                <a:gd name="T74" fmla="*/ 24 w 92"/>
                <a:gd name="T75" fmla="*/ 44 h 138"/>
                <a:gd name="T76" fmla="*/ 28 w 92"/>
                <a:gd name="T77" fmla="*/ 30 h 138"/>
                <a:gd name="T78" fmla="*/ 34 w 92"/>
                <a:gd name="T79" fmla="*/ 23 h 138"/>
                <a:gd name="T80" fmla="*/ 41 w 92"/>
                <a:gd name="T81" fmla="*/ 19 h 138"/>
                <a:gd name="T82" fmla="*/ 51 w 92"/>
                <a:gd name="T83" fmla="*/ 18 h 138"/>
                <a:gd name="T84" fmla="*/ 56 w 92"/>
                <a:gd name="T85" fmla="*/ 18 h 138"/>
                <a:gd name="T86" fmla="*/ 61 w 92"/>
                <a:gd name="T87" fmla="*/ 22 h 138"/>
                <a:gd name="T88" fmla="*/ 65 w 92"/>
                <a:gd name="T89" fmla="*/ 27 h 138"/>
                <a:gd name="T90" fmla="*/ 68 w 92"/>
                <a:gd name="T91" fmla="*/ 34 h 138"/>
                <a:gd name="T92" fmla="*/ 69 w 92"/>
                <a:gd name="T93" fmla="*/ 45 h 138"/>
                <a:gd name="T94" fmla="*/ 92 w 92"/>
                <a:gd name="T95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" h="138">
                  <a:moveTo>
                    <a:pt x="92" y="45"/>
                  </a:moveTo>
                  <a:lnTo>
                    <a:pt x="91" y="29"/>
                  </a:lnTo>
                  <a:lnTo>
                    <a:pt x="85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1" y="0"/>
                  </a:lnTo>
                  <a:lnTo>
                    <a:pt x="34" y="2"/>
                  </a:lnTo>
                  <a:lnTo>
                    <a:pt x="21" y="7"/>
                  </a:lnTo>
                  <a:lnTo>
                    <a:pt x="12" y="16"/>
                  </a:lnTo>
                  <a:lnTo>
                    <a:pt x="6" y="27"/>
                  </a:lnTo>
                  <a:lnTo>
                    <a:pt x="3" y="40"/>
                  </a:lnTo>
                  <a:lnTo>
                    <a:pt x="1" y="55"/>
                  </a:lnTo>
                  <a:lnTo>
                    <a:pt x="0" y="71"/>
                  </a:lnTo>
                  <a:lnTo>
                    <a:pt x="1" y="93"/>
                  </a:lnTo>
                  <a:lnTo>
                    <a:pt x="6" y="110"/>
                  </a:lnTo>
                  <a:lnTo>
                    <a:pt x="11" y="122"/>
                  </a:lnTo>
                  <a:lnTo>
                    <a:pt x="20" y="130"/>
                  </a:lnTo>
                  <a:lnTo>
                    <a:pt x="29" y="134"/>
                  </a:lnTo>
                  <a:lnTo>
                    <a:pt x="39" y="137"/>
                  </a:lnTo>
                  <a:lnTo>
                    <a:pt x="51" y="138"/>
                  </a:lnTo>
                  <a:lnTo>
                    <a:pt x="59" y="137"/>
                  </a:lnTo>
                  <a:lnTo>
                    <a:pt x="68" y="134"/>
                  </a:lnTo>
                  <a:lnTo>
                    <a:pt x="78" y="128"/>
                  </a:lnTo>
                  <a:lnTo>
                    <a:pt x="85" y="120"/>
                  </a:lnTo>
                  <a:lnTo>
                    <a:pt x="91" y="108"/>
                  </a:lnTo>
                  <a:lnTo>
                    <a:pt x="92" y="91"/>
                  </a:lnTo>
                  <a:lnTo>
                    <a:pt x="70" y="91"/>
                  </a:lnTo>
                  <a:lnTo>
                    <a:pt x="69" y="103"/>
                  </a:lnTo>
                  <a:lnTo>
                    <a:pt x="65" y="111"/>
                  </a:lnTo>
                  <a:lnTo>
                    <a:pt x="59" y="117"/>
                  </a:lnTo>
                  <a:lnTo>
                    <a:pt x="55" y="120"/>
                  </a:lnTo>
                  <a:lnTo>
                    <a:pt x="51" y="120"/>
                  </a:lnTo>
                  <a:lnTo>
                    <a:pt x="39" y="119"/>
                  </a:lnTo>
                  <a:lnTo>
                    <a:pt x="32" y="113"/>
                  </a:lnTo>
                  <a:lnTo>
                    <a:pt x="27" y="102"/>
                  </a:lnTo>
                  <a:lnTo>
                    <a:pt x="24" y="85"/>
                  </a:lnTo>
                  <a:lnTo>
                    <a:pt x="23" y="62"/>
                  </a:lnTo>
                  <a:lnTo>
                    <a:pt x="24" y="44"/>
                  </a:lnTo>
                  <a:lnTo>
                    <a:pt x="28" y="30"/>
                  </a:lnTo>
                  <a:lnTo>
                    <a:pt x="34" y="23"/>
                  </a:lnTo>
                  <a:lnTo>
                    <a:pt x="41" y="19"/>
                  </a:lnTo>
                  <a:lnTo>
                    <a:pt x="51" y="18"/>
                  </a:lnTo>
                  <a:lnTo>
                    <a:pt x="56" y="18"/>
                  </a:lnTo>
                  <a:lnTo>
                    <a:pt x="61" y="22"/>
                  </a:lnTo>
                  <a:lnTo>
                    <a:pt x="65" y="27"/>
                  </a:lnTo>
                  <a:lnTo>
                    <a:pt x="68" y="34"/>
                  </a:lnTo>
                  <a:lnTo>
                    <a:pt x="69" y="45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2899" y="3855"/>
              <a:ext cx="18" cy="38"/>
            </a:xfrm>
            <a:custGeom>
              <a:avLst/>
              <a:gdLst>
                <a:gd name="T0" fmla="*/ 93 w 93"/>
                <a:gd name="T1" fmla="*/ 190 h 190"/>
                <a:gd name="T2" fmla="*/ 93 w 93"/>
                <a:gd name="T3" fmla="*/ 95 h 190"/>
                <a:gd name="T4" fmla="*/ 92 w 93"/>
                <a:gd name="T5" fmla="*/ 79 h 190"/>
                <a:gd name="T6" fmla="*/ 87 w 93"/>
                <a:gd name="T7" fmla="*/ 69 h 190"/>
                <a:gd name="T8" fmla="*/ 80 w 93"/>
                <a:gd name="T9" fmla="*/ 60 h 190"/>
                <a:gd name="T10" fmla="*/ 70 w 93"/>
                <a:gd name="T11" fmla="*/ 55 h 190"/>
                <a:gd name="T12" fmla="*/ 58 w 93"/>
                <a:gd name="T13" fmla="*/ 54 h 190"/>
                <a:gd name="T14" fmla="*/ 44 w 93"/>
                <a:gd name="T15" fmla="*/ 56 h 190"/>
                <a:gd name="T16" fmla="*/ 31 w 93"/>
                <a:gd name="T17" fmla="*/ 63 h 190"/>
                <a:gd name="T18" fmla="*/ 22 w 93"/>
                <a:gd name="T19" fmla="*/ 75 h 190"/>
                <a:gd name="T20" fmla="*/ 22 w 93"/>
                <a:gd name="T21" fmla="*/ 75 h 190"/>
                <a:gd name="T22" fmla="*/ 22 w 93"/>
                <a:gd name="T23" fmla="*/ 0 h 190"/>
                <a:gd name="T24" fmla="*/ 0 w 93"/>
                <a:gd name="T25" fmla="*/ 0 h 190"/>
                <a:gd name="T26" fmla="*/ 0 w 93"/>
                <a:gd name="T27" fmla="*/ 190 h 190"/>
                <a:gd name="T28" fmla="*/ 22 w 93"/>
                <a:gd name="T29" fmla="*/ 190 h 190"/>
                <a:gd name="T30" fmla="*/ 22 w 93"/>
                <a:gd name="T31" fmla="*/ 111 h 190"/>
                <a:gd name="T32" fmla="*/ 22 w 93"/>
                <a:gd name="T33" fmla="*/ 99 h 190"/>
                <a:gd name="T34" fmla="*/ 24 w 93"/>
                <a:gd name="T35" fmla="*/ 88 h 190"/>
                <a:gd name="T36" fmla="*/ 29 w 93"/>
                <a:gd name="T37" fmla="*/ 79 h 190"/>
                <a:gd name="T38" fmla="*/ 37 w 93"/>
                <a:gd name="T39" fmla="*/ 73 h 190"/>
                <a:gd name="T40" fmla="*/ 48 w 93"/>
                <a:gd name="T41" fmla="*/ 72 h 190"/>
                <a:gd name="T42" fmla="*/ 59 w 93"/>
                <a:gd name="T43" fmla="*/ 73 h 190"/>
                <a:gd name="T44" fmla="*/ 66 w 93"/>
                <a:gd name="T45" fmla="*/ 79 h 190"/>
                <a:gd name="T46" fmla="*/ 70 w 93"/>
                <a:gd name="T47" fmla="*/ 88 h 190"/>
                <a:gd name="T48" fmla="*/ 71 w 93"/>
                <a:gd name="T49" fmla="*/ 100 h 190"/>
                <a:gd name="T50" fmla="*/ 71 w 93"/>
                <a:gd name="T51" fmla="*/ 190 h 190"/>
                <a:gd name="T52" fmla="*/ 93 w 93"/>
                <a:gd name="T5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90">
                  <a:moveTo>
                    <a:pt x="93" y="190"/>
                  </a:moveTo>
                  <a:lnTo>
                    <a:pt x="93" y="95"/>
                  </a:lnTo>
                  <a:lnTo>
                    <a:pt x="92" y="79"/>
                  </a:lnTo>
                  <a:lnTo>
                    <a:pt x="87" y="69"/>
                  </a:lnTo>
                  <a:lnTo>
                    <a:pt x="80" y="60"/>
                  </a:lnTo>
                  <a:lnTo>
                    <a:pt x="70" y="55"/>
                  </a:lnTo>
                  <a:lnTo>
                    <a:pt x="58" y="54"/>
                  </a:lnTo>
                  <a:lnTo>
                    <a:pt x="44" y="56"/>
                  </a:lnTo>
                  <a:lnTo>
                    <a:pt x="31" y="63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22" y="190"/>
                  </a:lnTo>
                  <a:lnTo>
                    <a:pt x="22" y="111"/>
                  </a:lnTo>
                  <a:lnTo>
                    <a:pt x="22" y="99"/>
                  </a:lnTo>
                  <a:lnTo>
                    <a:pt x="24" y="88"/>
                  </a:lnTo>
                  <a:lnTo>
                    <a:pt x="29" y="79"/>
                  </a:lnTo>
                  <a:lnTo>
                    <a:pt x="37" y="73"/>
                  </a:lnTo>
                  <a:lnTo>
                    <a:pt x="48" y="72"/>
                  </a:lnTo>
                  <a:lnTo>
                    <a:pt x="59" y="73"/>
                  </a:lnTo>
                  <a:lnTo>
                    <a:pt x="66" y="79"/>
                  </a:lnTo>
                  <a:lnTo>
                    <a:pt x="70" y="88"/>
                  </a:lnTo>
                  <a:lnTo>
                    <a:pt x="71" y="100"/>
                  </a:lnTo>
                  <a:lnTo>
                    <a:pt x="71" y="190"/>
                  </a:lnTo>
                  <a:lnTo>
                    <a:pt x="93" y="1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2925" y="3866"/>
              <a:ext cx="19" cy="27"/>
            </a:xfrm>
            <a:custGeom>
              <a:avLst/>
              <a:gdLst>
                <a:gd name="T0" fmla="*/ 70 w 93"/>
                <a:gd name="T1" fmla="*/ 89 h 136"/>
                <a:gd name="T2" fmla="*/ 67 w 93"/>
                <a:gd name="T3" fmla="*/ 101 h 136"/>
                <a:gd name="T4" fmla="*/ 64 w 93"/>
                <a:gd name="T5" fmla="*/ 109 h 136"/>
                <a:gd name="T6" fmla="*/ 58 w 93"/>
                <a:gd name="T7" fmla="*/ 115 h 136"/>
                <a:gd name="T8" fmla="*/ 50 w 93"/>
                <a:gd name="T9" fmla="*/ 118 h 136"/>
                <a:gd name="T10" fmla="*/ 43 w 93"/>
                <a:gd name="T11" fmla="*/ 119 h 136"/>
                <a:gd name="T12" fmla="*/ 33 w 93"/>
                <a:gd name="T13" fmla="*/ 118 h 136"/>
                <a:gd name="T14" fmla="*/ 26 w 93"/>
                <a:gd name="T15" fmla="*/ 112 h 136"/>
                <a:gd name="T16" fmla="*/ 23 w 93"/>
                <a:gd name="T17" fmla="*/ 103 h 136"/>
                <a:gd name="T18" fmla="*/ 21 w 93"/>
                <a:gd name="T19" fmla="*/ 92 h 136"/>
                <a:gd name="T20" fmla="*/ 21 w 93"/>
                <a:gd name="T21" fmla="*/ 0 h 136"/>
                <a:gd name="T22" fmla="*/ 0 w 93"/>
                <a:gd name="T23" fmla="*/ 0 h 136"/>
                <a:gd name="T24" fmla="*/ 0 w 93"/>
                <a:gd name="T25" fmla="*/ 102 h 136"/>
                <a:gd name="T26" fmla="*/ 2 w 93"/>
                <a:gd name="T27" fmla="*/ 117 h 136"/>
                <a:gd name="T28" fmla="*/ 9 w 93"/>
                <a:gd name="T29" fmla="*/ 128 h 136"/>
                <a:gd name="T30" fmla="*/ 20 w 93"/>
                <a:gd name="T31" fmla="*/ 134 h 136"/>
                <a:gd name="T32" fmla="*/ 35 w 93"/>
                <a:gd name="T33" fmla="*/ 136 h 136"/>
                <a:gd name="T34" fmla="*/ 48 w 93"/>
                <a:gd name="T35" fmla="*/ 134 h 136"/>
                <a:gd name="T36" fmla="*/ 60 w 93"/>
                <a:gd name="T37" fmla="*/ 128 h 136"/>
                <a:gd name="T38" fmla="*/ 68 w 93"/>
                <a:gd name="T39" fmla="*/ 118 h 136"/>
                <a:gd name="T40" fmla="*/ 70 w 93"/>
                <a:gd name="T41" fmla="*/ 118 h 136"/>
                <a:gd name="T42" fmla="*/ 70 w 93"/>
                <a:gd name="T43" fmla="*/ 134 h 136"/>
                <a:gd name="T44" fmla="*/ 93 w 93"/>
                <a:gd name="T45" fmla="*/ 134 h 136"/>
                <a:gd name="T46" fmla="*/ 90 w 93"/>
                <a:gd name="T47" fmla="*/ 106 h 136"/>
                <a:gd name="T48" fmla="*/ 90 w 93"/>
                <a:gd name="T49" fmla="*/ 0 h 136"/>
                <a:gd name="T50" fmla="*/ 70 w 93"/>
                <a:gd name="T51" fmla="*/ 0 h 136"/>
                <a:gd name="T52" fmla="*/ 70 w 93"/>
                <a:gd name="T53" fmla="*/ 8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36">
                  <a:moveTo>
                    <a:pt x="70" y="89"/>
                  </a:moveTo>
                  <a:lnTo>
                    <a:pt x="67" y="101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0" y="118"/>
                  </a:lnTo>
                  <a:lnTo>
                    <a:pt x="43" y="119"/>
                  </a:lnTo>
                  <a:lnTo>
                    <a:pt x="33" y="118"/>
                  </a:lnTo>
                  <a:lnTo>
                    <a:pt x="26" y="112"/>
                  </a:lnTo>
                  <a:lnTo>
                    <a:pt x="23" y="103"/>
                  </a:lnTo>
                  <a:lnTo>
                    <a:pt x="21" y="9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2" y="117"/>
                  </a:lnTo>
                  <a:lnTo>
                    <a:pt x="9" y="128"/>
                  </a:lnTo>
                  <a:lnTo>
                    <a:pt x="20" y="134"/>
                  </a:lnTo>
                  <a:lnTo>
                    <a:pt x="35" y="136"/>
                  </a:lnTo>
                  <a:lnTo>
                    <a:pt x="48" y="134"/>
                  </a:lnTo>
                  <a:lnTo>
                    <a:pt x="60" y="128"/>
                  </a:lnTo>
                  <a:lnTo>
                    <a:pt x="68" y="118"/>
                  </a:lnTo>
                  <a:lnTo>
                    <a:pt x="70" y="118"/>
                  </a:lnTo>
                  <a:lnTo>
                    <a:pt x="70" y="134"/>
                  </a:lnTo>
                  <a:lnTo>
                    <a:pt x="93" y="134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951" y="3866"/>
              <a:ext cx="19" cy="27"/>
            </a:xfrm>
            <a:custGeom>
              <a:avLst/>
              <a:gdLst>
                <a:gd name="T0" fmla="*/ 95 w 95"/>
                <a:gd name="T1" fmla="*/ 136 h 136"/>
                <a:gd name="T2" fmla="*/ 95 w 95"/>
                <a:gd name="T3" fmla="*/ 44 h 136"/>
                <a:gd name="T4" fmla="*/ 94 w 95"/>
                <a:gd name="T5" fmla="*/ 29 h 136"/>
                <a:gd name="T6" fmla="*/ 90 w 95"/>
                <a:gd name="T7" fmla="*/ 17 h 136"/>
                <a:gd name="T8" fmla="*/ 84 w 95"/>
                <a:gd name="T9" fmla="*/ 9 h 136"/>
                <a:gd name="T10" fmla="*/ 73 w 95"/>
                <a:gd name="T11" fmla="*/ 2 h 136"/>
                <a:gd name="T12" fmla="*/ 59 w 95"/>
                <a:gd name="T13" fmla="*/ 0 h 136"/>
                <a:gd name="T14" fmla="*/ 44 w 95"/>
                <a:gd name="T15" fmla="*/ 2 h 136"/>
                <a:gd name="T16" fmla="*/ 33 w 95"/>
                <a:gd name="T17" fmla="*/ 9 h 136"/>
                <a:gd name="T18" fmla="*/ 24 w 95"/>
                <a:gd name="T19" fmla="*/ 21 h 136"/>
                <a:gd name="T20" fmla="*/ 23 w 95"/>
                <a:gd name="T21" fmla="*/ 21 h 136"/>
                <a:gd name="T22" fmla="*/ 23 w 95"/>
                <a:gd name="T23" fmla="*/ 2 h 136"/>
                <a:gd name="T24" fmla="*/ 0 w 95"/>
                <a:gd name="T25" fmla="*/ 2 h 136"/>
                <a:gd name="T26" fmla="*/ 2 w 95"/>
                <a:gd name="T27" fmla="*/ 30 h 136"/>
                <a:gd name="T28" fmla="*/ 2 w 95"/>
                <a:gd name="T29" fmla="*/ 136 h 136"/>
                <a:gd name="T30" fmla="*/ 23 w 95"/>
                <a:gd name="T31" fmla="*/ 136 h 136"/>
                <a:gd name="T32" fmla="*/ 23 w 95"/>
                <a:gd name="T33" fmla="*/ 57 h 136"/>
                <a:gd name="T34" fmla="*/ 24 w 95"/>
                <a:gd name="T35" fmla="*/ 47 h 136"/>
                <a:gd name="T36" fmla="*/ 25 w 95"/>
                <a:gd name="T37" fmla="*/ 39 h 136"/>
                <a:gd name="T38" fmla="*/ 27 w 95"/>
                <a:gd name="T39" fmla="*/ 30 h 136"/>
                <a:gd name="T40" fmla="*/ 32 w 95"/>
                <a:gd name="T41" fmla="*/ 24 h 136"/>
                <a:gd name="T42" fmla="*/ 40 w 95"/>
                <a:gd name="T43" fmla="*/ 19 h 136"/>
                <a:gd name="T44" fmla="*/ 50 w 95"/>
                <a:gd name="T45" fmla="*/ 18 h 136"/>
                <a:gd name="T46" fmla="*/ 61 w 95"/>
                <a:gd name="T47" fmla="*/ 19 h 136"/>
                <a:gd name="T48" fmla="*/ 68 w 95"/>
                <a:gd name="T49" fmla="*/ 25 h 136"/>
                <a:gd name="T50" fmla="*/ 72 w 95"/>
                <a:gd name="T51" fmla="*/ 34 h 136"/>
                <a:gd name="T52" fmla="*/ 73 w 95"/>
                <a:gd name="T53" fmla="*/ 44 h 136"/>
                <a:gd name="T54" fmla="*/ 73 w 95"/>
                <a:gd name="T55" fmla="*/ 136 h 136"/>
                <a:gd name="T56" fmla="*/ 95 w 95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36">
                  <a:moveTo>
                    <a:pt x="95" y="136"/>
                  </a:moveTo>
                  <a:lnTo>
                    <a:pt x="95" y="44"/>
                  </a:lnTo>
                  <a:lnTo>
                    <a:pt x="94" y="29"/>
                  </a:lnTo>
                  <a:lnTo>
                    <a:pt x="90" y="17"/>
                  </a:lnTo>
                  <a:lnTo>
                    <a:pt x="84" y="9"/>
                  </a:lnTo>
                  <a:lnTo>
                    <a:pt x="73" y="2"/>
                  </a:lnTo>
                  <a:lnTo>
                    <a:pt x="59" y="0"/>
                  </a:lnTo>
                  <a:lnTo>
                    <a:pt x="44" y="2"/>
                  </a:lnTo>
                  <a:lnTo>
                    <a:pt x="33" y="9"/>
                  </a:lnTo>
                  <a:lnTo>
                    <a:pt x="24" y="21"/>
                  </a:lnTo>
                  <a:lnTo>
                    <a:pt x="23" y="21"/>
                  </a:lnTo>
                  <a:lnTo>
                    <a:pt x="23" y="2"/>
                  </a:lnTo>
                  <a:lnTo>
                    <a:pt x="0" y="2"/>
                  </a:lnTo>
                  <a:lnTo>
                    <a:pt x="2" y="30"/>
                  </a:lnTo>
                  <a:lnTo>
                    <a:pt x="2" y="136"/>
                  </a:lnTo>
                  <a:lnTo>
                    <a:pt x="23" y="136"/>
                  </a:lnTo>
                  <a:lnTo>
                    <a:pt x="23" y="57"/>
                  </a:lnTo>
                  <a:lnTo>
                    <a:pt x="24" y="47"/>
                  </a:lnTo>
                  <a:lnTo>
                    <a:pt x="25" y="39"/>
                  </a:lnTo>
                  <a:lnTo>
                    <a:pt x="27" y="30"/>
                  </a:lnTo>
                  <a:lnTo>
                    <a:pt x="32" y="24"/>
                  </a:lnTo>
                  <a:lnTo>
                    <a:pt x="40" y="19"/>
                  </a:lnTo>
                  <a:lnTo>
                    <a:pt x="50" y="18"/>
                  </a:lnTo>
                  <a:lnTo>
                    <a:pt x="61" y="19"/>
                  </a:lnTo>
                  <a:lnTo>
                    <a:pt x="68" y="25"/>
                  </a:lnTo>
                  <a:lnTo>
                    <a:pt x="72" y="34"/>
                  </a:lnTo>
                  <a:lnTo>
                    <a:pt x="73" y="44"/>
                  </a:lnTo>
                  <a:lnTo>
                    <a:pt x="73" y="136"/>
                  </a:lnTo>
                  <a:lnTo>
                    <a:pt x="95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2976" y="3866"/>
              <a:ext cx="19" cy="37"/>
            </a:xfrm>
            <a:custGeom>
              <a:avLst/>
              <a:gdLst>
                <a:gd name="T0" fmla="*/ 72 w 94"/>
                <a:gd name="T1" fmla="*/ 79 h 185"/>
                <a:gd name="T2" fmla="*/ 70 w 94"/>
                <a:gd name="T3" fmla="*/ 101 h 185"/>
                <a:gd name="T4" fmla="*/ 59 w 94"/>
                <a:gd name="T5" fmla="*/ 115 h 185"/>
                <a:gd name="T6" fmla="*/ 40 w 94"/>
                <a:gd name="T7" fmla="*/ 116 h 185"/>
                <a:gd name="T8" fmla="*/ 29 w 94"/>
                <a:gd name="T9" fmla="*/ 108 h 185"/>
                <a:gd name="T10" fmla="*/ 23 w 94"/>
                <a:gd name="T11" fmla="*/ 84 h 185"/>
                <a:gd name="T12" fmla="*/ 21 w 94"/>
                <a:gd name="T13" fmla="*/ 56 h 185"/>
                <a:gd name="T14" fmla="*/ 25 w 94"/>
                <a:gd name="T15" fmla="*/ 35 h 185"/>
                <a:gd name="T16" fmla="*/ 37 w 94"/>
                <a:gd name="T17" fmla="*/ 21 h 185"/>
                <a:gd name="T18" fmla="*/ 56 w 94"/>
                <a:gd name="T19" fmla="*/ 19 h 185"/>
                <a:gd name="T20" fmla="*/ 69 w 94"/>
                <a:gd name="T21" fmla="*/ 32 h 185"/>
                <a:gd name="T22" fmla="*/ 72 w 94"/>
                <a:gd name="T23" fmla="*/ 50 h 185"/>
                <a:gd name="T24" fmla="*/ 72 w 94"/>
                <a:gd name="T25" fmla="*/ 69 h 185"/>
                <a:gd name="T26" fmla="*/ 72 w 94"/>
                <a:gd name="T27" fmla="*/ 19 h 185"/>
                <a:gd name="T28" fmla="*/ 54 w 94"/>
                <a:gd name="T29" fmla="*/ 2 h 185"/>
                <a:gd name="T30" fmla="*/ 36 w 94"/>
                <a:gd name="T31" fmla="*/ 1 h 185"/>
                <a:gd name="T32" fmla="*/ 23 w 94"/>
                <a:gd name="T33" fmla="*/ 5 h 185"/>
                <a:gd name="T34" fmla="*/ 9 w 94"/>
                <a:gd name="T35" fmla="*/ 18 h 185"/>
                <a:gd name="T36" fmla="*/ 1 w 94"/>
                <a:gd name="T37" fmla="*/ 45 h 185"/>
                <a:gd name="T38" fmla="*/ 0 w 94"/>
                <a:gd name="T39" fmla="*/ 81 h 185"/>
                <a:gd name="T40" fmla="*/ 4 w 94"/>
                <a:gd name="T41" fmla="*/ 109 h 185"/>
                <a:gd name="T42" fmla="*/ 18 w 94"/>
                <a:gd name="T43" fmla="*/ 128 h 185"/>
                <a:gd name="T44" fmla="*/ 42 w 94"/>
                <a:gd name="T45" fmla="*/ 136 h 185"/>
                <a:gd name="T46" fmla="*/ 64 w 94"/>
                <a:gd name="T47" fmla="*/ 128 h 185"/>
                <a:gd name="T48" fmla="*/ 72 w 94"/>
                <a:gd name="T49" fmla="*/ 119 h 185"/>
                <a:gd name="T50" fmla="*/ 71 w 94"/>
                <a:gd name="T51" fmla="*/ 156 h 185"/>
                <a:gd name="T52" fmla="*/ 59 w 94"/>
                <a:gd name="T53" fmla="*/ 167 h 185"/>
                <a:gd name="T54" fmla="*/ 38 w 94"/>
                <a:gd name="T55" fmla="*/ 167 h 185"/>
                <a:gd name="T56" fmla="*/ 29 w 94"/>
                <a:gd name="T57" fmla="*/ 150 h 185"/>
                <a:gd name="T58" fmla="*/ 6 w 94"/>
                <a:gd name="T59" fmla="*/ 163 h 185"/>
                <a:gd name="T60" fmla="*/ 20 w 94"/>
                <a:gd name="T61" fmla="*/ 180 h 185"/>
                <a:gd name="T62" fmla="*/ 44 w 94"/>
                <a:gd name="T63" fmla="*/ 185 h 185"/>
                <a:gd name="T64" fmla="*/ 71 w 94"/>
                <a:gd name="T65" fmla="*/ 183 h 185"/>
                <a:gd name="T66" fmla="*/ 88 w 94"/>
                <a:gd name="T67" fmla="*/ 172 h 185"/>
                <a:gd name="T68" fmla="*/ 94 w 94"/>
                <a:gd name="T69" fmla="*/ 149 h 185"/>
                <a:gd name="T70" fmla="*/ 72 w 94"/>
                <a:gd name="T71" fmla="*/ 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85">
                  <a:moveTo>
                    <a:pt x="72" y="69"/>
                  </a:moveTo>
                  <a:lnTo>
                    <a:pt x="72" y="79"/>
                  </a:lnTo>
                  <a:lnTo>
                    <a:pt x="72" y="90"/>
                  </a:lnTo>
                  <a:lnTo>
                    <a:pt x="70" y="101"/>
                  </a:lnTo>
                  <a:lnTo>
                    <a:pt x="66" y="109"/>
                  </a:lnTo>
                  <a:lnTo>
                    <a:pt x="59" y="115"/>
                  </a:lnTo>
                  <a:lnTo>
                    <a:pt x="48" y="117"/>
                  </a:lnTo>
                  <a:lnTo>
                    <a:pt x="40" y="116"/>
                  </a:lnTo>
                  <a:lnTo>
                    <a:pt x="33" y="114"/>
                  </a:lnTo>
                  <a:lnTo>
                    <a:pt x="29" y="108"/>
                  </a:lnTo>
                  <a:lnTo>
                    <a:pt x="25" y="98"/>
                  </a:lnTo>
                  <a:lnTo>
                    <a:pt x="23" y="84"/>
                  </a:lnTo>
                  <a:lnTo>
                    <a:pt x="21" y="65"/>
                  </a:lnTo>
                  <a:lnTo>
                    <a:pt x="21" y="56"/>
                  </a:lnTo>
                  <a:lnTo>
                    <a:pt x="23" y="45"/>
                  </a:lnTo>
                  <a:lnTo>
                    <a:pt x="25" y="35"/>
                  </a:lnTo>
                  <a:lnTo>
                    <a:pt x="30" y="27"/>
                  </a:lnTo>
                  <a:lnTo>
                    <a:pt x="37" y="21"/>
                  </a:lnTo>
                  <a:lnTo>
                    <a:pt x="47" y="18"/>
                  </a:lnTo>
                  <a:lnTo>
                    <a:pt x="56" y="19"/>
                  </a:lnTo>
                  <a:lnTo>
                    <a:pt x="64" y="24"/>
                  </a:lnTo>
                  <a:lnTo>
                    <a:pt x="69" y="32"/>
                  </a:lnTo>
                  <a:lnTo>
                    <a:pt x="71" y="40"/>
                  </a:lnTo>
                  <a:lnTo>
                    <a:pt x="72" y="50"/>
                  </a:lnTo>
                  <a:lnTo>
                    <a:pt x="72" y="59"/>
                  </a:lnTo>
                  <a:lnTo>
                    <a:pt x="72" y="69"/>
                  </a:lnTo>
                  <a:close/>
                  <a:moveTo>
                    <a:pt x="72" y="19"/>
                  </a:moveTo>
                  <a:lnTo>
                    <a:pt x="72" y="19"/>
                  </a:lnTo>
                  <a:lnTo>
                    <a:pt x="64" y="9"/>
                  </a:lnTo>
                  <a:lnTo>
                    <a:pt x="54" y="2"/>
                  </a:lnTo>
                  <a:lnTo>
                    <a:pt x="41" y="0"/>
                  </a:lnTo>
                  <a:lnTo>
                    <a:pt x="36" y="1"/>
                  </a:lnTo>
                  <a:lnTo>
                    <a:pt x="30" y="2"/>
                  </a:lnTo>
                  <a:lnTo>
                    <a:pt x="23" y="5"/>
                  </a:lnTo>
                  <a:lnTo>
                    <a:pt x="17" y="10"/>
                  </a:lnTo>
                  <a:lnTo>
                    <a:pt x="9" y="18"/>
                  </a:lnTo>
                  <a:lnTo>
                    <a:pt x="4" y="29"/>
                  </a:lnTo>
                  <a:lnTo>
                    <a:pt x="1" y="45"/>
                  </a:lnTo>
                  <a:lnTo>
                    <a:pt x="0" y="65"/>
                  </a:lnTo>
                  <a:lnTo>
                    <a:pt x="0" y="81"/>
                  </a:lnTo>
                  <a:lnTo>
                    <a:pt x="2" y="96"/>
                  </a:lnTo>
                  <a:lnTo>
                    <a:pt x="4" y="109"/>
                  </a:lnTo>
                  <a:lnTo>
                    <a:pt x="11" y="120"/>
                  </a:lnTo>
                  <a:lnTo>
                    <a:pt x="18" y="128"/>
                  </a:lnTo>
                  <a:lnTo>
                    <a:pt x="29" y="133"/>
                  </a:lnTo>
                  <a:lnTo>
                    <a:pt x="42" y="136"/>
                  </a:lnTo>
                  <a:lnTo>
                    <a:pt x="54" y="133"/>
                  </a:lnTo>
                  <a:lnTo>
                    <a:pt x="64" y="128"/>
                  </a:lnTo>
                  <a:lnTo>
                    <a:pt x="71" y="119"/>
                  </a:lnTo>
                  <a:lnTo>
                    <a:pt x="72" y="119"/>
                  </a:lnTo>
                  <a:lnTo>
                    <a:pt x="72" y="147"/>
                  </a:lnTo>
                  <a:lnTo>
                    <a:pt x="71" y="156"/>
                  </a:lnTo>
                  <a:lnTo>
                    <a:pt x="66" y="163"/>
                  </a:lnTo>
                  <a:lnTo>
                    <a:pt x="59" y="167"/>
                  </a:lnTo>
                  <a:lnTo>
                    <a:pt x="49" y="170"/>
                  </a:lnTo>
                  <a:lnTo>
                    <a:pt x="38" y="167"/>
                  </a:lnTo>
                  <a:lnTo>
                    <a:pt x="31" y="161"/>
                  </a:lnTo>
                  <a:lnTo>
                    <a:pt x="29" y="150"/>
                  </a:lnTo>
                  <a:lnTo>
                    <a:pt x="4" y="150"/>
                  </a:lnTo>
                  <a:lnTo>
                    <a:pt x="6" y="163"/>
                  </a:lnTo>
                  <a:lnTo>
                    <a:pt x="12" y="173"/>
                  </a:lnTo>
                  <a:lnTo>
                    <a:pt x="20" y="180"/>
                  </a:lnTo>
                  <a:lnTo>
                    <a:pt x="32" y="184"/>
                  </a:lnTo>
                  <a:lnTo>
                    <a:pt x="44" y="185"/>
                  </a:lnTo>
                  <a:lnTo>
                    <a:pt x="59" y="185"/>
                  </a:lnTo>
                  <a:lnTo>
                    <a:pt x="71" y="183"/>
                  </a:lnTo>
                  <a:lnTo>
                    <a:pt x="81" y="178"/>
                  </a:lnTo>
                  <a:lnTo>
                    <a:pt x="88" y="172"/>
                  </a:lnTo>
                  <a:lnTo>
                    <a:pt x="91" y="162"/>
                  </a:lnTo>
                  <a:lnTo>
                    <a:pt x="94" y="149"/>
                  </a:lnTo>
                  <a:lnTo>
                    <a:pt x="94" y="2"/>
                  </a:lnTo>
                  <a:lnTo>
                    <a:pt x="72" y="2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2695" y="3799"/>
              <a:ext cx="14" cy="38"/>
            </a:xfrm>
            <a:custGeom>
              <a:avLst/>
              <a:gdLst>
                <a:gd name="T0" fmla="*/ 0 w 69"/>
                <a:gd name="T1" fmla="*/ 57 h 190"/>
                <a:gd name="T2" fmla="*/ 0 w 69"/>
                <a:gd name="T3" fmla="*/ 74 h 190"/>
                <a:gd name="T4" fmla="*/ 21 w 69"/>
                <a:gd name="T5" fmla="*/ 74 h 190"/>
                <a:gd name="T6" fmla="*/ 21 w 69"/>
                <a:gd name="T7" fmla="*/ 190 h 190"/>
                <a:gd name="T8" fmla="*/ 43 w 69"/>
                <a:gd name="T9" fmla="*/ 190 h 190"/>
                <a:gd name="T10" fmla="*/ 43 w 69"/>
                <a:gd name="T11" fmla="*/ 74 h 190"/>
                <a:gd name="T12" fmla="*/ 69 w 69"/>
                <a:gd name="T13" fmla="*/ 74 h 190"/>
                <a:gd name="T14" fmla="*/ 69 w 69"/>
                <a:gd name="T15" fmla="*/ 57 h 190"/>
                <a:gd name="T16" fmla="*/ 43 w 69"/>
                <a:gd name="T17" fmla="*/ 57 h 190"/>
                <a:gd name="T18" fmla="*/ 43 w 69"/>
                <a:gd name="T19" fmla="*/ 35 h 190"/>
                <a:gd name="T20" fmla="*/ 43 w 69"/>
                <a:gd name="T21" fmla="*/ 29 h 190"/>
                <a:gd name="T22" fmla="*/ 45 w 69"/>
                <a:gd name="T23" fmla="*/ 23 h 190"/>
                <a:gd name="T24" fmla="*/ 50 w 69"/>
                <a:gd name="T25" fmla="*/ 19 h 190"/>
                <a:gd name="T26" fmla="*/ 57 w 69"/>
                <a:gd name="T27" fmla="*/ 15 h 190"/>
                <a:gd name="T28" fmla="*/ 69 w 69"/>
                <a:gd name="T29" fmla="*/ 15 h 190"/>
                <a:gd name="T30" fmla="*/ 69 w 69"/>
                <a:gd name="T31" fmla="*/ 0 h 190"/>
                <a:gd name="T32" fmla="*/ 65 w 69"/>
                <a:gd name="T33" fmla="*/ 0 h 190"/>
                <a:gd name="T34" fmla="*/ 63 w 69"/>
                <a:gd name="T35" fmla="*/ 0 h 190"/>
                <a:gd name="T36" fmla="*/ 58 w 69"/>
                <a:gd name="T37" fmla="*/ 0 h 190"/>
                <a:gd name="T38" fmla="*/ 50 w 69"/>
                <a:gd name="T39" fmla="*/ 0 h 190"/>
                <a:gd name="T40" fmla="*/ 40 w 69"/>
                <a:gd name="T41" fmla="*/ 2 h 190"/>
                <a:gd name="T42" fmla="*/ 33 w 69"/>
                <a:gd name="T43" fmla="*/ 6 h 190"/>
                <a:gd name="T44" fmla="*/ 27 w 69"/>
                <a:gd name="T45" fmla="*/ 12 h 190"/>
                <a:gd name="T46" fmla="*/ 22 w 69"/>
                <a:gd name="T47" fmla="*/ 20 h 190"/>
                <a:gd name="T48" fmla="*/ 21 w 69"/>
                <a:gd name="T49" fmla="*/ 31 h 190"/>
                <a:gd name="T50" fmla="*/ 21 w 69"/>
                <a:gd name="T51" fmla="*/ 57 h 190"/>
                <a:gd name="T52" fmla="*/ 0 w 69"/>
                <a:gd name="T53" fmla="*/ 5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190">
                  <a:moveTo>
                    <a:pt x="0" y="57"/>
                  </a:moveTo>
                  <a:lnTo>
                    <a:pt x="0" y="74"/>
                  </a:lnTo>
                  <a:lnTo>
                    <a:pt x="21" y="74"/>
                  </a:lnTo>
                  <a:lnTo>
                    <a:pt x="21" y="190"/>
                  </a:lnTo>
                  <a:lnTo>
                    <a:pt x="43" y="190"/>
                  </a:lnTo>
                  <a:lnTo>
                    <a:pt x="43" y="74"/>
                  </a:lnTo>
                  <a:lnTo>
                    <a:pt x="69" y="74"/>
                  </a:lnTo>
                  <a:lnTo>
                    <a:pt x="69" y="57"/>
                  </a:lnTo>
                  <a:lnTo>
                    <a:pt x="43" y="57"/>
                  </a:lnTo>
                  <a:lnTo>
                    <a:pt x="43" y="35"/>
                  </a:lnTo>
                  <a:lnTo>
                    <a:pt x="43" y="29"/>
                  </a:lnTo>
                  <a:lnTo>
                    <a:pt x="45" y="23"/>
                  </a:lnTo>
                  <a:lnTo>
                    <a:pt x="50" y="19"/>
                  </a:lnTo>
                  <a:lnTo>
                    <a:pt x="57" y="15"/>
                  </a:lnTo>
                  <a:lnTo>
                    <a:pt x="69" y="15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3" y="6"/>
                  </a:lnTo>
                  <a:lnTo>
                    <a:pt x="27" y="12"/>
                  </a:lnTo>
                  <a:lnTo>
                    <a:pt x="22" y="20"/>
                  </a:lnTo>
                  <a:lnTo>
                    <a:pt x="21" y="31"/>
                  </a:lnTo>
                  <a:lnTo>
                    <a:pt x="21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 noEditPoints="1"/>
            </p:cNvSpPr>
            <p:nvPr userDrawn="1"/>
          </p:nvSpPr>
          <p:spPr bwMode="auto">
            <a:xfrm>
              <a:off x="2713" y="3800"/>
              <a:ext cx="19" cy="37"/>
            </a:xfrm>
            <a:custGeom>
              <a:avLst/>
              <a:gdLst>
                <a:gd name="T0" fmla="*/ 35 w 92"/>
                <a:gd name="T1" fmla="*/ 0 h 185"/>
                <a:gd name="T2" fmla="*/ 9 w 92"/>
                <a:gd name="T3" fmla="*/ 0 h 185"/>
                <a:gd name="T4" fmla="*/ 9 w 92"/>
                <a:gd name="T5" fmla="*/ 28 h 185"/>
                <a:gd name="T6" fmla="*/ 35 w 92"/>
                <a:gd name="T7" fmla="*/ 28 h 185"/>
                <a:gd name="T8" fmla="*/ 35 w 92"/>
                <a:gd name="T9" fmla="*/ 0 h 185"/>
                <a:gd name="T10" fmla="*/ 81 w 92"/>
                <a:gd name="T11" fmla="*/ 0 h 185"/>
                <a:gd name="T12" fmla="*/ 55 w 92"/>
                <a:gd name="T13" fmla="*/ 0 h 185"/>
                <a:gd name="T14" fmla="*/ 55 w 92"/>
                <a:gd name="T15" fmla="*/ 28 h 185"/>
                <a:gd name="T16" fmla="*/ 81 w 92"/>
                <a:gd name="T17" fmla="*/ 28 h 185"/>
                <a:gd name="T18" fmla="*/ 81 w 92"/>
                <a:gd name="T19" fmla="*/ 0 h 185"/>
                <a:gd name="T20" fmla="*/ 69 w 92"/>
                <a:gd name="T21" fmla="*/ 138 h 185"/>
                <a:gd name="T22" fmla="*/ 67 w 92"/>
                <a:gd name="T23" fmla="*/ 150 h 185"/>
                <a:gd name="T24" fmla="*/ 64 w 92"/>
                <a:gd name="T25" fmla="*/ 159 h 185"/>
                <a:gd name="T26" fmla="*/ 58 w 92"/>
                <a:gd name="T27" fmla="*/ 165 h 185"/>
                <a:gd name="T28" fmla="*/ 51 w 92"/>
                <a:gd name="T29" fmla="*/ 167 h 185"/>
                <a:gd name="T30" fmla="*/ 43 w 92"/>
                <a:gd name="T31" fmla="*/ 168 h 185"/>
                <a:gd name="T32" fmla="*/ 34 w 92"/>
                <a:gd name="T33" fmla="*/ 167 h 185"/>
                <a:gd name="T34" fmla="*/ 26 w 92"/>
                <a:gd name="T35" fmla="*/ 161 h 185"/>
                <a:gd name="T36" fmla="*/ 23 w 92"/>
                <a:gd name="T37" fmla="*/ 153 h 185"/>
                <a:gd name="T38" fmla="*/ 20 w 92"/>
                <a:gd name="T39" fmla="*/ 142 h 185"/>
                <a:gd name="T40" fmla="*/ 20 w 92"/>
                <a:gd name="T41" fmla="*/ 50 h 185"/>
                <a:gd name="T42" fmla="*/ 0 w 92"/>
                <a:gd name="T43" fmla="*/ 50 h 185"/>
                <a:gd name="T44" fmla="*/ 0 w 92"/>
                <a:gd name="T45" fmla="*/ 151 h 185"/>
                <a:gd name="T46" fmla="*/ 2 w 92"/>
                <a:gd name="T47" fmla="*/ 166 h 185"/>
                <a:gd name="T48" fmla="*/ 8 w 92"/>
                <a:gd name="T49" fmla="*/ 177 h 185"/>
                <a:gd name="T50" fmla="*/ 19 w 92"/>
                <a:gd name="T51" fmla="*/ 183 h 185"/>
                <a:gd name="T52" fmla="*/ 35 w 92"/>
                <a:gd name="T53" fmla="*/ 185 h 185"/>
                <a:gd name="T54" fmla="*/ 48 w 92"/>
                <a:gd name="T55" fmla="*/ 183 h 185"/>
                <a:gd name="T56" fmla="*/ 60 w 92"/>
                <a:gd name="T57" fmla="*/ 177 h 185"/>
                <a:gd name="T58" fmla="*/ 69 w 92"/>
                <a:gd name="T59" fmla="*/ 167 h 185"/>
                <a:gd name="T60" fmla="*/ 69 w 92"/>
                <a:gd name="T61" fmla="*/ 167 h 185"/>
                <a:gd name="T62" fmla="*/ 69 w 92"/>
                <a:gd name="T63" fmla="*/ 183 h 185"/>
                <a:gd name="T64" fmla="*/ 92 w 92"/>
                <a:gd name="T65" fmla="*/ 183 h 185"/>
                <a:gd name="T66" fmla="*/ 90 w 92"/>
                <a:gd name="T67" fmla="*/ 155 h 185"/>
                <a:gd name="T68" fmla="*/ 90 w 92"/>
                <a:gd name="T69" fmla="*/ 50 h 185"/>
                <a:gd name="T70" fmla="*/ 69 w 92"/>
                <a:gd name="T71" fmla="*/ 50 h 185"/>
                <a:gd name="T72" fmla="*/ 69 w 92"/>
                <a:gd name="T73" fmla="*/ 13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185">
                  <a:moveTo>
                    <a:pt x="35" y="0"/>
                  </a:moveTo>
                  <a:lnTo>
                    <a:pt x="9" y="0"/>
                  </a:lnTo>
                  <a:lnTo>
                    <a:pt x="9" y="28"/>
                  </a:lnTo>
                  <a:lnTo>
                    <a:pt x="35" y="28"/>
                  </a:lnTo>
                  <a:lnTo>
                    <a:pt x="35" y="0"/>
                  </a:lnTo>
                  <a:close/>
                  <a:moveTo>
                    <a:pt x="81" y="0"/>
                  </a:moveTo>
                  <a:lnTo>
                    <a:pt x="55" y="0"/>
                  </a:lnTo>
                  <a:lnTo>
                    <a:pt x="55" y="28"/>
                  </a:lnTo>
                  <a:lnTo>
                    <a:pt x="81" y="28"/>
                  </a:lnTo>
                  <a:lnTo>
                    <a:pt x="81" y="0"/>
                  </a:lnTo>
                  <a:close/>
                  <a:moveTo>
                    <a:pt x="69" y="138"/>
                  </a:moveTo>
                  <a:lnTo>
                    <a:pt x="67" y="150"/>
                  </a:lnTo>
                  <a:lnTo>
                    <a:pt x="64" y="159"/>
                  </a:lnTo>
                  <a:lnTo>
                    <a:pt x="58" y="165"/>
                  </a:lnTo>
                  <a:lnTo>
                    <a:pt x="51" y="167"/>
                  </a:lnTo>
                  <a:lnTo>
                    <a:pt x="43" y="168"/>
                  </a:lnTo>
                  <a:lnTo>
                    <a:pt x="34" y="167"/>
                  </a:lnTo>
                  <a:lnTo>
                    <a:pt x="26" y="161"/>
                  </a:lnTo>
                  <a:lnTo>
                    <a:pt x="23" y="153"/>
                  </a:lnTo>
                  <a:lnTo>
                    <a:pt x="20" y="142"/>
                  </a:lnTo>
                  <a:lnTo>
                    <a:pt x="20" y="50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6"/>
                  </a:lnTo>
                  <a:lnTo>
                    <a:pt x="8" y="177"/>
                  </a:lnTo>
                  <a:lnTo>
                    <a:pt x="19" y="183"/>
                  </a:lnTo>
                  <a:lnTo>
                    <a:pt x="35" y="185"/>
                  </a:lnTo>
                  <a:lnTo>
                    <a:pt x="48" y="183"/>
                  </a:lnTo>
                  <a:lnTo>
                    <a:pt x="60" y="177"/>
                  </a:lnTo>
                  <a:lnTo>
                    <a:pt x="69" y="167"/>
                  </a:lnTo>
                  <a:lnTo>
                    <a:pt x="69" y="167"/>
                  </a:lnTo>
                  <a:lnTo>
                    <a:pt x="69" y="183"/>
                  </a:lnTo>
                  <a:lnTo>
                    <a:pt x="92" y="183"/>
                  </a:lnTo>
                  <a:lnTo>
                    <a:pt x="90" y="155"/>
                  </a:lnTo>
                  <a:lnTo>
                    <a:pt x="90" y="50"/>
                  </a:lnTo>
                  <a:lnTo>
                    <a:pt x="69" y="50"/>
                  </a:lnTo>
                  <a:lnTo>
                    <a:pt x="69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2739" y="3810"/>
              <a:ext cx="13" cy="27"/>
            </a:xfrm>
            <a:custGeom>
              <a:avLst/>
              <a:gdLst>
                <a:gd name="T0" fmla="*/ 22 w 63"/>
                <a:gd name="T1" fmla="*/ 3 h 136"/>
                <a:gd name="T2" fmla="*/ 0 w 63"/>
                <a:gd name="T3" fmla="*/ 3 h 136"/>
                <a:gd name="T4" fmla="*/ 0 w 63"/>
                <a:gd name="T5" fmla="*/ 136 h 136"/>
                <a:gd name="T6" fmla="*/ 22 w 63"/>
                <a:gd name="T7" fmla="*/ 136 h 136"/>
                <a:gd name="T8" fmla="*/ 22 w 63"/>
                <a:gd name="T9" fmla="*/ 57 h 136"/>
                <a:gd name="T10" fmla="*/ 22 w 63"/>
                <a:gd name="T11" fmla="*/ 46 h 136"/>
                <a:gd name="T12" fmla="*/ 26 w 63"/>
                <a:gd name="T13" fmla="*/ 37 h 136"/>
                <a:gd name="T14" fmla="*/ 30 w 63"/>
                <a:gd name="T15" fmla="*/ 29 h 136"/>
                <a:gd name="T16" fmla="*/ 39 w 63"/>
                <a:gd name="T17" fmla="*/ 23 h 136"/>
                <a:gd name="T18" fmla="*/ 51 w 63"/>
                <a:gd name="T19" fmla="*/ 22 h 136"/>
                <a:gd name="T20" fmla="*/ 57 w 63"/>
                <a:gd name="T21" fmla="*/ 22 h 136"/>
                <a:gd name="T22" fmla="*/ 63 w 63"/>
                <a:gd name="T23" fmla="*/ 23 h 136"/>
                <a:gd name="T24" fmla="*/ 63 w 63"/>
                <a:gd name="T25" fmla="*/ 0 h 136"/>
                <a:gd name="T26" fmla="*/ 49 w 63"/>
                <a:gd name="T27" fmla="*/ 1 h 136"/>
                <a:gd name="T28" fmla="*/ 38 w 63"/>
                <a:gd name="T29" fmla="*/ 4 h 136"/>
                <a:gd name="T30" fmla="*/ 29 w 63"/>
                <a:gd name="T31" fmla="*/ 11 h 136"/>
                <a:gd name="T32" fmla="*/ 22 w 63"/>
                <a:gd name="T33" fmla="*/ 23 h 136"/>
                <a:gd name="T34" fmla="*/ 22 w 63"/>
                <a:gd name="T35" fmla="*/ 23 h 136"/>
                <a:gd name="T36" fmla="*/ 22 w 63"/>
                <a:gd name="T37" fmla="*/ 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136">
                  <a:moveTo>
                    <a:pt x="22" y="3"/>
                  </a:moveTo>
                  <a:lnTo>
                    <a:pt x="0" y="3"/>
                  </a:lnTo>
                  <a:lnTo>
                    <a:pt x="0" y="136"/>
                  </a:lnTo>
                  <a:lnTo>
                    <a:pt x="22" y="136"/>
                  </a:lnTo>
                  <a:lnTo>
                    <a:pt x="22" y="57"/>
                  </a:lnTo>
                  <a:lnTo>
                    <a:pt x="22" y="46"/>
                  </a:lnTo>
                  <a:lnTo>
                    <a:pt x="26" y="37"/>
                  </a:lnTo>
                  <a:lnTo>
                    <a:pt x="30" y="29"/>
                  </a:lnTo>
                  <a:lnTo>
                    <a:pt x="39" y="23"/>
                  </a:lnTo>
                  <a:lnTo>
                    <a:pt x="51" y="22"/>
                  </a:lnTo>
                  <a:lnTo>
                    <a:pt x="57" y="22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29" y="1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2"/>
            <p:cNvSpPr>
              <a:spLocks noEditPoints="1"/>
            </p:cNvSpPr>
            <p:nvPr userDrawn="1"/>
          </p:nvSpPr>
          <p:spPr bwMode="auto">
            <a:xfrm>
              <a:off x="2765" y="3799"/>
              <a:ext cx="23" cy="38"/>
            </a:xfrm>
            <a:custGeom>
              <a:avLst/>
              <a:gdLst>
                <a:gd name="T0" fmla="*/ 24 w 117"/>
                <a:gd name="T1" fmla="*/ 101 h 190"/>
                <a:gd name="T2" fmla="*/ 50 w 117"/>
                <a:gd name="T3" fmla="*/ 101 h 190"/>
                <a:gd name="T4" fmla="*/ 62 w 117"/>
                <a:gd name="T5" fmla="*/ 101 h 190"/>
                <a:gd name="T6" fmla="*/ 71 w 117"/>
                <a:gd name="T7" fmla="*/ 104 h 190"/>
                <a:gd name="T8" fmla="*/ 81 w 117"/>
                <a:gd name="T9" fmla="*/ 107 h 190"/>
                <a:gd name="T10" fmla="*/ 87 w 117"/>
                <a:gd name="T11" fmla="*/ 114 h 190"/>
                <a:gd name="T12" fmla="*/ 92 w 117"/>
                <a:gd name="T13" fmla="*/ 123 h 190"/>
                <a:gd name="T14" fmla="*/ 93 w 117"/>
                <a:gd name="T15" fmla="*/ 137 h 190"/>
                <a:gd name="T16" fmla="*/ 92 w 117"/>
                <a:gd name="T17" fmla="*/ 145 h 190"/>
                <a:gd name="T18" fmla="*/ 88 w 117"/>
                <a:gd name="T19" fmla="*/ 153 h 190"/>
                <a:gd name="T20" fmla="*/ 81 w 117"/>
                <a:gd name="T21" fmla="*/ 161 h 190"/>
                <a:gd name="T22" fmla="*/ 71 w 117"/>
                <a:gd name="T23" fmla="*/ 167 h 190"/>
                <a:gd name="T24" fmla="*/ 58 w 117"/>
                <a:gd name="T25" fmla="*/ 168 h 190"/>
                <a:gd name="T26" fmla="*/ 24 w 117"/>
                <a:gd name="T27" fmla="*/ 168 h 190"/>
                <a:gd name="T28" fmla="*/ 24 w 117"/>
                <a:gd name="T29" fmla="*/ 101 h 190"/>
                <a:gd name="T30" fmla="*/ 24 w 117"/>
                <a:gd name="T31" fmla="*/ 22 h 190"/>
                <a:gd name="T32" fmla="*/ 58 w 117"/>
                <a:gd name="T33" fmla="*/ 22 h 190"/>
                <a:gd name="T34" fmla="*/ 71 w 117"/>
                <a:gd name="T35" fmla="*/ 24 h 190"/>
                <a:gd name="T36" fmla="*/ 80 w 117"/>
                <a:gd name="T37" fmla="*/ 30 h 190"/>
                <a:gd name="T38" fmla="*/ 86 w 117"/>
                <a:gd name="T39" fmla="*/ 38 h 190"/>
                <a:gd name="T40" fmla="*/ 87 w 117"/>
                <a:gd name="T41" fmla="*/ 49 h 190"/>
                <a:gd name="T42" fmla="*/ 86 w 117"/>
                <a:gd name="T43" fmla="*/ 63 h 190"/>
                <a:gd name="T44" fmla="*/ 80 w 117"/>
                <a:gd name="T45" fmla="*/ 71 h 190"/>
                <a:gd name="T46" fmla="*/ 71 w 117"/>
                <a:gd name="T47" fmla="*/ 77 h 190"/>
                <a:gd name="T48" fmla="*/ 59 w 117"/>
                <a:gd name="T49" fmla="*/ 80 h 190"/>
                <a:gd name="T50" fmla="*/ 24 w 117"/>
                <a:gd name="T51" fmla="*/ 80 h 190"/>
                <a:gd name="T52" fmla="*/ 24 w 117"/>
                <a:gd name="T53" fmla="*/ 22 h 190"/>
                <a:gd name="T54" fmla="*/ 61 w 117"/>
                <a:gd name="T55" fmla="*/ 190 h 190"/>
                <a:gd name="T56" fmla="*/ 69 w 117"/>
                <a:gd name="T57" fmla="*/ 190 h 190"/>
                <a:gd name="T58" fmla="*/ 79 w 117"/>
                <a:gd name="T59" fmla="*/ 189 h 190"/>
                <a:gd name="T60" fmla="*/ 88 w 117"/>
                <a:gd name="T61" fmla="*/ 185 h 190"/>
                <a:gd name="T62" fmla="*/ 97 w 117"/>
                <a:gd name="T63" fmla="*/ 181 h 190"/>
                <a:gd name="T64" fmla="*/ 105 w 117"/>
                <a:gd name="T65" fmla="*/ 174 h 190"/>
                <a:gd name="T66" fmla="*/ 111 w 117"/>
                <a:gd name="T67" fmla="*/ 166 h 190"/>
                <a:gd name="T68" fmla="*/ 116 w 117"/>
                <a:gd name="T69" fmla="*/ 152 h 190"/>
                <a:gd name="T70" fmla="*/ 117 w 117"/>
                <a:gd name="T71" fmla="*/ 137 h 190"/>
                <a:gd name="T72" fmla="*/ 116 w 117"/>
                <a:gd name="T73" fmla="*/ 122 h 190"/>
                <a:gd name="T74" fmla="*/ 111 w 117"/>
                <a:gd name="T75" fmla="*/ 110 h 190"/>
                <a:gd name="T76" fmla="*/ 104 w 117"/>
                <a:gd name="T77" fmla="*/ 100 h 190"/>
                <a:gd name="T78" fmla="*/ 93 w 117"/>
                <a:gd name="T79" fmla="*/ 94 h 190"/>
                <a:gd name="T80" fmla="*/ 79 w 117"/>
                <a:gd name="T81" fmla="*/ 91 h 190"/>
                <a:gd name="T82" fmla="*/ 79 w 117"/>
                <a:gd name="T83" fmla="*/ 89 h 190"/>
                <a:gd name="T84" fmla="*/ 92 w 117"/>
                <a:gd name="T85" fmla="*/ 86 h 190"/>
                <a:gd name="T86" fmla="*/ 100 w 117"/>
                <a:gd name="T87" fmla="*/ 78 h 190"/>
                <a:gd name="T88" fmla="*/ 107 w 117"/>
                <a:gd name="T89" fmla="*/ 69 h 190"/>
                <a:gd name="T90" fmla="*/ 110 w 117"/>
                <a:gd name="T91" fmla="*/ 58 h 190"/>
                <a:gd name="T92" fmla="*/ 111 w 117"/>
                <a:gd name="T93" fmla="*/ 45 h 190"/>
                <a:gd name="T94" fmla="*/ 111 w 117"/>
                <a:gd name="T95" fmla="*/ 38 h 190"/>
                <a:gd name="T96" fmla="*/ 109 w 117"/>
                <a:gd name="T97" fmla="*/ 30 h 190"/>
                <a:gd name="T98" fmla="*/ 104 w 117"/>
                <a:gd name="T99" fmla="*/ 19 h 190"/>
                <a:gd name="T100" fmla="*/ 99 w 117"/>
                <a:gd name="T101" fmla="*/ 13 h 190"/>
                <a:gd name="T102" fmla="*/ 93 w 117"/>
                <a:gd name="T103" fmla="*/ 8 h 190"/>
                <a:gd name="T104" fmla="*/ 86 w 117"/>
                <a:gd name="T105" fmla="*/ 5 h 190"/>
                <a:gd name="T106" fmla="*/ 75 w 117"/>
                <a:gd name="T107" fmla="*/ 1 h 190"/>
                <a:gd name="T108" fmla="*/ 62 w 117"/>
                <a:gd name="T109" fmla="*/ 0 h 190"/>
                <a:gd name="T110" fmla="*/ 0 w 117"/>
                <a:gd name="T111" fmla="*/ 0 h 190"/>
                <a:gd name="T112" fmla="*/ 0 w 117"/>
                <a:gd name="T113" fmla="*/ 190 h 190"/>
                <a:gd name="T114" fmla="*/ 61 w 117"/>
                <a:gd name="T1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" h="190">
                  <a:moveTo>
                    <a:pt x="24" y="101"/>
                  </a:moveTo>
                  <a:lnTo>
                    <a:pt x="50" y="101"/>
                  </a:lnTo>
                  <a:lnTo>
                    <a:pt x="62" y="101"/>
                  </a:lnTo>
                  <a:lnTo>
                    <a:pt x="71" y="104"/>
                  </a:lnTo>
                  <a:lnTo>
                    <a:pt x="81" y="107"/>
                  </a:lnTo>
                  <a:lnTo>
                    <a:pt x="87" y="114"/>
                  </a:lnTo>
                  <a:lnTo>
                    <a:pt x="92" y="123"/>
                  </a:lnTo>
                  <a:lnTo>
                    <a:pt x="93" y="137"/>
                  </a:lnTo>
                  <a:lnTo>
                    <a:pt x="92" y="145"/>
                  </a:lnTo>
                  <a:lnTo>
                    <a:pt x="88" y="153"/>
                  </a:lnTo>
                  <a:lnTo>
                    <a:pt x="81" y="161"/>
                  </a:lnTo>
                  <a:lnTo>
                    <a:pt x="71" y="167"/>
                  </a:lnTo>
                  <a:lnTo>
                    <a:pt x="58" y="168"/>
                  </a:lnTo>
                  <a:lnTo>
                    <a:pt x="24" y="168"/>
                  </a:lnTo>
                  <a:lnTo>
                    <a:pt x="24" y="101"/>
                  </a:lnTo>
                  <a:close/>
                  <a:moveTo>
                    <a:pt x="24" y="22"/>
                  </a:moveTo>
                  <a:lnTo>
                    <a:pt x="58" y="22"/>
                  </a:lnTo>
                  <a:lnTo>
                    <a:pt x="71" y="24"/>
                  </a:lnTo>
                  <a:lnTo>
                    <a:pt x="80" y="30"/>
                  </a:lnTo>
                  <a:lnTo>
                    <a:pt x="86" y="38"/>
                  </a:lnTo>
                  <a:lnTo>
                    <a:pt x="87" y="49"/>
                  </a:lnTo>
                  <a:lnTo>
                    <a:pt x="86" y="63"/>
                  </a:lnTo>
                  <a:lnTo>
                    <a:pt x="80" y="71"/>
                  </a:lnTo>
                  <a:lnTo>
                    <a:pt x="71" y="77"/>
                  </a:lnTo>
                  <a:lnTo>
                    <a:pt x="59" y="80"/>
                  </a:lnTo>
                  <a:lnTo>
                    <a:pt x="24" y="80"/>
                  </a:lnTo>
                  <a:lnTo>
                    <a:pt x="24" y="22"/>
                  </a:lnTo>
                  <a:close/>
                  <a:moveTo>
                    <a:pt x="61" y="190"/>
                  </a:moveTo>
                  <a:lnTo>
                    <a:pt x="69" y="190"/>
                  </a:lnTo>
                  <a:lnTo>
                    <a:pt x="79" y="189"/>
                  </a:lnTo>
                  <a:lnTo>
                    <a:pt x="88" y="185"/>
                  </a:lnTo>
                  <a:lnTo>
                    <a:pt x="97" y="181"/>
                  </a:lnTo>
                  <a:lnTo>
                    <a:pt x="105" y="174"/>
                  </a:lnTo>
                  <a:lnTo>
                    <a:pt x="111" y="166"/>
                  </a:lnTo>
                  <a:lnTo>
                    <a:pt x="116" y="152"/>
                  </a:lnTo>
                  <a:lnTo>
                    <a:pt x="117" y="137"/>
                  </a:lnTo>
                  <a:lnTo>
                    <a:pt x="116" y="122"/>
                  </a:lnTo>
                  <a:lnTo>
                    <a:pt x="111" y="110"/>
                  </a:lnTo>
                  <a:lnTo>
                    <a:pt x="104" y="100"/>
                  </a:lnTo>
                  <a:lnTo>
                    <a:pt x="93" y="94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92" y="86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10" y="58"/>
                  </a:lnTo>
                  <a:lnTo>
                    <a:pt x="111" y="45"/>
                  </a:lnTo>
                  <a:lnTo>
                    <a:pt x="111" y="38"/>
                  </a:lnTo>
                  <a:lnTo>
                    <a:pt x="109" y="30"/>
                  </a:lnTo>
                  <a:lnTo>
                    <a:pt x="104" y="19"/>
                  </a:lnTo>
                  <a:lnTo>
                    <a:pt x="99" y="13"/>
                  </a:lnTo>
                  <a:lnTo>
                    <a:pt x="93" y="8"/>
                  </a:lnTo>
                  <a:lnTo>
                    <a:pt x="86" y="5"/>
                  </a:lnTo>
                  <a:lnTo>
                    <a:pt x="75" y="1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61" y="1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2795" y="3799"/>
              <a:ext cx="5" cy="38"/>
            </a:xfrm>
            <a:custGeom>
              <a:avLst/>
              <a:gdLst>
                <a:gd name="T0" fmla="*/ 22 w 23"/>
                <a:gd name="T1" fmla="*/ 57 h 190"/>
                <a:gd name="T2" fmla="*/ 1 w 23"/>
                <a:gd name="T3" fmla="*/ 57 h 190"/>
                <a:gd name="T4" fmla="*/ 1 w 23"/>
                <a:gd name="T5" fmla="*/ 190 h 190"/>
                <a:gd name="T6" fmla="*/ 22 w 23"/>
                <a:gd name="T7" fmla="*/ 190 h 190"/>
                <a:gd name="T8" fmla="*/ 22 w 23"/>
                <a:gd name="T9" fmla="*/ 57 h 190"/>
                <a:gd name="T10" fmla="*/ 0 w 23"/>
                <a:gd name="T11" fmla="*/ 23 h 190"/>
                <a:gd name="T12" fmla="*/ 23 w 23"/>
                <a:gd name="T13" fmla="*/ 23 h 190"/>
                <a:gd name="T14" fmla="*/ 23 w 23"/>
                <a:gd name="T15" fmla="*/ 0 h 190"/>
                <a:gd name="T16" fmla="*/ 0 w 23"/>
                <a:gd name="T17" fmla="*/ 0 h 190"/>
                <a:gd name="T18" fmla="*/ 0 w 23"/>
                <a:gd name="T19" fmla="*/ 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90">
                  <a:moveTo>
                    <a:pt x="22" y="57"/>
                  </a:moveTo>
                  <a:lnTo>
                    <a:pt x="1" y="57"/>
                  </a:lnTo>
                  <a:lnTo>
                    <a:pt x="1" y="190"/>
                  </a:lnTo>
                  <a:lnTo>
                    <a:pt x="22" y="190"/>
                  </a:lnTo>
                  <a:lnTo>
                    <a:pt x="22" y="57"/>
                  </a:lnTo>
                  <a:close/>
                  <a:moveTo>
                    <a:pt x="0" y="23"/>
                  </a:moveTo>
                  <a:lnTo>
                    <a:pt x="23" y="23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Rectangle 24"/>
            <p:cNvSpPr>
              <a:spLocks noChangeArrowheads="1"/>
            </p:cNvSpPr>
            <p:nvPr userDrawn="1"/>
          </p:nvSpPr>
          <p:spPr bwMode="auto">
            <a:xfrm>
              <a:off x="2808" y="3799"/>
              <a:ext cx="4" cy="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2818" y="3799"/>
              <a:ext cx="20" cy="38"/>
            </a:xfrm>
            <a:custGeom>
              <a:avLst/>
              <a:gdLst>
                <a:gd name="T0" fmla="*/ 74 w 96"/>
                <a:gd name="T1" fmla="*/ 118 h 192"/>
                <a:gd name="T2" fmla="*/ 74 w 96"/>
                <a:gd name="T3" fmla="*/ 132 h 192"/>
                <a:gd name="T4" fmla="*/ 73 w 96"/>
                <a:gd name="T5" fmla="*/ 145 h 192"/>
                <a:gd name="T6" fmla="*/ 71 w 96"/>
                <a:gd name="T7" fmla="*/ 156 h 192"/>
                <a:gd name="T8" fmla="*/ 67 w 96"/>
                <a:gd name="T9" fmla="*/ 166 h 192"/>
                <a:gd name="T10" fmla="*/ 59 w 96"/>
                <a:gd name="T11" fmla="*/ 172 h 192"/>
                <a:gd name="T12" fmla="*/ 50 w 96"/>
                <a:gd name="T13" fmla="*/ 174 h 192"/>
                <a:gd name="T14" fmla="*/ 39 w 96"/>
                <a:gd name="T15" fmla="*/ 173 h 192"/>
                <a:gd name="T16" fmla="*/ 32 w 96"/>
                <a:gd name="T17" fmla="*/ 167 h 192"/>
                <a:gd name="T18" fmla="*/ 27 w 96"/>
                <a:gd name="T19" fmla="*/ 157 h 192"/>
                <a:gd name="T20" fmla="*/ 24 w 96"/>
                <a:gd name="T21" fmla="*/ 147 h 192"/>
                <a:gd name="T22" fmla="*/ 23 w 96"/>
                <a:gd name="T23" fmla="*/ 137 h 192"/>
                <a:gd name="T24" fmla="*/ 23 w 96"/>
                <a:gd name="T25" fmla="*/ 126 h 192"/>
                <a:gd name="T26" fmla="*/ 23 w 96"/>
                <a:gd name="T27" fmla="*/ 106 h 192"/>
                <a:gd name="T28" fmla="*/ 25 w 96"/>
                <a:gd name="T29" fmla="*/ 92 h 192"/>
                <a:gd name="T30" fmla="*/ 30 w 96"/>
                <a:gd name="T31" fmla="*/ 81 h 192"/>
                <a:gd name="T32" fmla="*/ 38 w 96"/>
                <a:gd name="T33" fmla="*/ 75 h 192"/>
                <a:gd name="T34" fmla="*/ 50 w 96"/>
                <a:gd name="T35" fmla="*/ 72 h 192"/>
                <a:gd name="T36" fmla="*/ 59 w 96"/>
                <a:gd name="T37" fmla="*/ 75 h 192"/>
                <a:gd name="T38" fmla="*/ 67 w 96"/>
                <a:gd name="T39" fmla="*/ 80 h 192"/>
                <a:gd name="T40" fmla="*/ 70 w 96"/>
                <a:gd name="T41" fmla="*/ 88 h 192"/>
                <a:gd name="T42" fmla="*/ 73 w 96"/>
                <a:gd name="T43" fmla="*/ 98 h 192"/>
                <a:gd name="T44" fmla="*/ 74 w 96"/>
                <a:gd name="T45" fmla="*/ 109 h 192"/>
                <a:gd name="T46" fmla="*/ 74 w 96"/>
                <a:gd name="T47" fmla="*/ 118 h 192"/>
                <a:gd name="T48" fmla="*/ 74 w 96"/>
                <a:gd name="T49" fmla="*/ 70 h 192"/>
                <a:gd name="T50" fmla="*/ 73 w 96"/>
                <a:gd name="T51" fmla="*/ 70 h 192"/>
                <a:gd name="T52" fmla="*/ 65 w 96"/>
                <a:gd name="T53" fmla="*/ 61 h 192"/>
                <a:gd name="T54" fmla="*/ 56 w 96"/>
                <a:gd name="T55" fmla="*/ 57 h 192"/>
                <a:gd name="T56" fmla="*/ 44 w 96"/>
                <a:gd name="T57" fmla="*/ 54 h 192"/>
                <a:gd name="T58" fmla="*/ 30 w 96"/>
                <a:gd name="T59" fmla="*/ 57 h 192"/>
                <a:gd name="T60" fmla="*/ 19 w 96"/>
                <a:gd name="T61" fmla="*/ 61 h 192"/>
                <a:gd name="T62" fmla="*/ 11 w 96"/>
                <a:gd name="T63" fmla="*/ 69 h 192"/>
                <a:gd name="T64" fmla="*/ 6 w 96"/>
                <a:gd name="T65" fmla="*/ 77 h 192"/>
                <a:gd name="T66" fmla="*/ 3 w 96"/>
                <a:gd name="T67" fmla="*/ 88 h 192"/>
                <a:gd name="T68" fmla="*/ 1 w 96"/>
                <a:gd name="T69" fmla="*/ 100 h 192"/>
                <a:gd name="T70" fmla="*/ 0 w 96"/>
                <a:gd name="T71" fmla="*/ 114 h 192"/>
                <a:gd name="T72" fmla="*/ 0 w 96"/>
                <a:gd name="T73" fmla="*/ 126 h 192"/>
                <a:gd name="T74" fmla="*/ 1 w 96"/>
                <a:gd name="T75" fmla="*/ 147 h 192"/>
                <a:gd name="T76" fmla="*/ 5 w 96"/>
                <a:gd name="T77" fmla="*/ 164 h 192"/>
                <a:gd name="T78" fmla="*/ 11 w 96"/>
                <a:gd name="T79" fmla="*/ 176 h 192"/>
                <a:gd name="T80" fmla="*/ 17 w 96"/>
                <a:gd name="T81" fmla="*/ 184 h 192"/>
                <a:gd name="T82" fmla="*/ 25 w 96"/>
                <a:gd name="T83" fmla="*/ 189 h 192"/>
                <a:gd name="T84" fmla="*/ 34 w 96"/>
                <a:gd name="T85" fmla="*/ 191 h 192"/>
                <a:gd name="T86" fmla="*/ 44 w 96"/>
                <a:gd name="T87" fmla="*/ 192 h 192"/>
                <a:gd name="T88" fmla="*/ 56 w 96"/>
                <a:gd name="T89" fmla="*/ 190 h 192"/>
                <a:gd name="T90" fmla="*/ 65 w 96"/>
                <a:gd name="T91" fmla="*/ 184 h 192"/>
                <a:gd name="T92" fmla="*/ 74 w 96"/>
                <a:gd name="T93" fmla="*/ 174 h 192"/>
                <a:gd name="T94" fmla="*/ 74 w 96"/>
                <a:gd name="T95" fmla="*/ 174 h 192"/>
                <a:gd name="T96" fmla="*/ 74 w 96"/>
                <a:gd name="T97" fmla="*/ 190 h 192"/>
                <a:gd name="T98" fmla="*/ 96 w 96"/>
                <a:gd name="T99" fmla="*/ 190 h 192"/>
                <a:gd name="T100" fmla="*/ 96 w 96"/>
                <a:gd name="T101" fmla="*/ 0 h 192"/>
                <a:gd name="T102" fmla="*/ 74 w 96"/>
                <a:gd name="T103" fmla="*/ 0 h 192"/>
                <a:gd name="T104" fmla="*/ 74 w 96"/>
                <a:gd name="T10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" h="192">
                  <a:moveTo>
                    <a:pt x="74" y="118"/>
                  </a:moveTo>
                  <a:lnTo>
                    <a:pt x="74" y="132"/>
                  </a:lnTo>
                  <a:lnTo>
                    <a:pt x="73" y="145"/>
                  </a:lnTo>
                  <a:lnTo>
                    <a:pt x="71" y="156"/>
                  </a:lnTo>
                  <a:lnTo>
                    <a:pt x="67" y="166"/>
                  </a:lnTo>
                  <a:lnTo>
                    <a:pt x="59" y="172"/>
                  </a:lnTo>
                  <a:lnTo>
                    <a:pt x="50" y="174"/>
                  </a:lnTo>
                  <a:lnTo>
                    <a:pt x="39" y="173"/>
                  </a:lnTo>
                  <a:lnTo>
                    <a:pt x="32" y="167"/>
                  </a:lnTo>
                  <a:lnTo>
                    <a:pt x="27" y="157"/>
                  </a:lnTo>
                  <a:lnTo>
                    <a:pt x="24" y="147"/>
                  </a:lnTo>
                  <a:lnTo>
                    <a:pt x="23" y="137"/>
                  </a:lnTo>
                  <a:lnTo>
                    <a:pt x="23" y="126"/>
                  </a:lnTo>
                  <a:lnTo>
                    <a:pt x="23" y="106"/>
                  </a:lnTo>
                  <a:lnTo>
                    <a:pt x="25" y="92"/>
                  </a:lnTo>
                  <a:lnTo>
                    <a:pt x="30" y="81"/>
                  </a:lnTo>
                  <a:lnTo>
                    <a:pt x="38" y="75"/>
                  </a:lnTo>
                  <a:lnTo>
                    <a:pt x="50" y="72"/>
                  </a:lnTo>
                  <a:lnTo>
                    <a:pt x="59" y="75"/>
                  </a:lnTo>
                  <a:lnTo>
                    <a:pt x="67" y="80"/>
                  </a:lnTo>
                  <a:lnTo>
                    <a:pt x="70" y="88"/>
                  </a:lnTo>
                  <a:lnTo>
                    <a:pt x="73" y="98"/>
                  </a:lnTo>
                  <a:lnTo>
                    <a:pt x="74" y="109"/>
                  </a:lnTo>
                  <a:lnTo>
                    <a:pt x="74" y="118"/>
                  </a:lnTo>
                  <a:close/>
                  <a:moveTo>
                    <a:pt x="74" y="70"/>
                  </a:moveTo>
                  <a:lnTo>
                    <a:pt x="73" y="70"/>
                  </a:lnTo>
                  <a:lnTo>
                    <a:pt x="65" y="61"/>
                  </a:lnTo>
                  <a:lnTo>
                    <a:pt x="56" y="57"/>
                  </a:lnTo>
                  <a:lnTo>
                    <a:pt x="44" y="54"/>
                  </a:lnTo>
                  <a:lnTo>
                    <a:pt x="30" y="57"/>
                  </a:lnTo>
                  <a:lnTo>
                    <a:pt x="19" y="61"/>
                  </a:lnTo>
                  <a:lnTo>
                    <a:pt x="11" y="69"/>
                  </a:lnTo>
                  <a:lnTo>
                    <a:pt x="6" y="77"/>
                  </a:lnTo>
                  <a:lnTo>
                    <a:pt x="3" y="88"/>
                  </a:lnTo>
                  <a:lnTo>
                    <a:pt x="1" y="100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1" y="147"/>
                  </a:lnTo>
                  <a:lnTo>
                    <a:pt x="5" y="164"/>
                  </a:lnTo>
                  <a:lnTo>
                    <a:pt x="11" y="176"/>
                  </a:lnTo>
                  <a:lnTo>
                    <a:pt x="17" y="184"/>
                  </a:lnTo>
                  <a:lnTo>
                    <a:pt x="25" y="189"/>
                  </a:lnTo>
                  <a:lnTo>
                    <a:pt x="34" y="191"/>
                  </a:lnTo>
                  <a:lnTo>
                    <a:pt x="44" y="192"/>
                  </a:lnTo>
                  <a:lnTo>
                    <a:pt x="56" y="190"/>
                  </a:lnTo>
                  <a:lnTo>
                    <a:pt x="65" y="18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90"/>
                  </a:lnTo>
                  <a:lnTo>
                    <a:pt x="96" y="190"/>
                  </a:lnTo>
                  <a:lnTo>
                    <a:pt x="96" y="0"/>
                  </a:lnTo>
                  <a:lnTo>
                    <a:pt x="74" y="0"/>
                  </a:lnTo>
                  <a:lnTo>
                    <a:pt x="7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26"/>
            <p:cNvSpPr>
              <a:spLocks/>
            </p:cNvSpPr>
            <p:nvPr userDrawn="1"/>
          </p:nvSpPr>
          <p:spPr bwMode="auto">
            <a:xfrm>
              <a:off x="2845" y="3810"/>
              <a:ext cx="19" cy="27"/>
            </a:xfrm>
            <a:custGeom>
              <a:avLst/>
              <a:gdLst>
                <a:gd name="T0" fmla="*/ 70 w 93"/>
                <a:gd name="T1" fmla="*/ 88 h 135"/>
                <a:gd name="T2" fmla="*/ 69 w 93"/>
                <a:gd name="T3" fmla="*/ 100 h 135"/>
                <a:gd name="T4" fmla="*/ 64 w 93"/>
                <a:gd name="T5" fmla="*/ 109 h 135"/>
                <a:gd name="T6" fmla="*/ 58 w 93"/>
                <a:gd name="T7" fmla="*/ 115 h 135"/>
                <a:gd name="T8" fmla="*/ 52 w 93"/>
                <a:gd name="T9" fmla="*/ 117 h 135"/>
                <a:gd name="T10" fmla="*/ 45 w 93"/>
                <a:gd name="T11" fmla="*/ 118 h 135"/>
                <a:gd name="T12" fmla="*/ 34 w 93"/>
                <a:gd name="T13" fmla="*/ 117 h 135"/>
                <a:gd name="T14" fmla="*/ 28 w 93"/>
                <a:gd name="T15" fmla="*/ 111 h 135"/>
                <a:gd name="T16" fmla="*/ 23 w 93"/>
                <a:gd name="T17" fmla="*/ 103 h 135"/>
                <a:gd name="T18" fmla="*/ 22 w 93"/>
                <a:gd name="T19" fmla="*/ 92 h 135"/>
                <a:gd name="T20" fmla="*/ 22 w 93"/>
                <a:gd name="T21" fmla="*/ 0 h 135"/>
                <a:gd name="T22" fmla="*/ 0 w 93"/>
                <a:gd name="T23" fmla="*/ 0 h 135"/>
                <a:gd name="T24" fmla="*/ 0 w 93"/>
                <a:gd name="T25" fmla="*/ 101 h 135"/>
                <a:gd name="T26" fmla="*/ 3 w 93"/>
                <a:gd name="T27" fmla="*/ 116 h 135"/>
                <a:gd name="T28" fmla="*/ 10 w 93"/>
                <a:gd name="T29" fmla="*/ 127 h 135"/>
                <a:gd name="T30" fmla="*/ 21 w 93"/>
                <a:gd name="T31" fmla="*/ 133 h 135"/>
                <a:gd name="T32" fmla="*/ 37 w 93"/>
                <a:gd name="T33" fmla="*/ 135 h 135"/>
                <a:gd name="T34" fmla="*/ 50 w 93"/>
                <a:gd name="T35" fmla="*/ 133 h 135"/>
                <a:gd name="T36" fmla="*/ 61 w 93"/>
                <a:gd name="T37" fmla="*/ 127 h 135"/>
                <a:gd name="T38" fmla="*/ 69 w 93"/>
                <a:gd name="T39" fmla="*/ 117 h 135"/>
                <a:gd name="T40" fmla="*/ 70 w 93"/>
                <a:gd name="T41" fmla="*/ 117 h 135"/>
                <a:gd name="T42" fmla="*/ 70 w 93"/>
                <a:gd name="T43" fmla="*/ 133 h 135"/>
                <a:gd name="T44" fmla="*/ 93 w 93"/>
                <a:gd name="T45" fmla="*/ 133 h 135"/>
                <a:gd name="T46" fmla="*/ 92 w 93"/>
                <a:gd name="T47" fmla="*/ 105 h 135"/>
                <a:gd name="T48" fmla="*/ 92 w 93"/>
                <a:gd name="T49" fmla="*/ 0 h 135"/>
                <a:gd name="T50" fmla="*/ 70 w 93"/>
                <a:gd name="T51" fmla="*/ 0 h 135"/>
                <a:gd name="T52" fmla="*/ 70 w 93"/>
                <a:gd name="T5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35">
                  <a:moveTo>
                    <a:pt x="70" y="88"/>
                  </a:moveTo>
                  <a:lnTo>
                    <a:pt x="69" y="100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2" y="117"/>
                  </a:lnTo>
                  <a:lnTo>
                    <a:pt x="45" y="118"/>
                  </a:lnTo>
                  <a:lnTo>
                    <a:pt x="34" y="117"/>
                  </a:lnTo>
                  <a:lnTo>
                    <a:pt x="28" y="111"/>
                  </a:lnTo>
                  <a:lnTo>
                    <a:pt x="23" y="103"/>
                  </a:lnTo>
                  <a:lnTo>
                    <a:pt x="22" y="92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3" y="116"/>
                  </a:lnTo>
                  <a:lnTo>
                    <a:pt x="10" y="127"/>
                  </a:lnTo>
                  <a:lnTo>
                    <a:pt x="21" y="133"/>
                  </a:lnTo>
                  <a:lnTo>
                    <a:pt x="37" y="135"/>
                  </a:lnTo>
                  <a:lnTo>
                    <a:pt x="50" y="133"/>
                  </a:lnTo>
                  <a:lnTo>
                    <a:pt x="61" y="127"/>
                  </a:lnTo>
                  <a:lnTo>
                    <a:pt x="69" y="117"/>
                  </a:lnTo>
                  <a:lnTo>
                    <a:pt x="70" y="117"/>
                  </a:lnTo>
                  <a:lnTo>
                    <a:pt x="70" y="133"/>
                  </a:lnTo>
                  <a:lnTo>
                    <a:pt x="93" y="133"/>
                  </a:lnTo>
                  <a:lnTo>
                    <a:pt x="92" y="105"/>
                  </a:lnTo>
                  <a:lnTo>
                    <a:pt x="92" y="0"/>
                  </a:lnTo>
                  <a:lnTo>
                    <a:pt x="70" y="0"/>
                  </a:lnTo>
                  <a:lnTo>
                    <a:pt x="70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27"/>
            <p:cNvSpPr>
              <a:spLocks/>
            </p:cNvSpPr>
            <p:nvPr userDrawn="1"/>
          </p:nvSpPr>
          <p:spPr bwMode="auto">
            <a:xfrm>
              <a:off x="2871" y="3810"/>
              <a:ext cx="19" cy="27"/>
            </a:xfrm>
            <a:custGeom>
              <a:avLst/>
              <a:gdLst>
                <a:gd name="T0" fmla="*/ 94 w 94"/>
                <a:gd name="T1" fmla="*/ 136 h 136"/>
                <a:gd name="T2" fmla="*/ 94 w 94"/>
                <a:gd name="T3" fmla="*/ 44 h 136"/>
                <a:gd name="T4" fmla="*/ 93 w 94"/>
                <a:gd name="T5" fmla="*/ 29 h 136"/>
                <a:gd name="T6" fmla="*/ 89 w 94"/>
                <a:gd name="T7" fmla="*/ 17 h 136"/>
                <a:gd name="T8" fmla="*/ 83 w 94"/>
                <a:gd name="T9" fmla="*/ 9 h 136"/>
                <a:gd name="T10" fmla="*/ 73 w 94"/>
                <a:gd name="T11" fmla="*/ 3 h 136"/>
                <a:gd name="T12" fmla="*/ 59 w 94"/>
                <a:gd name="T13" fmla="*/ 0 h 136"/>
                <a:gd name="T14" fmla="*/ 43 w 94"/>
                <a:gd name="T15" fmla="*/ 3 h 136"/>
                <a:gd name="T16" fmla="*/ 32 w 94"/>
                <a:gd name="T17" fmla="*/ 9 h 136"/>
                <a:gd name="T18" fmla="*/ 24 w 94"/>
                <a:gd name="T19" fmla="*/ 20 h 136"/>
                <a:gd name="T20" fmla="*/ 23 w 94"/>
                <a:gd name="T21" fmla="*/ 20 h 136"/>
                <a:gd name="T22" fmla="*/ 23 w 94"/>
                <a:gd name="T23" fmla="*/ 3 h 136"/>
                <a:gd name="T24" fmla="*/ 0 w 94"/>
                <a:gd name="T25" fmla="*/ 3 h 136"/>
                <a:gd name="T26" fmla="*/ 1 w 94"/>
                <a:gd name="T27" fmla="*/ 30 h 136"/>
                <a:gd name="T28" fmla="*/ 1 w 94"/>
                <a:gd name="T29" fmla="*/ 136 h 136"/>
                <a:gd name="T30" fmla="*/ 23 w 94"/>
                <a:gd name="T31" fmla="*/ 136 h 136"/>
                <a:gd name="T32" fmla="*/ 23 w 94"/>
                <a:gd name="T33" fmla="*/ 57 h 136"/>
                <a:gd name="T34" fmla="*/ 23 w 94"/>
                <a:gd name="T35" fmla="*/ 47 h 136"/>
                <a:gd name="T36" fmla="*/ 24 w 94"/>
                <a:gd name="T37" fmla="*/ 39 h 136"/>
                <a:gd name="T38" fmla="*/ 26 w 94"/>
                <a:gd name="T39" fmla="*/ 30 h 136"/>
                <a:gd name="T40" fmla="*/ 32 w 94"/>
                <a:gd name="T41" fmla="*/ 24 h 136"/>
                <a:gd name="T42" fmla="*/ 39 w 94"/>
                <a:gd name="T43" fmla="*/ 20 h 136"/>
                <a:gd name="T44" fmla="*/ 49 w 94"/>
                <a:gd name="T45" fmla="*/ 18 h 136"/>
                <a:gd name="T46" fmla="*/ 60 w 94"/>
                <a:gd name="T47" fmla="*/ 20 h 136"/>
                <a:gd name="T48" fmla="*/ 67 w 94"/>
                <a:gd name="T49" fmla="*/ 26 h 136"/>
                <a:gd name="T50" fmla="*/ 71 w 94"/>
                <a:gd name="T51" fmla="*/ 34 h 136"/>
                <a:gd name="T52" fmla="*/ 72 w 94"/>
                <a:gd name="T53" fmla="*/ 44 h 136"/>
                <a:gd name="T54" fmla="*/ 72 w 94"/>
                <a:gd name="T55" fmla="*/ 136 h 136"/>
                <a:gd name="T56" fmla="*/ 94 w 94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36">
                  <a:moveTo>
                    <a:pt x="94" y="136"/>
                  </a:moveTo>
                  <a:lnTo>
                    <a:pt x="94" y="44"/>
                  </a:lnTo>
                  <a:lnTo>
                    <a:pt x="93" y="29"/>
                  </a:lnTo>
                  <a:lnTo>
                    <a:pt x="89" y="17"/>
                  </a:lnTo>
                  <a:lnTo>
                    <a:pt x="83" y="9"/>
                  </a:lnTo>
                  <a:lnTo>
                    <a:pt x="73" y="3"/>
                  </a:lnTo>
                  <a:lnTo>
                    <a:pt x="59" y="0"/>
                  </a:lnTo>
                  <a:lnTo>
                    <a:pt x="43" y="3"/>
                  </a:lnTo>
                  <a:lnTo>
                    <a:pt x="32" y="9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3" y="3"/>
                  </a:lnTo>
                  <a:lnTo>
                    <a:pt x="0" y="3"/>
                  </a:lnTo>
                  <a:lnTo>
                    <a:pt x="1" y="30"/>
                  </a:lnTo>
                  <a:lnTo>
                    <a:pt x="1" y="136"/>
                  </a:lnTo>
                  <a:lnTo>
                    <a:pt x="23" y="136"/>
                  </a:lnTo>
                  <a:lnTo>
                    <a:pt x="23" y="57"/>
                  </a:lnTo>
                  <a:lnTo>
                    <a:pt x="23" y="47"/>
                  </a:lnTo>
                  <a:lnTo>
                    <a:pt x="24" y="39"/>
                  </a:lnTo>
                  <a:lnTo>
                    <a:pt x="26" y="30"/>
                  </a:lnTo>
                  <a:lnTo>
                    <a:pt x="32" y="24"/>
                  </a:lnTo>
                  <a:lnTo>
                    <a:pt x="39" y="20"/>
                  </a:lnTo>
                  <a:lnTo>
                    <a:pt x="49" y="18"/>
                  </a:lnTo>
                  <a:lnTo>
                    <a:pt x="60" y="20"/>
                  </a:lnTo>
                  <a:lnTo>
                    <a:pt x="67" y="26"/>
                  </a:lnTo>
                  <a:lnTo>
                    <a:pt x="71" y="34"/>
                  </a:lnTo>
                  <a:lnTo>
                    <a:pt x="72" y="44"/>
                  </a:lnTo>
                  <a:lnTo>
                    <a:pt x="72" y="136"/>
                  </a:lnTo>
                  <a:lnTo>
                    <a:pt x="94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28"/>
            <p:cNvSpPr>
              <a:spLocks noEditPoints="1"/>
            </p:cNvSpPr>
            <p:nvPr userDrawn="1"/>
          </p:nvSpPr>
          <p:spPr bwMode="auto">
            <a:xfrm>
              <a:off x="2897" y="3810"/>
              <a:ext cx="19" cy="37"/>
            </a:xfrm>
            <a:custGeom>
              <a:avLst/>
              <a:gdLst>
                <a:gd name="T0" fmla="*/ 74 w 95"/>
                <a:gd name="T1" fmla="*/ 79 h 185"/>
                <a:gd name="T2" fmla="*/ 70 w 95"/>
                <a:gd name="T3" fmla="*/ 99 h 185"/>
                <a:gd name="T4" fmla="*/ 60 w 95"/>
                <a:gd name="T5" fmla="*/ 115 h 185"/>
                <a:gd name="T6" fmla="*/ 41 w 95"/>
                <a:gd name="T7" fmla="*/ 116 h 185"/>
                <a:gd name="T8" fmla="*/ 29 w 95"/>
                <a:gd name="T9" fmla="*/ 108 h 185"/>
                <a:gd name="T10" fmla="*/ 23 w 95"/>
                <a:gd name="T11" fmla="*/ 84 h 185"/>
                <a:gd name="T12" fmla="*/ 23 w 95"/>
                <a:gd name="T13" fmla="*/ 56 h 185"/>
                <a:gd name="T14" fmla="*/ 27 w 95"/>
                <a:gd name="T15" fmla="*/ 35 h 185"/>
                <a:gd name="T16" fmla="*/ 38 w 95"/>
                <a:gd name="T17" fmla="*/ 21 h 185"/>
                <a:gd name="T18" fmla="*/ 58 w 95"/>
                <a:gd name="T19" fmla="*/ 20 h 185"/>
                <a:gd name="T20" fmla="*/ 69 w 95"/>
                <a:gd name="T21" fmla="*/ 32 h 185"/>
                <a:gd name="T22" fmla="*/ 73 w 95"/>
                <a:gd name="T23" fmla="*/ 50 h 185"/>
                <a:gd name="T24" fmla="*/ 74 w 95"/>
                <a:gd name="T25" fmla="*/ 69 h 185"/>
                <a:gd name="T26" fmla="*/ 73 w 95"/>
                <a:gd name="T27" fmla="*/ 20 h 185"/>
                <a:gd name="T28" fmla="*/ 55 w 95"/>
                <a:gd name="T29" fmla="*/ 3 h 185"/>
                <a:gd name="T30" fmla="*/ 37 w 95"/>
                <a:gd name="T31" fmla="*/ 0 h 185"/>
                <a:gd name="T32" fmla="*/ 25 w 95"/>
                <a:gd name="T33" fmla="*/ 5 h 185"/>
                <a:gd name="T34" fmla="*/ 11 w 95"/>
                <a:gd name="T35" fmla="*/ 18 h 185"/>
                <a:gd name="T36" fmla="*/ 2 w 95"/>
                <a:gd name="T37" fmla="*/ 45 h 185"/>
                <a:gd name="T38" fmla="*/ 0 w 95"/>
                <a:gd name="T39" fmla="*/ 81 h 185"/>
                <a:gd name="T40" fmla="*/ 6 w 95"/>
                <a:gd name="T41" fmla="*/ 109 h 185"/>
                <a:gd name="T42" fmla="*/ 20 w 95"/>
                <a:gd name="T43" fmla="*/ 129 h 185"/>
                <a:gd name="T44" fmla="*/ 44 w 95"/>
                <a:gd name="T45" fmla="*/ 136 h 185"/>
                <a:gd name="T46" fmla="*/ 64 w 95"/>
                <a:gd name="T47" fmla="*/ 129 h 185"/>
                <a:gd name="T48" fmla="*/ 73 w 95"/>
                <a:gd name="T49" fmla="*/ 119 h 185"/>
                <a:gd name="T50" fmla="*/ 72 w 95"/>
                <a:gd name="T51" fmla="*/ 156 h 185"/>
                <a:gd name="T52" fmla="*/ 60 w 95"/>
                <a:gd name="T53" fmla="*/ 167 h 185"/>
                <a:gd name="T54" fmla="*/ 40 w 95"/>
                <a:gd name="T55" fmla="*/ 167 h 185"/>
                <a:gd name="T56" fmla="*/ 31 w 95"/>
                <a:gd name="T57" fmla="*/ 150 h 185"/>
                <a:gd name="T58" fmla="*/ 8 w 95"/>
                <a:gd name="T59" fmla="*/ 164 h 185"/>
                <a:gd name="T60" fmla="*/ 22 w 95"/>
                <a:gd name="T61" fmla="*/ 181 h 185"/>
                <a:gd name="T62" fmla="*/ 46 w 95"/>
                <a:gd name="T63" fmla="*/ 185 h 185"/>
                <a:gd name="T64" fmla="*/ 72 w 95"/>
                <a:gd name="T65" fmla="*/ 183 h 185"/>
                <a:gd name="T66" fmla="*/ 89 w 95"/>
                <a:gd name="T67" fmla="*/ 172 h 185"/>
                <a:gd name="T68" fmla="*/ 95 w 95"/>
                <a:gd name="T69" fmla="*/ 149 h 185"/>
                <a:gd name="T70" fmla="*/ 73 w 95"/>
                <a:gd name="T71" fmla="*/ 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5" h="185">
                  <a:moveTo>
                    <a:pt x="74" y="69"/>
                  </a:moveTo>
                  <a:lnTo>
                    <a:pt x="74" y="79"/>
                  </a:lnTo>
                  <a:lnTo>
                    <a:pt x="73" y="90"/>
                  </a:lnTo>
                  <a:lnTo>
                    <a:pt x="70" y="99"/>
                  </a:lnTo>
                  <a:lnTo>
                    <a:pt x="67" y="109"/>
                  </a:lnTo>
                  <a:lnTo>
                    <a:pt x="60" y="115"/>
                  </a:lnTo>
                  <a:lnTo>
                    <a:pt x="49" y="118"/>
                  </a:lnTo>
                  <a:lnTo>
                    <a:pt x="41" y="116"/>
                  </a:lnTo>
                  <a:lnTo>
                    <a:pt x="35" y="114"/>
                  </a:lnTo>
                  <a:lnTo>
                    <a:pt x="29" y="108"/>
                  </a:lnTo>
                  <a:lnTo>
                    <a:pt x="26" y="98"/>
                  </a:lnTo>
                  <a:lnTo>
                    <a:pt x="23" y="84"/>
                  </a:lnTo>
                  <a:lnTo>
                    <a:pt x="23" y="66"/>
                  </a:lnTo>
                  <a:lnTo>
                    <a:pt x="23" y="56"/>
                  </a:lnTo>
                  <a:lnTo>
                    <a:pt x="25" y="45"/>
                  </a:lnTo>
                  <a:lnTo>
                    <a:pt x="27" y="35"/>
                  </a:lnTo>
                  <a:lnTo>
                    <a:pt x="31" y="27"/>
                  </a:lnTo>
                  <a:lnTo>
                    <a:pt x="38" y="21"/>
                  </a:lnTo>
                  <a:lnTo>
                    <a:pt x="49" y="18"/>
                  </a:lnTo>
                  <a:lnTo>
                    <a:pt x="58" y="20"/>
                  </a:lnTo>
                  <a:lnTo>
                    <a:pt x="64" y="24"/>
                  </a:lnTo>
                  <a:lnTo>
                    <a:pt x="69" y="32"/>
                  </a:lnTo>
                  <a:lnTo>
                    <a:pt x="72" y="40"/>
                  </a:lnTo>
                  <a:lnTo>
                    <a:pt x="73" y="50"/>
                  </a:lnTo>
                  <a:lnTo>
                    <a:pt x="74" y="60"/>
                  </a:lnTo>
                  <a:lnTo>
                    <a:pt x="74" y="69"/>
                  </a:lnTo>
                  <a:close/>
                  <a:moveTo>
                    <a:pt x="73" y="20"/>
                  </a:moveTo>
                  <a:lnTo>
                    <a:pt x="73" y="20"/>
                  </a:lnTo>
                  <a:lnTo>
                    <a:pt x="66" y="9"/>
                  </a:lnTo>
                  <a:lnTo>
                    <a:pt x="55" y="3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1" y="3"/>
                  </a:lnTo>
                  <a:lnTo>
                    <a:pt x="25" y="5"/>
                  </a:lnTo>
                  <a:lnTo>
                    <a:pt x="17" y="10"/>
                  </a:lnTo>
                  <a:lnTo>
                    <a:pt x="11" y="18"/>
                  </a:lnTo>
                  <a:lnTo>
                    <a:pt x="5" y="29"/>
                  </a:lnTo>
                  <a:lnTo>
                    <a:pt x="2" y="45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3" y="96"/>
                  </a:lnTo>
                  <a:lnTo>
                    <a:pt x="6" y="109"/>
                  </a:lnTo>
                  <a:lnTo>
                    <a:pt x="11" y="120"/>
                  </a:lnTo>
                  <a:lnTo>
                    <a:pt x="20" y="129"/>
                  </a:lnTo>
                  <a:lnTo>
                    <a:pt x="29" y="133"/>
                  </a:lnTo>
                  <a:lnTo>
                    <a:pt x="44" y="136"/>
                  </a:lnTo>
                  <a:lnTo>
                    <a:pt x="55" y="133"/>
                  </a:lnTo>
                  <a:lnTo>
                    <a:pt x="64" y="129"/>
                  </a:lnTo>
                  <a:lnTo>
                    <a:pt x="73" y="119"/>
                  </a:lnTo>
                  <a:lnTo>
                    <a:pt x="73" y="119"/>
                  </a:lnTo>
                  <a:lnTo>
                    <a:pt x="73" y="147"/>
                  </a:lnTo>
                  <a:lnTo>
                    <a:pt x="72" y="156"/>
                  </a:lnTo>
                  <a:lnTo>
                    <a:pt x="67" y="164"/>
                  </a:lnTo>
                  <a:lnTo>
                    <a:pt x="60" y="167"/>
                  </a:lnTo>
                  <a:lnTo>
                    <a:pt x="50" y="170"/>
                  </a:lnTo>
                  <a:lnTo>
                    <a:pt x="40" y="167"/>
                  </a:lnTo>
                  <a:lnTo>
                    <a:pt x="33" y="161"/>
                  </a:lnTo>
                  <a:lnTo>
                    <a:pt x="31" y="150"/>
                  </a:lnTo>
                  <a:lnTo>
                    <a:pt x="6" y="150"/>
                  </a:lnTo>
                  <a:lnTo>
                    <a:pt x="8" y="164"/>
                  </a:lnTo>
                  <a:lnTo>
                    <a:pt x="12" y="173"/>
                  </a:lnTo>
                  <a:lnTo>
                    <a:pt x="22" y="181"/>
                  </a:lnTo>
                  <a:lnTo>
                    <a:pt x="33" y="184"/>
                  </a:lnTo>
                  <a:lnTo>
                    <a:pt x="46" y="185"/>
                  </a:lnTo>
                  <a:lnTo>
                    <a:pt x="60" y="185"/>
                  </a:lnTo>
                  <a:lnTo>
                    <a:pt x="72" y="183"/>
                  </a:lnTo>
                  <a:lnTo>
                    <a:pt x="81" y="178"/>
                  </a:lnTo>
                  <a:lnTo>
                    <a:pt x="89" y="172"/>
                  </a:lnTo>
                  <a:lnTo>
                    <a:pt x="93" y="162"/>
                  </a:lnTo>
                  <a:lnTo>
                    <a:pt x="95" y="149"/>
                  </a:lnTo>
                  <a:lnTo>
                    <a:pt x="95" y="3"/>
                  </a:lnTo>
                  <a:lnTo>
                    <a:pt x="73" y="3"/>
                  </a:lnTo>
                  <a:lnTo>
                    <a:pt x="73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29"/>
            <p:cNvSpPr>
              <a:spLocks noEditPoints="1"/>
            </p:cNvSpPr>
            <p:nvPr userDrawn="1"/>
          </p:nvSpPr>
          <p:spPr bwMode="auto">
            <a:xfrm>
              <a:off x="2697" y="3743"/>
              <a:ext cx="24" cy="38"/>
            </a:xfrm>
            <a:custGeom>
              <a:avLst/>
              <a:gdLst>
                <a:gd name="T0" fmla="*/ 24 w 117"/>
                <a:gd name="T1" fmla="*/ 102 h 190"/>
                <a:gd name="T2" fmla="*/ 50 w 117"/>
                <a:gd name="T3" fmla="*/ 102 h 190"/>
                <a:gd name="T4" fmla="*/ 62 w 117"/>
                <a:gd name="T5" fmla="*/ 102 h 190"/>
                <a:gd name="T6" fmla="*/ 71 w 117"/>
                <a:gd name="T7" fmla="*/ 104 h 190"/>
                <a:gd name="T8" fmla="*/ 80 w 117"/>
                <a:gd name="T9" fmla="*/ 108 h 190"/>
                <a:gd name="T10" fmla="*/ 87 w 117"/>
                <a:gd name="T11" fmla="*/ 114 h 190"/>
                <a:gd name="T12" fmla="*/ 91 w 117"/>
                <a:gd name="T13" fmla="*/ 123 h 190"/>
                <a:gd name="T14" fmla="*/ 93 w 117"/>
                <a:gd name="T15" fmla="*/ 137 h 190"/>
                <a:gd name="T16" fmla="*/ 92 w 117"/>
                <a:gd name="T17" fmla="*/ 145 h 190"/>
                <a:gd name="T18" fmla="*/ 88 w 117"/>
                <a:gd name="T19" fmla="*/ 154 h 190"/>
                <a:gd name="T20" fmla="*/ 81 w 117"/>
                <a:gd name="T21" fmla="*/ 161 h 190"/>
                <a:gd name="T22" fmla="*/ 71 w 117"/>
                <a:gd name="T23" fmla="*/ 167 h 190"/>
                <a:gd name="T24" fmla="*/ 58 w 117"/>
                <a:gd name="T25" fmla="*/ 168 h 190"/>
                <a:gd name="T26" fmla="*/ 24 w 117"/>
                <a:gd name="T27" fmla="*/ 168 h 190"/>
                <a:gd name="T28" fmla="*/ 24 w 117"/>
                <a:gd name="T29" fmla="*/ 102 h 190"/>
                <a:gd name="T30" fmla="*/ 24 w 117"/>
                <a:gd name="T31" fmla="*/ 22 h 190"/>
                <a:gd name="T32" fmla="*/ 58 w 117"/>
                <a:gd name="T33" fmla="*/ 22 h 190"/>
                <a:gd name="T34" fmla="*/ 71 w 117"/>
                <a:gd name="T35" fmla="*/ 24 h 190"/>
                <a:gd name="T36" fmla="*/ 80 w 117"/>
                <a:gd name="T37" fmla="*/ 30 h 190"/>
                <a:gd name="T38" fmla="*/ 85 w 117"/>
                <a:gd name="T39" fmla="*/ 39 h 190"/>
                <a:gd name="T40" fmla="*/ 87 w 117"/>
                <a:gd name="T41" fmla="*/ 50 h 190"/>
                <a:gd name="T42" fmla="*/ 85 w 117"/>
                <a:gd name="T43" fmla="*/ 63 h 190"/>
                <a:gd name="T44" fmla="*/ 80 w 117"/>
                <a:gd name="T45" fmla="*/ 71 h 190"/>
                <a:gd name="T46" fmla="*/ 71 w 117"/>
                <a:gd name="T47" fmla="*/ 77 h 190"/>
                <a:gd name="T48" fmla="*/ 59 w 117"/>
                <a:gd name="T49" fmla="*/ 80 h 190"/>
                <a:gd name="T50" fmla="*/ 24 w 117"/>
                <a:gd name="T51" fmla="*/ 80 h 190"/>
                <a:gd name="T52" fmla="*/ 24 w 117"/>
                <a:gd name="T53" fmla="*/ 22 h 190"/>
                <a:gd name="T54" fmla="*/ 61 w 117"/>
                <a:gd name="T55" fmla="*/ 190 h 190"/>
                <a:gd name="T56" fmla="*/ 69 w 117"/>
                <a:gd name="T57" fmla="*/ 189 h 190"/>
                <a:gd name="T58" fmla="*/ 79 w 117"/>
                <a:gd name="T59" fmla="*/ 188 h 190"/>
                <a:gd name="T60" fmla="*/ 88 w 117"/>
                <a:gd name="T61" fmla="*/ 185 h 190"/>
                <a:gd name="T62" fmla="*/ 97 w 117"/>
                <a:gd name="T63" fmla="*/ 181 h 190"/>
                <a:gd name="T64" fmla="*/ 105 w 117"/>
                <a:gd name="T65" fmla="*/ 174 h 190"/>
                <a:gd name="T66" fmla="*/ 111 w 117"/>
                <a:gd name="T67" fmla="*/ 166 h 190"/>
                <a:gd name="T68" fmla="*/ 116 w 117"/>
                <a:gd name="T69" fmla="*/ 152 h 190"/>
                <a:gd name="T70" fmla="*/ 117 w 117"/>
                <a:gd name="T71" fmla="*/ 137 h 190"/>
                <a:gd name="T72" fmla="*/ 116 w 117"/>
                <a:gd name="T73" fmla="*/ 122 h 190"/>
                <a:gd name="T74" fmla="*/ 111 w 117"/>
                <a:gd name="T75" fmla="*/ 110 h 190"/>
                <a:gd name="T76" fmla="*/ 104 w 117"/>
                <a:gd name="T77" fmla="*/ 100 h 190"/>
                <a:gd name="T78" fmla="*/ 93 w 117"/>
                <a:gd name="T79" fmla="*/ 94 h 190"/>
                <a:gd name="T80" fmla="*/ 79 w 117"/>
                <a:gd name="T81" fmla="*/ 91 h 190"/>
                <a:gd name="T82" fmla="*/ 79 w 117"/>
                <a:gd name="T83" fmla="*/ 89 h 190"/>
                <a:gd name="T84" fmla="*/ 91 w 117"/>
                <a:gd name="T85" fmla="*/ 86 h 190"/>
                <a:gd name="T86" fmla="*/ 100 w 117"/>
                <a:gd name="T87" fmla="*/ 79 h 190"/>
                <a:gd name="T88" fmla="*/ 106 w 117"/>
                <a:gd name="T89" fmla="*/ 69 h 190"/>
                <a:gd name="T90" fmla="*/ 110 w 117"/>
                <a:gd name="T91" fmla="*/ 58 h 190"/>
                <a:gd name="T92" fmla="*/ 111 w 117"/>
                <a:gd name="T93" fmla="*/ 45 h 190"/>
                <a:gd name="T94" fmla="*/ 110 w 117"/>
                <a:gd name="T95" fmla="*/ 39 h 190"/>
                <a:gd name="T96" fmla="*/ 108 w 117"/>
                <a:gd name="T97" fmla="*/ 30 h 190"/>
                <a:gd name="T98" fmla="*/ 103 w 117"/>
                <a:gd name="T99" fmla="*/ 19 h 190"/>
                <a:gd name="T100" fmla="*/ 99 w 117"/>
                <a:gd name="T101" fmla="*/ 13 h 190"/>
                <a:gd name="T102" fmla="*/ 93 w 117"/>
                <a:gd name="T103" fmla="*/ 8 h 190"/>
                <a:gd name="T104" fmla="*/ 86 w 117"/>
                <a:gd name="T105" fmla="*/ 5 h 190"/>
                <a:gd name="T106" fmla="*/ 75 w 117"/>
                <a:gd name="T107" fmla="*/ 1 h 190"/>
                <a:gd name="T108" fmla="*/ 62 w 117"/>
                <a:gd name="T109" fmla="*/ 0 h 190"/>
                <a:gd name="T110" fmla="*/ 0 w 117"/>
                <a:gd name="T111" fmla="*/ 0 h 190"/>
                <a:gd name="T112" fmla="*/ 0 w 117"/>
                <a:gd name="T113" fmla="*/ 190 h 190"/>
                <a:gd name="T114" fmla="*/ 61 w 117"/>
                <a:gd name="T1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" h="190">
                  <a:moveTo>
                    <a:pt x="24" y="102"/>
                  </a:moveTo>
                  <a:lnTo>
                    <a:pt x="50" y="102"/>
                  </a:lnTo>
                  <a:lnTo>
                    <a:pt x="62" y="102"/>
                  </a:lnTo>
                  <a:lnTo>
                    <a:pt x="71" y="104"/>
                  </a:lnTo>
                  <a:lnTo>
                    <a:pt x="80" y="108"/>
                  </a:lnTo>
                  <a:lnTo>
                    <a:pt x="87" y="114"/>
                  </a:lnTo>
                  <a:lnTo>
                    <a:pt x="91" y="123"/>
                  </a:lnTo>
                  <a:lnTo>
                    <a:pt x="93" y="137"/>
                  </a:lnTo>
                  <a:lnTo>
                    <a:pt x="92" y="145"/>
                  </a:lnTo>
                  <a:lnTo>
                    <a:pt x="88" y="154"/>
                  </a:lnTo>
                  <a:lnTo>
                    <a:pt x="81" y="161"/>
                  </a:lnTo>
                  <a:lnTo>
                    <a:pt x="71" y="167"/>
                  </a:lnTo>
                  <a:lnTo>
                    <a:pt x="58" y="168"/>
                  </a:lnTo>
                  <a:lnTo>
                    <a:pt x="24" y="168"/>
                  </a:lnTo>
                  <a:lnTo>
                    <a:pt x="24" y="102"/>
                  </a:lnTo>
                  <a:close/>
                  <a:moveTo>
                    <a:pt x="24" y="22"/>
                  </a:moveTo>
                  <a:lnTo>
                    <a:pt x="58" y="22"/>
                  </a:lnTo>
                  <a:lnTo>
                    <a:pt x="71" y="24"/>
                  </a:lnTo>
                  <a:lnTo>
                    <a:pt x="80" y="30"/>
                  </a:lnTo>
                  <a:lnTo>
                    <a:pt x="85" y="39"/>
                  </a:lnTo>
                  <a:lnTo>
                    <a:pt x="87" y="50"/>
                  </a:lnTo>
                  <a:lnTo>
                    <a:pt x="85" y="63"/>
                  </a:lnTo>
                  <a:lnTo>
                    <a:pt x="80" y="71"/>
                  </a:lnTo>
                  <a:lnTo>
                    <a:pt x="71" y="77"/>
                  </a:lnTo>
                  <a:lnTo>
                    <a:pt x="59" y="80"/>
                  </a:lnTo>
                  <a:lnTo>
                    <a:pt x="24" y="80"/>
                  </a:lnTo>
                  <a:lnTo>
                    <a:pt x="24" y="22"/>
                  </a:lnTo>
                  <a:close/>
                  <a:moveTo>
                    <a:pt x="61" y="190"/>
                  </a:moveTo>
                  <a:lnTo>
                    <a:pt x="69" y="189"/>
                  </a:lnTo>
                  <a:lnTo>
                    <a:pt x="79" y="188"/>
                  </a:lnTo>
                  <a:lnTo>
                    <a:pt x="88" y="185"/>
                  </a:lnTo>
                  <a:lnTo>
                    <a:pt x="97" y="181"/>
                  </a:lnTo>
                  <a:lnTo>
                    <a:pt x="105" y="174"/>
                  </a:lnTo>
                  <a:lnTo>
                    <a:pt x="111" y="166"/>
                  </a:lnTo>
                  <a:lnTo>
                    <a:pt x="116" y="152"/>
                  </a:lnTo>
                  <a:lnTo>
                    <a:pt x="117" y="137"/>
                  </a:lnTo>
                  <a:lnTo>
                    <a:pt x="116" y="122"/>
                  </a:lnTo>
                  <a:lnTo>
                    <a:pt x="111" y="110"/>
                  </a:lnTo>
                  <a:lnTo>
                    <a:pt x="104" y="100"/>
                  </a:lnTo>
                  <a:lnTo>
                    <a:pt x="93" y="94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91" y="86"/>
                  </a:lnTo>
                  <a:lnTo>
                    <a:pt x="100" y="79"/>
                  </a:lnTo>
                  <a:lnTo>
                    <a:pt x="106" y="69"/>
                  </a:lnTo>
                  <a:lnTo>
                    <a:pt x="110" y="58"/>
                  </a:lnTo>
                  <a:lnTo>
                    <a:pt x="111" y="45"/>
                  </a:lnTo>
                  <a:lnTo>
                    <a:pt x="110" y="39"/>
                  </a:lnTo>
                  <a:lnTo>
                    <a:pt x="108" y="30"/>
                  </a:lnTo>
                  <a:lnTo>
                    <a:pt x="103" y="19"/>
                  </a:lnTo>
                  <a:lnTo>
                    <a:pt x="99" y="13"/>
                  </a:lnTo>
                  <a:lnTo>
                    <a:pt x="93" y="8"/>
                  </a:lnTo>
                  <a:lnTo>
                    <a:pt x="86" y="5"/>
                  </a:lnTo>
                  <a:lnTo>
                    <a:pt x="75" y="1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61" y="1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30"/>
            <p:cNvSpPr>
              <a:spLocks/>
            </p:cNvSpPr>
            <p:nvPr userDrawn="1"/>
          </p:nvSpPr>
          <p:spPr bwMode="auto">
            <a:xfrm>
              <a:off x="2727" y="3754"/>
              <a:ext cx="18" cy="27"/>
            </a:xfrm>
            <a:custGeom>
              <a:avLst/>
              <a:gdLst>
                <a:gd name="T0" fmla="*/ 70 w 91"/>
                <a:gd name="T1" fmla="*/ 88 h 135"/>
                <a:gd name="T2" fmla="*/ 67 w 91"/>
                <a:gd name="T3" fmla="*/ 100 h 135"/>
                <a:gd name="T4" fmla="*/ 64 w 91"/>
                <a:gd name="T5" fmla="*/ 109 h 135"/>
                <a:gd name="T6" fmla="*/ 58 w 91"/>
                <a:gd name="T7" fmla="*/ 115 h 135"/>
                <a:gd name="T8" fmla="*/ 50 w 91"/>
                <a:gd name="T9" fmla="*/ 117 h 135"/>
                <a:gd name="T10" fmla="*/ 43 w 91"/>
                <a:gd name="T11" fmla="*/ 118 h 135"/>
                <a:gd name="T12" fmla="*/ 33 w 91"/>
                <a:gd name="T13" fmla="*/ 117 h 135"/>
                <a:gd name="T14" fmla="*/ 26 w 91"/>
                <a:gd name="T15" fmla="*/ 111 h 135"/>
                <a:gd name="T16" fmla="*/ 23 w 91"/>
                <a:gd name="T17" fmla="*/ 103 h 135"/>
                <a:gd name="T18" fmla="*/ 21 w 91"/>
                <a:gd name="T19" fmla="*/ 92 h 135"/>
                <a:gd name="T20" fmla="*/ 21 w 91"/>
                <a:gd name="T21" fmla="*/ 0 h 135"/>
                <a:gd name="T22" fmla="*/ 0 w 91"/>
                <a:gd name="T23" fmla="*/ 0 h 135"/>
                <a:gd name="T24" fmla="*/ 0 w 91"/>
                <a:gd name="T25" fmla="*/ 101 h 135"/>
                <a:gd name="T26" fmla="*/ 2 w 91"/>
                <a:gd name="T27" fmla="*/ 116 h 135"/>
                <a:gd name="T28" fmla="*/ 8 w 91"/>
                <a:gd name="T29" fmla="*/ 127 h 135"/>
                <a:gd name="T30" fmla="*/ 20 w 91"/>
                <a:gd name="T31" fmla="*/ 133 h 135"/>
                <a:gd name="T32" fmla="*/ 35 w 91"/>
                <a:gd name="T33" fmla="*/ 135 h 135"/>
                <a:gd name="T34" fmla="*/ 48 w 91"/>
                <a:gd name="T35" fmla="*/ 133 h 135"/>
                <a:gd name="T36" fmla="*/ 60 w 91"/>
                <a:gd name="T37" fmla="*/ 127 h 135"/>
                <a:gd name="T38" fmla="*/ 68 w 91"/>
                <a:gd name="T39" fmla="*/ 117 h 135"/>
                <a:gd name="T40" fmla="*/ 70 w 91"/>
                <a:gd name="T41" fmla="*/ 117 h 135"/>
                <a:gd name="T42" fmla="*/ 70 w 91"/>
                <a:gd name="T43" fmla="*/ 133 h 135"/>
                <a:gd name="T44" fmla="*/ 91 w 91"/>
                <a:gd name="T45" fmla="*/ 133 h 135"/>
                <a:gd name="T46" fmla="*/ 90 w 91"/>
                <a:gd name="T47" fmla="*/ 105 h 135"/>
                <a:gd name="T48" fmla="*/ 90 w 91"/>
                <a:gd name="T49" fmla="*/ 0 h 135"/>
                <a:gd name="T50" fmla="*/ 70 w 91"/>
                <a:gd name="T51" fmla="*/ 0 h 135"/>
                <a:gd name="T52" fmla="*/ 70 w 91"/>
                <a:gd name="T5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1" h="135">
                  <a:moveTo>
                    <a:pt x="70" y="88"/>
                  </a:moveTo>
                  <a:lnTo>
                    <a:pt x="67" y="100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0" y="117"/>
                  </a:lnTo>
                  <a:lnTo>
                    <a:pt x="43" y="118"/>
                  </a:lnTo>
                  <a:lnTo>
                    <a:pt x="33" y="117"/>
                  </a:lnTo>
                  <a:lnTo>
                    <a:pt x="26" y="111"/>
                  </a:lnTo>
                  <a:lnTo>
                    <a:pt x="23" y="103"/>
                  </a:lnTo>
                  <a:lnTo>
                    <a:pt x="21" y="9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2" y="116"/>
                  </a:lnTo>
                  <a:lnTo>
                    <a:pt x="8" y="127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48" y="133"/>
                  </a:lnTo>
                  <a:lnTo>
                    <a:pt x="60" y="127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0" y="133"/>
                  </a:lnTo>
                  <a:lnTo>
                    <a:pt x="91" y="133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70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31"/>
            <p:cNvSpPr>
              <a:spLocks/>
            </p:cNvSpPr>
            <p:nvPr userDrawn="1"/>
          </p:nvSpPr>
          <p:spPr bwMode="auto">
            <a:xfrm>
              <a:off x="2753" y="3753"/>
              <a:ext cx="19" cy="28"/>
            </a:xfrm>
            <a:custGeom>
              <a:avLst/>
              <a:gdLst>
                <a:gd name="T0" fmla="*/ 95 w 95"/>
                <a:gd name="T1" fmla="*/ 136 h 136"/>
                <a:gd name="T2" fmla="*/ 95 w 95"/>
                <a:gd name="T3" fmla="*/ 44 h 136"/>
                <a:gd name="T4" fmla="*/ 94 w 95"/>
                <a:gd name="T5" fmla="*/ 29 h 136"/>
                <a:gd name="T6" fmla="*/ 90 w 95"/>
                <a:gd name="T7" fmla="*/ 17 h 136"/>
                <a:gd name="T8" fmla="*/ 84 w 95"/>
                <a:gd name="T9" fmla="*/ 9 h 136"/>
                <a:gd name="T10" fmla="*/ 73 w 95"/>
                <a:gd name="T11" fmla="*/ 3 h 136"/>
                <a:gd name="T12" fmla="*/ 59 w 95"/>
                <a:gd name="T13" fmla="*/ 0 h 136"/>
                <a:gd name="T14" fmla="*/ 44 w 95"/>
                <a:gd name="T15" fmla="*/ 3 h 136"/>
                <a:gd name="T16" fmla="*/ 33 w 95"/>
                <a:gd name="T17" fmla="*/ 9 h 136"/>
                <a:gd name="T18" fmla="*/ 24 w 95"/>
                <a:gd name="T19" fmla="*/ 20 h 136"/>
                <a:gd name="T20" fmla="*/ 23 w 95"/>
                <a:gd name="T21" fmla="*/ 20 h 136"/>
                <a:gd name="T22" fmla="*/ 23 w 95"/>
                <a:gd name="T23" fmla="*/ 3 h 136"/>
                <a:gd name="T24" fmla="*/ 0 w 95"/>
                <a:gd name="T25" fmla="*/ 3 h 136"/>
                <a:gd name="T26" fmla="*/ 1 w 95"/>
                <a:gd name="T27" fmla="*/ 31 h 136"/>
                <a:gd name="T28" fmla="*/ 1 w 95"/>
                <a:gd name="T29" fmla="*/ 136 h 136"/>
                <a:gd name="T30" fmla="*/ 23 w 95"/>
                <a:gd name="T31" fmla="*/ 136 h 136"/>
                <a:gd name="T32" fmla="*/ 23 w 95"/>
                <a:gd name="T33" fmla="*/ 57 h 136"/>
                <a:gd name="T34" fmla="*/ 23 w 95"/>
                <a:gd name="T35" fmla="*/ 48 h 136"/>
                <a:gd name="T36" fmla="*/ 25 w 95"/>
                <a:gd name="T37" fmla="*/ 39 h 136"/>
                <a:gd name="T38" fmla="*/ 27 w 95"/>
                <a:gd name="T39" fmla="*/ 31 h 136"/>
                <a:gd name="T40" fmla="*/ 32 w 95"/>
                <a:gd name="T41" fmla="*/ 25 h 136"/>
                <a:gd name="T42" fmla="*/ 40 w 95"/>
                <a:gd name="T43" fmla="*/ 20 h 136"/>
                <a:gd name="T44" fmla="*/ 50 w 95"/>
                <a:gd name="T45" fmla="*/ 19 h 136"/>
                <a:gd name="T46" fmla="*/ 61 w 95"/>
                <a:gd name="T47" fmla="*/ 20 h 136"/>
                <a:gd name="T48" fmla="*/ 68 w 95"/>
                <a:gd name="T49" fmla="*/ 26 h 136"/>
                <a:gd name="T50" fmla="*/ 72 w 95"/>
                <a:gd name="T51" fmla="*/ 34 h 136"/>
                <a:gd name="T52" fmla="*/ 73 w 95"/>
                <a:gd name="T53" fmla="*/ 44 h 136"/>
                <a:gd name="T54" fmla="*/ 73 w 95"/>
                <a:gd name="T55" fmla="*/ 136 h 136"/>
                <a:gd name="T56" fmla="*/ 95 w 95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36">
                  <a:moveTo>
                    <a:pt x="95" y="136"/>
                  </a:moveTo>
                  <a:lnTo>
                    <a:pt x="95" y="44"/>
                  </a:lnTo>
                  <a:lnTo>
                    <a:pt x="94" y="29"/>
                  </a:lnTo>
                  <a:lnTo>
                    <a:pt x="90" y="17"/>
                  </a:lnTo>
                  <a:lnTo>
                    <a:pt x="84" y="9"/>
                  </a:lnTo>
                  <a:lnTo>
                    <a:pt x="73" y="3"/>
                  </a:lnTo>
                  <a:lnTo>
                    <a:pt x="59" y="0"/>
                  </a:lnTo>
                  <a:lnTo>
                    <a:pt x="44" y="3"/>
                  </a:lnTo>
                  <a:lnTo>
                    <a:pt x="33" y="9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3" y="3"/>
                  </a:lnTo>
                  <a:lnTo>
                    <a:pt x="0" y="3"/>
                  </a:lnTo>
                  <a:lnTo>
                    <a:pt x="1" y="31"/>
                  </a:lnTo>
                  <a:lnTo>
                    <a:pt x="1" y="136"/>
                  </a:lnTo>
                  <a:lnTo>
                    <a:pt x="23" y="136"/>
                  </a:lnTo>
                  <a:lnTo>
                    <a:pt x="23" y="57"/>
                  </a:lnTo>
                  <a:lnTo>
                    <a:pt x="23" y="48"/>
                  </a:lnTo>
                  <a:lnTo>
                    <a:pt x="25" y="39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0" y="20"/>
                  </a:lnTo>
                  <a:lnTo>
                    <a:pt x="50" y="19"/>
                  </a:lnTo>
                  <a:lnTo>
                    <a:pt x="61" y="20"/>
                  </a:lnTo>
                  <a:lnTo>
                    <a:pt x="68" y="26"/>
                  </a:lnTo>
                  <a:lnTo>
                    <a:pt x="72" y="34"/>
                  </a:lnTo>
                  <a:lnTo>
                    <a:pt x="73" y="44"/>
                  </a:lnTo>
                  <a:lnTo>
                    <a:pt x="73" y="136"/>
                  </a:lnTo>
                  <a:lnTo>
                    <a:pt x="95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32"/>
            <p:cNvSpPr>
              <a:spLocks noEditPoints="1"/>
            </p:cNvSpPr>
            <p:nvPr userDrawn="1"/>
          </p:nvSpPr>
          <p:spPr bwMode="auto">
            <a:xfrm>
              <a:off x="2778" y="3743"/>
              <a:ext cx="19" cy="38"/>
            </a:xfrm>
            <a:custGeom>
              <a:avLst/>
              <a:gdLst>
                <a:gd name="T0" fmla="*/ 74 w 96"/>
                <a:gd name="T1" fmla="*/ 119 h 192"/>
                <a:gd name="T2" fmla="*/ 74 w 96"/>
                <a:gd name="T3" fmla="*/ 132 h 192"/>
                <a:gd name="T4" fmla="*/ 73 w 96"/>
                <a:gd name="T5" fmla="*/ 145 h 192"/>
                <a:gd name="T6" fmla="*/ 70 w 96"/>
                <a:gd name="T7" fmla="*/ 156 h 192"/>
                <a:gd name="T8" fmla="*/ 67 w 96"/>
                <a:gd name="T9" fmla="*/ 166 h 192"/>
                <a:gd name="T10" fmla="*/ 60 w 96"/>
                <a:gd name="T11" fmla="*/ 172 h 192"/>
                <a:gd name="T12" fmla="*/ 50 w 96"/>
                <a:gd name="T13" fmla="*/ 174 h 192"/>
                <a:gd name="T14" fmla="*/ 38 w 96"/>
                <a:gd name="T15" fmla="*/ 173 h 192"/>
                <a:gd name="T16" fmla="*/ 31 w 96"/>
                <a:gd name="T17" fmla="*/ 167 h 192"/>
                <a:gd name="T18" fmla="*/ 26 w 96"/>
                <a:gd name="T19" fmla="*/ 157 h 192"/>
                <a:gd name="T20" fmla="*/ 23 w 96"/>
                <a:gd name="T21" fmla="*/ 148 h 192"/>
                <a:gd name="T22" fmla="*/ 23 w 96"/>
                <a:gd name="T23" fmla="*/ 137 h 192"/>
                <a:gd name="T24" fmla="*/ 23 w 96"/>
                <a:gd name="T25" fmla="*/ 126 h 192"/>
                <a:gd name="T26" fmla="*/ 23 w 96"/>
                <a:gd name="T27" fmla="*/ 106 h 192"/>
                <a:gd name="T28" fmla="*/ 26 w 96"/>
                <a:gd name="T29" fmla="*/ 92 h 192"/>
                <a:gd name="T30" fmla="*/ 29 w 96"/>
                <a:gd name="T31" fmla="*/ 81 h 192"/>
                <a:gd name="T32" fmla="*/ 38 w 96"/>
                <a:gd name="T33" fmla="*/ 75 h 192"/>
                <a:gd name="T34" fmla="*/ 49 w 96"/>
                <a:gd name="T35" fmla="*/ 73 h 192"/>
                <a:gd name="T36" fmla="*/ 60 w 96"/>
                <a:gd name="T37" fmla="*/ 75 h 192"/>
                <a:gd name="T38" fmla="*/ 66 w 96"/>
                <a:gd name="T39" fmla="*/ 80 h 192"/>
                <a:gd name="T40" fmla="*/ 70 w 96"/>
                <a:gd name="T41" fmla="*/ 88 h 192"/>
                <a:gd name="T42" fmla="*/ 73 w 96"/>
                <a:gd name="T43" fmla="*/ 98 h 192"/>
                <a:gd name="T44" fmla="*/ 74 w 96"/>
                <a:gd name="T45" fmla="*/ 109 h 192"/>
                <a:gd name="T46" fmla="*/ 74 w 96"/>
                <a:gd name="T47" fmla="*/ 119 h 192"/>
                <a:gd name="T48" fmla="*/ 74 w 96"/>
                <a:gd name="T49" fmla="*/ 70 h 192"/>
                <a:gd name="T50" fmla="*/ 73 w 96"/>
                <a:gd name="T51" fmla="*/ 70 h 192"/>
                <a:gd name="T52" fmla="*/ 66 w 96"/>
                <a:gd name="T53" fmla="*/ 62 h 192"/>
                <a:gd name="T54" fmla="*/ 56 w 96"/>
                <a:gd name="T55" fmla="*/ 57 h 192"/>
                <a:gd name="T56" fmla="*/ 44 w 96"/>
                <a:gd name="T57" fmla="*/ 54 h 192"/>
                <a:gd name="T58" fmla="*/ 29 w 96"/>
                <a:gd name="T59" fmla="*/ 57 h 192"/>
                <a:gd name="T60" fmla="*/ 20 w 96"/>
                <a:gd name="T61" fmla="*/ 62 h 192"/>
                <a:gd name="T62" fmla="*/ 11 w 96"/>
                <a:gd name="T63" fmla="*/ 69 h 192"/>
                <a:gd name="T64" fmla="*/ 6 w 96"/>
                <a:gd name="T65" fmla="*/ 77 h 192"/>
                <a:gd name="T66" fmla="*/ 3 w 96"/>
                <a:gd name="T67" fmla="*/ 88 h 192"/>
                <a:gd name="T68" fmla="*/ 2 w 96"/>
                <a:gd name="T69" fmla="*/ 100 h 192"/>
                <a:gd name="T70" fmla="*/ 0 w 96"/>
                <a:gd name="T71" fmla="*/ 114 h 192"/>
                <a:gd name="T72" fmla="*/ 0 w 96"/>
                <a:gd name="T73" fmla="*/ 126 h 192"/>
                <a:gd name="T74" fmla="*/ 2 w 96"/>
                <a:gd name="T75" fmla="*/ 148 h 192"/>
                <a:gd name="T76" fmla="*/ 5 w 96"/>
                <a:gd name="T77" fmla="*/ 165 h 192"/>
                <a:gd name="T78" fmla="*/ 10 w 96"/>
                <a:gd name="T79" fmla="*/ 177 h 192"/>
                <a:gd name="T80" fmla="*/ 17 w 96"/>
                <a:gd name="T81" fmla="*/ 184 h 192"/>
                <a:gd name="T82" fmla="*/ 26 w 96"/>
                <a:gd name="T83" fmla="*/ 189 h 192"/>
                <a:gd name="T84" fmla="*/ 34 w 96"/>
                <a:gd name="T85" fmla="*/ 191 h 192"/>
                <a:gd name="T86" fmla="*/ 43 w 96"/>
                <a:gd name="T87" fmla="*/ 192 h 192"/>
                <a:gd name="T88" fmla="*/ 56 w 96"/>
                <a:gd name="T89" fmla="*/ 190 h 192"/>
                <a:gd name="T90" fmla="*/ 66 w 96"/>
                <a:gd name="T91" fmla="*/ 184 h 192"/>
                <a:gd name="T92" fmla="*/ 73 w 96"/>
                <a:gd name="T93" fmla="*/ 174 h 192"/>
                <a:gd name="T94" fmla="*/ 74 w 96"/>
                <a:gd name="T95" fmla="*/ 174 h 192"/>
                <a:gd name="T96" fmla="*/ 74 w 96"/>
                <a:gd name="T97" fmla="*/ 190 h 192"/>
                <a:gd name="T98" fmla="*/ 96 w 96"/>
                <a:gd name="T99" fmla="*/ 190 h 192"/>
                <a:gd name="T100" fmla="*/ 96 w 96"/>
                <a:gd name="T101" fmla="*/ 0 h 192"/>
                <a:gd name="T102" fmla="*/ 74 w 96"/>
                <a:gd name="T103" fmla="*/ 0 h 192"/>
                <a:gd name="T104" fmla="*/ 74 w 96"/>
                <a:gd name="T10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" h="192">
                  <a:moveTo>
                    <a:pt x="74" y="119"/>
                  </a:moveTo>
                  <a:lnTo>
                    <a:pt x="74" y="132"/>
                  </a:lnTo>
                  <a:lnTo>
                    <a:pt x="73" y="145"/>
                  </a:lnTo>
                  <a:lnTo>
                    <a:pt x="70" y="156"/>
                  </a:lnTo>
                  <a:lnTo>
                    <a:pt x="67" y="166"/>
                  </a:lnTo>
                  <a:lnTo>
                    <a:pt x="60" y="172"/>
                  </a:lnTo>
                  <a:lnTo>
                    <a:pt x="50" y="174"/>
                  </a:lnTo>
                  <a:lnTo>
                    <a:pt x="38" y="173"/>
                  </a:lnTo>
                  <a:lnTo>
                    <a:pt x="31" y="167"/>
                  </a:lnTo>
                  <a:lnTo>
                    <a:pt x="26" y="157"/>
                  </a:lnTo>
                  <a:lnTo>
                    <a:pt x="23" y="148"/>
                  </a:lnTo>
                  <a:lnTo>
                    <a:pt x="23" y="137"/>
                  </a:lnTo>
                  <a:lnTo>
                    <a:pt x="23" y="126"/>
                  </a:lnTo>
                  <a:lnTo>
                    <a:pt x="23" y="106"/>
                  </a:lnTo>
                  <a:lnTo>
                    <a:pt x="26" y="92"/>
                  </a:lnTo>
                  <a:lnTo>
                    <a:pt x="29" y="81"/>
                  </a:lnTo>
                  <a:lnTo>
                    <a:pt x="38" y="75"/>
                  </a:lnTo>
                  <a:lnTo>
                    <a:pt x="49" y="73"/>
                  </a:lnTo>
                  <a:lnTo>
                    <a:pt x="60" y="75"/>
                  </a:lnTo>
                  <a:lnTo>
                    <a:pt x="66" y="80"/>
                  </a:lnTo>
                  <a:lnTo>
                    <a:pt x="70" y="88"/>
                  </a:lnTo>
                  <a:lnTo>
                    <a:pt x="73" y="98"/>
                  </a:lnTo>
                  <a:lnTo>
                    <a:pt x="74" y="109"/>
                  </a:lnTo>
                  <a:lnTo>
                    <a:pt x="74" y="119"/>
                  </a:lnTo>
                  <a:close/>
                  <a:moveTo>
                    <a:pt x="74" y="70"/>
                  </a:moveTo>
                  <a:lnTo>
                    <a:pt x="73" y="70"/>
                  </a:lnTo>
                  <a:lnTo>
                    <a:pt x="66" y="62"/>
                  </a:lnTo>
                  <a:lnTo>
                    <a:pt x="56" y="57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0" y="62"/>
                  </a:lnTo>
                  <a:lnTo>
                    <a:pt x="11" y="69"/>
                  </a:lnTo>
                  <a:lnTo>
                    <a:pt x="6" y="77"/>
                  </a:lnTo>
                  <a:lnTo>
                    <a:pt x="3" y="88"/>
                  </a:lnTo>
                  <a:lnTo>
                    <a:pt x="2" y="100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2" y="148"/>
                  </a:lnTo>
                  <a:lnTo>
                    <a:pt x="5" y="165"/>
                  </a:lnTo>
                  <a:lnTo>
                    <a:pt x="10" y="177"/>
                  </a:lnTo>
                  <a:lnTo>
                    <a:pt x="17" y="184"/>
                  </a:lnTo>
                  <a:lnTo>
                    <a:pt x="26" y="189"/>
                  </a:lnTo>
                  <a:lnTo>
                    <a:pt x="34" y="191"/>
                  </a:lnTo>
                  <a:lnTo>
                    <a:pt x="43" y="192"/>
                  </a:lnTo>
                  <a:lnTo>
                    <a:pt x="56" y="190"/>
                  </a:lnTo>
                  <a:lnTo>
                    <a:pt x="66" y="184"/>
                  </a:lnTo>
                  <a:lnTo>
                    <a:pt x="73" y="174"/>
                  </a:lnTo>
                  <a:lnTo>
                    <a:pt x="74" y="174"/>
                  </a:lnTo>
                  <a:lnTo>
                    <a:pt x="74" y="190"/>
                  </a:lnTo>
                  <a:lnTo>
                    <a:pt x="96" y="190"/>
                  </a:lnTo>
                  <a:lnTo>
                    <a:pt x="96" y="0"/>
                  </a:lnTo>
                  <a:lnTo>
                    <a:pt x="74" y="0"/>
                  </a:lnTo>
                  <a:lnTo>
                    <a:pt x="7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33"/>
            <p:cNvSpPr>
              <a:spLocks noEditPoints="1"/>
            </p:cNvSpPr>
            <p:nvPr userDrawn="1"/>
          </p:nvSpPr>
          <p:spPr bwMode="auto">
            <a:xfrm>
              <a:off x="2803" y="3753"/>
              <a:ext cx="20" cy="28"/>
            </a:xfrm>
            <a:custGeom>
              <a:avLst/>
              <a:gdLst>
                <a:gd name="T0" fmla="*/ 23 w 98"/>
                <a:gd name="T1" fmla="*/ 60 h 138"/>
                <a:gd name="T2" fmla="*/ 24 w 98"/>
                <a:gd name="T3" fmla="*/ 44 h 138"/>
                <a:gd name="T4" fmla="*/ 27 w 98"/>
                <a:gd name="T5" fmla="*/ 33 h 138"/>
                <a:gd name="T6" fmla="*/ 32 w 98"/>
                <a:gd name="T7" fmla="*/ 25 h 138"/>
                <a:gd name="T8" fmla="*/ 36 w 98"/>
                <a:gd name="T9" fmla="*/ 20 h 138"/>
                <a:gd name="T10" fmla="*/ 43 w 98"/>
                <a:gd name="T11" fmla="*/ 17 h 138"/>
                <a:gd name="T12" fmla="*/ 49 w 98"/>
                <a:gd name="T13" fmla="*/ 17 h 138"/>
                <a:gd name="T14" fmla="*/ 56 w 98"/>
                <a:gd name="T15" fmla="*/ 17 h 138"/>
                <a:gd name="T16" fmla="*/ 63 w 98"/>
                <a:gd name="T17" fmla="*/ 20 h 138"/>
                <a:gd name="T18" fmla="*/ 68 w 98"/>
                <a:gd name="T19" fmla="*/ 25 h 138"/>
                <a:gd name="T20" fmla="*/ 71 w 98"/>
                <a:gd name="T21" fmla="*/ 32 h 138"/>
                <a:gd name="T22" fmla="*/ 74 w 98"/>
                <a:gd name="T23" fmla="*/ 44 h 138"/>
                <a:gd name="T24" fmla="*/ 75 w 98"/>
                <a:gd name="T25" fmla="*/ 60 h 138"/>
                <a:gd name="T26" fmla="*/ 23 w 98"/>
                <a:gd name="T27" fmla="*/ 60 h 138"/>
                <a:gd name="T28" fmla="*/ 98 w 98"/>
                <a:gd name="T29" fmla="*/ 77 h 138"/>
                <a:gd name="T30" fmla="*/ 98 w 98"/>
                <a:gd name="T31" fmla="*/ 65 h 138"/>
                <a:gd name="T32" fmla="*/ 97 w 98"/>
                <a:gd name="T33" fmla="*/ 45 h 138"/>
                <a:gd name="T34" fmla="*/ 94 w 98"/>
                <a:gd name="T35" fmla="*/ 29 h 138"/>
                <a:gd name="T36" fmla="*/ 88 w 98"/>
                <a:gd name="T37" fmla="*/ 16 h 138"/>
                <a:gd name="T38" fmla="*/ 80 w 98"/>
                <a:gd name="T39" fmla="*/ 8 h 138"/>
                <a:gd name="T40" fmla="*/ 68 w 98"/>
                <a:gd name="T41" fmla="*/ 3 h 138"/>
                <a:gd name="T42" fmla="*/ 51 w 98"/>
                <a:gd name="T43" fmla="*/ 0 h 138"/>
                <a:gd name="T44" fmla="*/ 34 w 98"/>
                <a:gd name="T45" fmla="*/ 3 h 138"/>
                <a:gd name="T46" fmla="*/ 21 w 98"/>
                <a:gd name="T47" fmla="*/ 8 h 138"/>
                <a:gd name="T48" fmla="*/ 12 w 98"/>
                <a:gd name="T49" fmla="*/ 16 h 138"/>
                <a:gd name="T50" fmla="*/ 6 w 98"/>
                <a:gd name="T51" fmla="*/ 27 h 138"/>
                <a:gd name="T52" fmla="*/ 3 w 98"/>
                <a:gd name="T53" fmla="*/ 40 h 138"/>
                <a:gd name="T54" fmla="*/ 1 w 98"/>
                <a:gd name="T55" fmla="*/ 55 h 138"/>
                <a:gd name="T56" fmla="*/ 0 w 98"/>
                <a:gd name="T57" fmla="*/ 72 h 138"/>
                <a:gd name="T58" fmla="*/ 3 w 98"/>
                <a:gd name="T59" fmla="*/ 94 h 138"/>
                <a:gd name="T60" fmla="*/ 6 w 98"/>
                <a:gd name="T61" fmla="*/ 111 h 138"/>
                <a:gd name="T62" fmla="*/ 12 w 98"/>
                <a:gd name="T63" fmla="*/ 123 h 138"/>
                <a:gd name="T64" fmla="*/ 20 w 98"/>
                <a:gd name="T65" fmla="*/ 130 h 138"/>
                <a:gd name="T66" fmla="*/ 29 w 98"/>
                <a:gd name="T67" fmla="*/ 135 h 138"/>
                <a:gd name="T68" fmla="*/ 39 w 98"/>
                <a:gd name="T69" fmla="*/ 137 h 138"/>
                <a:gd name="T70" fmla="*/ 51 w 98"/>
                <a:gd name="T71" fmla="*/ 138 h 138"/>
                <a:gd name="T72" fmla="*/ 67 w 98"/>
                <a:gd name="T73" fmla="*/ 137 h 138"/>
                <a:gd name="T74" fmla="*/ 79 w 98"/>
                <a:gd name="T75" fmla="*/ 131 h 138"/>
                <a:gd name="T76" fmla="*/ 88 w 98"/>
                <a:gd name="T77" fmla="*/ 124 h 138"/>
                <a:gd name="T78" fmla="*/ 94 w 98"/>
                <a:gd name="T79" fmla="*/ 112 h 138"/>
                <a:gd name="T80" fmla="*/ 97 w 98"/>
                <a:gd name="T81" fmla="*/ 96 h 138"/>
                <a:gd name="T82" fmla="*/ 74 w 98"/>
                <a:gd name="T83" fmla="*/ 96 h 138"/>
                <a:gd name="T84" fmla="*/ 71 w 98"/>
                <a:gd name="T85" fmla="*/ 106 h 138"/>
                <a:gd name="T86" fmla="*/ 67 w 98"/>
                <a:gd name="T87" fmla="*/ 113 h 138"/>
                <a:gd name="T88" fmla="*/ 61 w 98"/>
                <a:gd name="T89" fmla="*/ 119 h 138"/>
                <a:gd name="T90" fmla="*/ 51 w 98"/>
                <a:gd name="T91" fmla="*/ 120 h 138"/>
                <a:gd name="T92" fmla="*/ 41 w 98"/>
                <a:gd name="T93" fmla="*/ 120 h 138"/>
                <a:gd name="T94" fmla="*/ 34 w 98"/>
                <a:gd name="T95" fmla="*/ 115 h 138"/>
                <a:gd name="T96" fmla="*/ 28 w 98"/>
                <a:gd name="T97" fmla="*/ 108 h 138"/>
                <a:gd name="T98" fmla="*/ 24 w 98"/>
                <a:gd name="T99" fmla="*/ 95 h 138"/>
                <a:gd name="T100" fmla="*/ 23 w 98"/>
                <a:gd name="T101" fmla="*/ 77 h 138"/>
                <a:gd name="T102" fmla="*/ 98 w 98"/>
                <a:gd name="T10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" h="138">
                  <a:moveTo>
                    <a:pt x="23" y="60"/>
                  </a:moveTo>
                  <a:lnTo>
                    <a:pt x="24" y="44"/>
                  </a:lnTo>
                  <a:lnTo>
                    <a:pt x="27" y="33"/>
                  </a:lnTo>
                  <a:lnTo>
                    <a:pt x="32" y="25"/>
                  </a:lnTo>
                  <a:lnTo>
                    <a:pt x="36" y="20"/>
                  </a:lnTo>
                  <a:lnTo>
                    <a:pt x="43" y="17"/>
                  </a:lnTo>
                  <a:lnTo>
                    <a:pt x="49" y="17"/>
                  </a:lnTo>
                  <a:lnTo>
                    <a:pt x="56" y="17"/>
                  </a:lnTo>
                  <a:lnTo>
                    <a:pt x="63" y="20"/>
                  </a:lnTo>
                  <a:lnTo>
                    <a:pt x="68" y="25"/>
                  </a:lnTo>
                  <a:lnTo>
                    <a:pt x="71" y="32"/>
                  </a:lnTo>
                  <a:lnTo>
                    <a:pt x="74" y="44"/>
                  </a:lnTo>
                  <a:lnTo>
                    <a:pt x="75" y="60"/>
                  </a:lnTo>
                  <a:lnTo>
                    <a:pt x="23" y="60"/>
                  </a:lnTo>
                  <a:close/>
                  <a:moveTo>
                    <a:pt x="98" y="77"/>
                  </a:moveTo>
                  <a:lnTo>
                    <a:pt x="98" y="65"/>
                  </a:lnTo>
                  <a:lnTo>
                    <a:pt x="97" y="45"/>
                  </a:lnTo>
                  <a:lnTo>
                    <a:pt x="94" y="29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8" y="3"/>
                  </a:lnTo>
                  <a:lnTo>
                    <a:pt x="51" y="0"/>
                  </a:lnTo>
                  <a:lnTo>
                    <a:pt x="34" y="3"/>
                  </a:lnTo>
                  <a:lnTo>
                    <a:pt x="21" y="8"/>
                  </a:lnTo>
                  <a:lnTo>
                    <a:pt x="12" y="16"/>
                  </a:lnTo>
                  <a:lnTo>
                    <a:pt x="6" y="27"/>
                  </a:lnTo>
                  <a:lnTo>
                    <a:pt x="3" y="40"/>
                  </a:lnTo>
                  <a:lnTo>
                    <a:pt x="1" y="55"/>
                  </a:lnTo>
                  <a:lnTo>
                    <a:pt x="0" y="72"/>
                  </a:lnTo>
                  <a:lnTo>
                    <a:pt x="3" y="94"/>
                  </a:lnTo>
                  <a:lnTo>
                    <a:pt x="6" y="111"/>
                  </a:lnTo>
                  <a:lnTo>
                    <a:pt x="12" y="123"/>
                  </a:lnTo>
                  <a:lnTo>
                    <a:pt x="20" y="130"/>
                  </a:lnTo>
                  <a:lnTo>
                    <a:pt x="29" y="135"/>
                  </a:lnTo>
                  <a:lnTo>
                    <a:pt x="39" y="137"/>
                  </a:lnTo>
                  <a:lnTo>
                    <a:pt x="51" y="138"/>
                  </a:lnTo>
                  <a:lnTo>
                    <a:pt x="67" y="137"/>
                  </a:lnTo>
                  <a:lnTo>
                    <a:pt x="79" y="131"/>
                  </a:lnTo>
                  <a:lnTo>
                    <a:pt x="88" y="124"/>
                  </a:lnTo>
                  <a:lnTo>
                    <a:pt x="94" y="112"/>
                  </a:lnTo>
                  <a:lnTo>
                    <a:pt x="97" y="96"/>
                  </a:lnTo>
                  <a:lnTo>
                    <a:pt x="74" y="96"/>
                  </a:lnTo>
                  <a:lnTo>
                    <a:pt x="71" y="106"/>
                  </a:lnTo>
                  <a:lnTo>
                    <a:pt x="67" y="113"/>
                  </a:lnTo>
                  <a:lnTo>
                    <a:pt x="61" y="119"/>
                  </a:lnTo>
                  <a:lnTo>
                    <a:pt x="51" y="120"/>
                  </a:lnTo>
                  <a:lnTo>
                    <a:pt x="41" y="120"/>
                  </a:lnTo>
                  <a:lnTo>
                    <a:pt x="34" y="115"/>
                  </a:lnTo>
                  <a:lnTo>
                    <a:pt x="28" y="108"/>
                  </a:lnTo>
                  <a:lnTo>
                    <a:pt x="24" y="95"/>
                  </a:lnTo>
                  <a:lnTo>
                    <a:pt x="23" y="77"/>
                  </a:lnTo>
                  <a:lnTo>
                    <a:pt x="98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34"/>
            <p:cNvSpPr>
              <a:spLocks/>
            </p:cNvSpPr>
            <p:nvPr userDrawn="1"/>
          </p:nvSpPr>
          <p:spPr bwMode="auto">
            <a:xfrm>
              <a:off x="2828" y="3753"/>
              <a:ext cx="19" cy="28"/>
            </a:xfrm>
            <a:custGeom>
              <a:avLst/>
              <a:gdLst>
                <a:gd name="T0" fmla="*/ 91 w 91"/>
                <a:gd name="T1" fmla="*/ 98 h 138"/>
                <a:gd name="T2" fmla="*/ 89 w 91"/>
                <a:gd name="T3" fmla="*/ 86 h 138"/>
                <a:gd name="T4" fmla="*/ 83 w 91"/>
                <a:gd name="T5" fmla="*/ 77 h 138"/>
                <a:gd name="T6" fmla="*/ 75 w 91"/>
                <a:gd name="T7" fmla="*/ 68 h 138"/>
                <a:gd name="T8" fmla="*/ 64 w 91"/>
                <a:gd name="T9" fmla="*/ 62 h 138"/>
                <a:gd name="T10" fmla="*/ 53 w 91"/>
                <a:gd name="T11" fmla="*/ 57 h 138"/>
                <a:gd name="T12" fmla="*/ 42 w 91"/>
                <a:gd name="T13" fmla="*/ 52 h 138"/>
                <a:gd name="T14" fmla="*/ 33 w 91"/>
                <a:gd name="T15" fmla="*/ 48 h 138"/>
                <a:gd name="T16" fmla="*/ 27 w 91"/>
                <a:gd name="T17" fmla="*/ 42 h 138"/>
                <a:gd name="T18" fmla="*/ 25 w 91"/>
                <a:gd name="T19" fmla="*/ 34 h 138"/>
                <a:gd name="T20" fmla="*/ 29 w 91"/>
                <a:gd name="T21" fmla="*/ 25 h 138"/>
                <a:gd name="T22" fmla="*/ 36 w 91"/>
                <a:gd name="T23" fmla="*/ 19 h 138"/>
                <a:gd name="T24" fmla="*/ 46 w 91"/>
                <a:gd name="T25" fmla="*/ 17 h 138"/>
                <a:gd name="T26" fmla="*/ 58 w 91"/>
                <a:gd name="T27" fmla="*/ 20 h 138"/>
                <a:gd name="T28" fmla="*/ 64 w 91"/>
                <a:gd name="T29" fmla="*/ 27 h 138"/>
                <a:gd name="T30" fmla="*/ 66 w 91"/>
                <a:gd name="T31" fmla="*/ 38 h 138"/>
                <a:gd name="T32" fmla="*/ 90 w 91"/>
                <a:gd name="T33" fmla="*/ 38 h 138"/>
                <a:gd name="T34" fmla="*/ 89 w 91"/>
                <a:gd name="T35" fmla="*/ 25 h 138"/>
                <a:gd name="T36" fmla="*/ 83 w 91"/>
                <a:gd name="T37" fmla="*/ 14 h 138"/>
                <a:gd name="T38" fmla="*/ 73 w 91"/>
                <a:gd name="T39" fmla="*/ 6 h 138"/>
                <a:gd name="T40" fmla="*/ 62 w 91"/>
                <a:gd name="T41" fmla="*/ 2 h 138"/>
                <a:gd name="T42" fmla="*/ 48 w 91"/>
                <a:gd name="T43" fmla="*/ 0 h 138"/>
                <a:gd name="T44" fmla="*/ 32 w 91"/>
                <a:gd name="T45" fmla="*/ 3 h 138"/>
                <a:gd name="T46" fmla="*/ 20 w 91"/>
                <a:gd name="T47" fmla="*/ 6 h 138"/>
                <a:gd name="T48" fmla="*/ 12 w 91"/>
                <a:gd name="T49" fmla="*/ 14 h 138"/>
                <a:gd name="T50" fmla="*/ 7 w 91"/>
                <a:gd name="T51" fmla="*/ 21 h 138"/>
                <a:gd name="T52" fmla="*/ 3 w 91"/>
                <a:gd name="T53" fmla="*/ 29 h 138"/>
                <a:gd name="T54" fmla="*/ 3 w 91"/>
                <a:gd name="T55" fmla="*/ 37 h 138"/>
                <a:gd name="T56" fmla="*/ 6 w 91"/>
                <a:gd name="T57" fmla="*/ 49 h 138"/>
                <a:gd name="T58" fmla="*/ 12 w 91"/>
                <a:gd name="T59" fmla="*/ 58 h 138"/>
                <a:gd name="T60" fmla="*/ 20 w 91"/>
                <a:gd name="T61" fmla="*/ 66 h 138"/>
                <a:gd name="T62" fmla="*/ 30 w 91"/>
                <a:gd name="T63" fmla="*/ 72 h 138"/>
                <a:gd name="T64" fmla="*/ 42 w 91"/>
                <a:gd name="T65" fmla="*/ 78 h 138"/>
                <a:gd name="T66" fmla="*/ 52 w 91"/>
                <a:gd name="T67" fmla="*/ 83 h 138"/>
                <a:gd name="T68" fmla="*/ 60 w 91"/>
                <a:gd name="T69" fmla="*/ 88 h 138"/>
                <a:gd name="T70" fmla="*/ 66 w 91"/>
                <a:gd name="T71" fmla="*/ 94 h 138"/>
                <a:gd name="T72" fmla="*/ 68 w 91"/>
                <a:gd name="T73" fmla="*/ 101 h 138"/>
                <a:gd name="T74" fmla="*/ 67 w 91"/>
                <a:gd name="T75" fmla="*/ 109 h 138"/>
                <a:gd name="T76" fmla="*/ 62 w 91"/>
                <a:gd name="T77" fmla="*/ 115 h 138"/>
                <a:gd name="T78" fmla="*/ 55 w 91"/>
                <a:gd name="T79" fmla="*/ 119 h 138"/>
                <a:gd name="T80" fmla="*/ 46 w 91"/>
                <a:gd name="T81" fmla="*/ 120 h 138"/>
                <a:gd name="T82" fmla="*/ 36 w 91"/>
                <a:gd name="T83" fmla="*/ 119 h 138"/>
                <a:gd name="T84" fmla="*/ 29 w 91"/>
                <a:gd name="T85" fmla="*/ 114 h 138"/>
                <a:gd name="T86" fmla="*/ 25 w 91"/>
                <a:gd name="T87" fmla="*/ 107 h 138"/>
                <a:gd name="T88" fmla="*/ 24 w 91"/>
                <a:gd name="T89" fmla="*/ 101 h 138"/>
                <a:gd name="T90" fmla="*/ 24 w 91"/>
                <a:gd name="T91" fmla="*/ 95 h 138"/>
                <a:gd name="T92" fmla="*/ 0 w 91"/>
                <a:gd name="T93" fmla="*/ 95 h 138"/>
                <a:gd name="T94" fmla="*/ 1 w 91"/>
                <a:gd name="T95" fmla="*/ 112 h 138"/>
                <a:gd name="T96" fmla="*/ 7 w 91"/>
                <a:gd name="T97" fmla="*/ 124 h 138"/>
                <a:gd name="T98" fmla="*/ 17 w 91"/>
                <a:gd name="T99" fmla="*/ 132 h 138"/>
                <a:gd name="T100" fmla="*/ 30 w 91"/>
                <a:gd name="T101" fmla="*/ 137 h 138"/>
                <a:gd name="T102" fmla="*/ 46 w 91"/>
                <a:gd name="T103" fmla="*/ 138 h 138"/>
                <a:gd name="T104" fmla="*/ 60 w 91"/>
                <a:gd name="T105" fmla="*/ 137 h 138"/>
                <a:gd name="T106" fmla="*/ 73 w 91"/>
                <a:gd name="T107" fmla="*/ 132 h 138"/>
                <a:gd name="T108" fmla="*/ 83 w 91"/>
                <a:gd name="T109" fmla="*/ 125 h 138"/>
                <a:gd name="T110" fmla="*/ 89 w 91"/>
                <a:gd name="T111" fmla="*/ 113 h 138"/>
                <a:gd name="T112" fmla="*/ 91 w 91"/>
                <a:gd name="T113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" h="138">
                  <a:moveTo>
                    <a:pt x="91" y="98"/>
                  </a:moveTo>
                  <a:lnTo>
                    <a:pt x="89" y="86"/>
                  </a:lnTo>
                  <a:lnTo>
                    <a:pt x="83" y="77"/>
                  </a:lnTo>
                  <a:lnTo>
                    <a:pt x="75" y="68"/>
                  </a:lnTo>
                  <a:lnTo>
                    <a:pt x="64" y="62"/>
                  </a:lnTo>
                  <a:lnTo>
                    <a:pt x="53" y="57"/>
                  </a:lnTo>
                  <a:lnTo>
                    <a:pt x="42" y="52"/>
                  </a:lnTo>
                  <a:lnTo>
                    <a:pt x="33" y="48"/>
                  </a:lnTo>
                  <a:lnTo>
                    <a:pt x="27" y="42"/>
                  </a:lnTo>
                  <a:lnTo>
                    <a:pt x="25" y="34"/>
                  </a:lnTo>
                  <a:lnTo>
                    <a:pt x="29" y="25"/>
                  </a:lnTo>
                  <a:lnTo>
                    <a:pt x="36" y="19"/>
                  </a:lnTo>
                  <a:lnTo>
                    <a:pt x="46" y="17"/>
                  </a:lnTo>
                  <a:lnTo>
                    <a:pt x="58" y="20"/>
                  </a:lnTo>
                  <a:lnTo>
                    <a:pt x="64" y="27"/>
                  </a:lnTo>
                  <a:lnTo>
                    <a:pt x="66" y="38"/>
                  </a:lnTo>
                  <a:lnTo>
                    <a:pt x="90" y="38"/>
                  </a:lnTo>
                  <a:lnTo>
                    <a:pt x="89" y="25"/>
                  </a:lnTo>
                  <a:lnTo>
                    <a:pt x="83" y="14"/>
                  </a:lnTo>
                  <a:lnTo>
                    <a:pt x="73" y="6"/>
                  </a:lnTo>
                  <a:lnTo>
                    <a:pt x="62" y="2"/>
                  </a:lnTo>
                  <a:lnTo>
                    <a:pt x="48" y="0"/>
                  </a:lnTo>
                  <a:lnTo>
                    <a:pt x="32" y="3"/>
                  </a:lnTo>
                  <a:lnTo>
                    <a:pt x="20" y="6"/>
                  </a:lnTo>
                  <a:lnTo>
                    <a:pt x="12" y="14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3" y="37"/>
                  </a:lnTo>
                  <a:lnTo>
                    <a:pt x="6" y="49"/>
                  </a:lnTo>
                  <a:lnTo>
                    <a:pt x="12" y="58"/>
                  </a:lnTo>
                  <a:lnTo>
                    <a:pt x="20" y="66"/>
                  </a:lnTo>
                  <a:lnTo>
                    <a:pt x="30" y="72"/>
                  </a:lnTo>
                  <a:lnTo>
                    <a:pt x="42" y="78"/>
                  </a:lnTo>
                  <a:lnTo>
                    <a:pt x="52" y="83"/>
                  </a:lnTo>
                  <a:lnTo>
                    <a:pt x="60" y="88"/>
                  </a:lnTo>
                  <a:lnTo>
                    <a:pt x="66" y="94"/>
                  </a:lnTo>
                  <a:lnTo>
                    <a:pt x="68" y="101"/>
                  </a:lnTo>
                  <a:lnTo>
                    <a:pt x="67" y="109"/>
                  </a:lnTo>
                  <a:lnTo>
                    <a:pt x="62" y="115"/>
                  </a:lnTo>
                  <a:lnTo>
                    <a:pt x="55" y="119"/>
                  </a:lnTo>
                  <a:lnTo>
                    <a:pt x="46" y="120"/>
                  </a:lnTo>
                  <a:lnTo>
                    <a:pt x="36" y="119"/>
                  </a:lnTo>
                  <a:lnTo>
                    <a:pt x="29" y="114"/>
                  </a:lnTo>
                  <a:lnTo>
                    <a:pt x="25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0" y="95"/>
                  </a:lnTo>
                  <a:lnTo>
                    <a:pt x="1" y="112"/>
                  </a:lnTo>
                  <a:lnTo>
                    <a:pt x="7" y="124"/>
                  </a:lnTo>
                  <a:lnTo>
                    <a:pt x="17" y="132"/>
                  </a:lnTo>
                  <a:lnTo>
                    <a:pt x="30" y="137"/>
                  </a:lnTo>
                  <a:lnTo>
                    <a:pt x="46" y="138"/>
                  </a:lnTo>
                  <a:lnTo>
                    <a:pt x="60" y="137"/>
                  </a:lnTo>
                  <a:lnTo>
                    <a:pt x="73" y="132"/>
                  </a:lnTo>
                  <a:lnTo>
                    <a:pt x="83" y="125"/>
                  </a:lnTo>
                  <a:lnTo>
                    <a:pt x="89" y="113"/>
                  </a:lnTo>
                  <a:lnTo>
                    <a:pt x="91" y="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35"/>
            <p:cNvSpPr>
              <a:spLocks/>
            </p:cNvSpPr>
            <p:nvPr userDrawn="1"/>
          </p:nvSpPr>
          <p:spPr bwMode="auto">
            <a:xfrm>
              <a:off x="2853" y="3753"/>
              <a:ext cx="31" cy="28"/>
            </a:xfrm>
            <a:custGeom>
              <a:avLst/>
              <a:gdLst>
                <a:gd name="T0" fmla="*/ 88 w 154"/>
                <a:gd name="T1" fmla="*/ 136 h 136"/>
                <a:gd name="T2" fmla="*/ 88 w 154"/>
                <a:gd name="T3" fmla="*/ 46 h 136"/>
                <a:gd name="T4" fmla="*/ 88 w 154"/>
                <a:gd name="T5" fmla="*/ 39 h 136"/>
                <a:gd name="T6" fmla="*/ 90 w 154"/>
                <a:gd name="T7" fmla="*/ 31 h 136"/>
                <a:gd name="T8" fmla="*/ 95 w 154"/>
                <a:gd name="T9" fmla="*/ 23 h 136"/>
                <a:gd name="T10" fmla="*/ 99 w 154"/>
                <a:gd name="T11" fmla="*/ 21 h 136"/>
                <a:gd name="T12" fmla="*/ 101 w 154"/>
                <a:gd name="T13" fmla="*/ 20 h 136"/>
                <a:gd name="T14" fmla="*/ 104 w 154"/>
                <a:gd name="T15" fmla="*/ 19 h 136"/>
                <a:gd name="T16" fmla="*/ 107 w 154"/>
                <a:gd name="T17" fmla="*/ 19 h 136"/>
                <a:gd name="T18" fmla="*/ 112 w 154"/>
                <a:gd name="T19" fmla="*/ 19 h 136"/>
                <a:gd name="T20" fmla="*/ 121 w 154"/>
                <a:gd name="T21" fmla="*/ 20 h 136"/>
                <a:gd name="T22" fmla="*/ 127 w 154"/>
                <a:gd name="T23" fmla="*/ 23 h 136"/>
                <a:gd name="T24" fmla="*/ 130 w 154"/>
                <a:gd name="T25" fmla="*/ 29 h 136"/>
                <a:gd name="T26" fmla="*/ 131 w 154"/>
                <a:gd name="T27" fmla="*/ 35 h 136"/>
                <a:gd name="T28" fmla="*/ 133 w 154"/>
                <a:gd name="T29" fmla="*/ 44 h 136"/>
                <a:gd name="T30" fmla="*/ 133 w 154"/>
                <a:gd name="T31" fmla="*/ 136 h 136"/>
                <a:gd name="T32" fmla="*/ 154 w 154"/>
                <a:gd name="T33" fmla="*/ 136 h 136"/>
                <a:gd name="T34" fmla="*/ 154 w 154"/>
                <a:gd name="T35" fmla="*/ 35 h 136"/>
                <a:gd name="T36" fmla="*/ 152 w 154"/>
                <a:gd name="T37" fmla="*/ 22 h 136"/>
                <a:gd name="T38" fmla="*/ 147 w 154"/>
                <a:gd name="T39" fmla="*/ 12 h 136"/>
                <a:gd name="T40" fmla="*/ 141 w 154"/>
                <a:gd name="T41" fmla="*/ 6 h 136"/>
                <a:gd name="T42" fmla="*/ 134 w 154"/>
                <a:gd name="T43" fmla="*/ 3 h 136"/>
                <a:gd name="T44" fmla="*/ 125 w 154"/>
                <a:gd name="T45" fmla="*/ 2 h 136"/>
                <a:gd name="T46" fmla="*/ 118 w 154"/>
                <a:gd name="T47" fmla="*/ 0 h 136"/>
                <a:gd name="T48" fmla="*/ 108 w 154"/>
                <a:gd name="T49" fmla="*/ 2 h 136"/>
                <a:gd name="T50" fmla="*/ 100 w 154"/>
                <a:gd name="T51" fmla="*/ 4 h 136"/>
                <a:gd name="T52" fmla="*/ 93 w 154"/>
                <a:gd name="T53" fmla="*/ 9 h 136"/>
                <a:gd name="T54" fmla="*/ 87 w 154"/>
                <a:gd name="T55" fmla="*/ 17 h 136"/>
                <a:gd name="T56" fmla="*/ 81 w 154"/>
                <a:gd name="T57" fmla="*/ 10 h 136"/>
                <a:gd name="T58" fmla="*/ 73 w 154"/>
                <a:gd name="T59" fmla="*/ 5 h 136"/>
                <a:gd name="T60" fmla="*/ 65 w 154"/>
                <a:gd name="T61" fmla="*/ 2 h 136"/>
                <a:gd name="T62" fmla="*/ 55 w 154"/>
                <a:gd name="T63" fmla="*/ 0 h 136"/>
                <a:gd name="T64" fmla="*/ 42 w 154"/>
                <a:gd name="T65" fmla="*/ 3 h 136"/>
                <a:gd name="T66" fmla="*/ 30 w 154"/>
                <a:gd name="T67" fmla="*/ 9 h 136"/>
                <a:gd name="T68" fmla="*/ 23 w 154"/>
                <a:gd name="T69" fmla="*/ 20 h 136"/>
                <a:gd name="T70" fmla="*/ 22 w 154"/>
                <a:gd name="T71" fmla="*/ 20 h 136"/>
                <a:gd name="T72" fmla="*/ 22 w 154"/>
                <a:gd name="T73" fmla="*/ 3 h 136"/>
                <a:gd name="T74" fmla="*/ 0 w 154"/>
                <a:gd name="T75" fmla="*/ 3 h 136"/>
                <a:gd name="T76" fmla="*/ 1 w 154"/>
                <a:gd name="T77" fmla="*/ 31 h 136"/>
                <a:gd name="T78" fmla="*/ 1 w 154"/>
                <a:gd name="T79" fmla="*/ 136 h 136"/>
                <a:gd name="T80" fmla="*/ 22 w 154"/>
                <a:gd name="T81" fmla="*/ 136 h 136"/>
                <a:gd name="T82" fmla="*/ 22 w 154"/>
                <a:gd name="T83" fmla="*/ 46 h 136"/>
                <a:gd name="T84" fmla="*/ 23 w 154"/>
                <a:gd name="T85" fmla="*/ 38 h 136"/>
                <a:gd name="T86" fmla="*/ 28 w 154"/>
                <a:gd name="T87" fmla="*/ 27 h 136"/>
                <a:gd name="T88" fmla="*/ 30 w 154"/>
                <a:gd name="T89" fmla="*/ 25 h 136"/>
                <a:gd name="T90" fmla="*/ 34 w 154"/>
                <a:gd name="T91" fmla="*/ 22 h 136"/>
                <a:gd name="T92" fmla="*/ 37 w 154"/>
                <a:gd name="T93" fmla="*/ 20 h 136"/>
                <a:gd name="T94" fmla="*/ 42 w 154"/>
                <a:gd name="T95" fmla="*/ 19 h 136"/>
                <a:gd name="T96" fmla="*/ 46 w 154"/>
                <a:gd name="T97" fmla="*/ 19 h 136"/>
                <a:gd name="T98" fmla="*/ 54 w 154"/>
                <a:gd name="T99" fmla="*/ 20 h 136"/>
                <a:gd name="T100" fmla="*/ 60 w 154"/>
                <a:gd name="T101" fmla="*/ 23 h 136"/>
                <a:gd name="T102" fmla="*/ 64 w 154"/>
                <a:gd name="T103" fmla="*/ 29 h 136"/>
                <a:gd name="T104" fmla="*/ 66 w 154"/>
                <a:gd name="T105" fmla="*/ 35 h 136"/>
                <a:gd name="T106" fmla="*/ 66 w 154"/>
                <a:gd name="T107" fmla="*/ 44 h 136"/>
                <a:gd name="T108" fmla="*/ 66 w 154"/>
                <a:gd name="T109" fmla="*/ 136 h 136"/>
                <a:gd name="T110" fmla="*/ 88 w 154"/>
                <a:gd name="T1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4" h="136">
                  <a:moveTo>
                    <a:pt x="88" y="136"/>
                  </a:moveTo>
                  <a:lnTo>
                    <a:pt x="88" y="46"/>
                  </a:lnTo>
                  <a:lnTo>
                    <a:pt x="88" y="39"/>
                  </a:lnTo>
                  <a:lnTo>
                    <a:pt x="90" y="31"/>
                  </a:lnTo>
                  <a:lnTo>
                    <a:pt x="95" y="23"/>
                  </a:lnTo>
                  <a:lnTo>
                    <a:pt x="99" y="21"/>
                  </a:lnTo>
                  <a:lnTo>
                    <a:pt x="101" y="20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12" y="19"/>
                  </a:lnTo>
                  <a:lnTo>
                    <a:pt x="121" y="20"/>
                  </a:lnTo>
                  <a:lnTo>
                    <a:pt x="127" y="23"/>
                  </a:lnTo>
                  <a:lnTo>
                    <a:pt x="130" y="29"/>
                  </a:lnTo>
                  <a:lnTo>
                    <a:pt x="131" y="35"/>
                  </a:lnTo>
                  <a:lnTo>
                    <a:pt x="133" y="44"/>
                  </a:lnTo>
                  <a:lnTo>
                    <a:pt x="133" y="136"/>
                  </a:lnTo>
                  <a:lnTo>
                    <a:pt x="154" y="136"/>
                  </a:lnTo>
                  <a:lnTo>
                    <a:pt x="154" y="35"/>
                  </a:lnTo>
                  <a:lnTo>
                    <a:pt x="152" y="22"/>
                  </a:lnTo>
                  <a:lnTo>
                    <a:pt x="147" y="12"/>
                  </a:lnTo>
                  <a:lnTo>
                    <a:pt x="141" y="6"/>
                  </a:lnTo>
                  <a:lnTo>
                    <a:pt x="134" y="3"/>
                  </a:lnTo>
                  <a:lnTo>
                    <a:pt x="125" y="2"/>
                  </a:lnTo>
                  <a:lnTo>
                    <a:pt x="118" y="0"/>
                  </a:lnTo>
                  <a:lnTo>
                    <a:pt x="108" y="2"/>
                  </a:lnTo>
                  <a:lnTo>
                    <a:pt x="100" y="4"/>
                  </a:lnTo>
                  <a:lnTo>
                    <a:pt x="93" y="9"/>
                  </a:lnTo>
                  <a:lnTo>
                    <a:pt x="87" y="17"/>
                  </a:lnTo>
                  <a:lnTo>
                    <a:pt x="81" y="10"/>
                  </a:lnTo>
                  <a:lnTo>
                    <a:pt x="73" y="5"/>
                  </a:lnTo>
                  <a:lnTo>
                    <a:pt x="65" y="2"/>
                  </a:lnTo>
                  <a:lnTo>
                    <a:pt x="55" y="0"/>
                  </a:lnTo>
                  <a:lnTo>
                    <a:pt x="42" y="3"/>
                  </a:lnTo>
                  <a:lnTo>
                    <a:pt x="30" y="9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1" y="31"/>
                  </a:lnTo>
                  <a:lnTo>
                    <a:pt x="1" y="136"/>
                  </a:lnTo>
                  <a:lnTo>
                    <a:pt x="22" y="136"/>
                  </a:lnTo>
                  <a:lnTo>
                    <a:pt x="22" y="46"/>
                  </a:lnTo>
                  <a:lnTo>
                    <a:pt x="23" y="38"/>
                  </a:lnTo>
                  <a:lnTo>
                    <a:pt x="28" y="27"/>
                  </a:lnTo>
                  <a:lnTo>
                    <a:pt x="30" y="25"/>
                  </a:lnTo>
                  <a:lnTo>
                    <a:pt x="34" y="22"/>
                  </a:lnTo>
                  <a:lnTo>
                    <a:pt x="37" y="20"/>
                  </a:lnTo>
                  <a:lnTo>
                    <a:pt x="42" y="19"/>
                  </a:lnTo>
                  <a:lnTo>
                    <a:pt x="46" y="19"/>
                  </a:lnTo>
                  <a:lnTo>
                    <a:pt x="54" y="20"/>
                  </a:lnTo>
                  <a:lnTo>
                    <a:pt x="60" y="23"/>
                  </a:lnTo>
                  <a:lnTo>
                    <a:pt x="64" y="29"/>
                  </a:lnTo>
                  <a:lnTo>
                    <a:pt x="66" y="35"/>
                  </a:lnTo>
                  <a:lnTo>
                    <a:pt x="66" y="44"/>
                  </a:lnTo>
                  <a:lnTo>
                    <a:pt x="66" y="136"/>
                  </a:lnTo>
                  <a:lnTo>
                    <a:pt x="88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36"/>
            <p:cNvSpPr>
              <a:spLocks noEditPoints="1"/>
            </p:cNvSpPr>
            <p:nvPr userDrawn="1"/>
          </p:nvSpPr>
          <p:spPr bwMode="auto">
            <a:xfrm>
              <a:off x="2891" y="3743"/>
              <a:ext cx="5" cy="38"/>
            </a:xfrm>
            <a:custGeom>
              <a:avLst/>
              <a:gdLst>
                <a:gd name="T0" fmla="*/ 23 w 24"/>
                <a:gd name="T1" fmla="*/ 57 h 190"/>
                <a:gd name="T2" fmla="*/ 1 w 24"/>
                <a:gd name="T3" fmla="*/ 57 h 190"/>
                <a:gd name="T4" fmla="*/ 1 w 24"/>
                <a:gd name="T5" fmla="*/ 190 h 190"/>
                <a:gd name="T6" fmla="*/ 23 w 24"/>
                <a:gd name="T7" fmla="*/ 190 h 190"/>
                <a:gd name="T8" fmla="*/ 23 w 24"/>
                <a:gd name="T9" fmla="*/ 57 h 190"/>
                <a:gd name="T10" fmla="*/ 0 w 24"/>
                <a:gd name="T11" fmla="*/ 23 h 190"/>
                <a:gd name="T12" fmla="*/ 24 w 24"/>
                <a:gd name="T13" fmla="*/ 23 h 190"/>
                <a:gd name="T14" fmla="*/ 24 w 24"/>
                <a:gd name="T15" fmla="*/ 0 h 190"/>
                <a:gd name="T16" fmla="*/ 0 w 24"/>
                <a:gd name="T17" fmla="*/ 0 h 190"/>
                <a:gd name="T18" fmla="*/ 0 w 24"/>
                <a:gd name="T19" fmla="*/ 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90">
                  <a:moveTo>
                    <a:pt x="23" y="57"/>
                  </a:moveTo>
                  <a:lnTo>
                    <a:pt x="1" y="57"/>
                  </a:lnTo>
                  <a:lnTo>
                    <a:pt x="1" y="190"/>
                  </a:lnTo>
                  <a:lnTo>
                    <a:pt x="23" y="190"/>
                  </a:lnTo>
                  <a:lnTo>
                    <a:pt x="23" y="57"/>
                  </a:lnTo>
                  <a:close/>
                  <a:moveTo>
                    <a:pt x="0" y="23"/>
                  </a:moveTo>
                  <a:lnTo>
                    <a:pt x="24" y="2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37"/>
            <p:cNvSpPr>
              <a:spLocks/>
            </p:cNvSpPr>
            <p:nvPr userDrawn="1"/>
          </p:nvSpPr>
          <p:spPr bwMode="auto">
            <a:xfrm>
              <a:off x="2903" y="3753"/>
              <a:ext cx="19" cy="28"/>
            </a:xfrm>
            <a:custGeom>
              <a:avLst/>
              <a:gdLst>
                <a:gd name="T0" fmla="*/ 94 w 94"/>
                <a:gd name="T1" fmla="*/ 136 h 136"/>
                <a:gd name="T2" fmla="*/ 94 w 94"/>
                <a:gd name="T3" fmla="*/ 44 h 136"/>
                <a:gd name="T4" fmla="*/ 93 w 94"/>
                <a:gd name="T5" fmla="*/ 29 h 136"/>
                <a:gd name="T6" fmla="*/ 91 w 94"/>
                <a:gd name="T7" fmla="*/ 17 h 136"/>
                <a:gd name="T8" fmla="*/ 83 w 94"/>
                <a:gd name="T9" fmla="*/ 9 h 136"/>
                <a:gd name="T10" fmla="*/ 74 w 94"/>
                <a:gd name="T11" fmla="*/ 3 h 136"/>
                <a:gd name="T12" fmla="*/ 59 w 94"/>
                <a:gd name="T13" fmla="*/ 0 h 136"/>
                <a:gd name="T14" fmla="*/ 45 w 94"/>
                <a:gd name="T15" fmla="*/ 3 h 136"/>
                <a:gd name="T16" fmla="*/ 33 w 94"/>
                <a:gd name="T17" fmla="*/ 9 h 136"/>
                <a:gd name="T18" fmla="*/ 24 w 94"/>
                <a:gd name="T19" fmla="*/ 20 h 136"/>
                <a:gd name="T20" fmla="*/ 23 w 94"/>
                <a:gd name="T21" fmla="*/ 20 h 136"/>
                <a:gd name="T22" fmla="*/ 23 w 94"/>
                <a:gd name="T23" fmla="*/ 3 h 136"/>
                <a:gd name="T24" fmla="*/ 0 w 94"/>
                <a:gd name="T25" fmla="*/ 3 h 136"/>
                <a:gd name="T26" fmla="*/ 1 w 94"/>
                <a:gd name="T27" fmla="*/ 31 h 136"/>
                <a:gd name="T28" fmla="*/ 1 w 94"/>
                <a:gd name="T29" fmla="*/ 136 h 136"/>
                <a:gd name="T30" fmla="*/ 23 w 94"/>
                <a:gd name="T31" fmla="*/ 136 h 136"/>
                <a:gd name="T32" fmla="*/ 23 w 94"/>
                <a:gd name="T33" fmla="*/ 57 h 136"/>
                <a:gd name="T34" fmla="*/ 23 w 94"/>
                <a:gd name="T35" fmla="*/ 48 h 136"/>
                <a:gd name="T36" fmla="*/ 24 w 94"/>
                <a:gd name="T37" fmla="*/ 39 h 136"/>
                <a:gd name="T38" fmla="*/ 28 w 94"/>
                <a:gd name="T39" fmla="*/ 31 h 136"/>
                <a:gd name="T40" fmla="*/ 33 w 94"/>
                <a:gd name="T41" fmla="*/ 25 h 136"/>
                <a:gd name="T42" fmla="*/ 40 w 94"/>
                <a:gd name="T43" fmla="*/ 20 h 136"/>
                <a:gd name="T44" fmla="*/ 49 w 94"/>
                <a:gd name="T45" fmla="*/ 19 h 136"/>
                <a:gd name="T46" fmla="*/ 60 w 94"/>
                <a:gd name="T47" fmla="*/ 20 h 136"/>
                <a:gd name="T48" fmla="*/ 68 w 94"/>
                <a:gd name="T49" fmla="*/ 26 h 136"/>
                <a:gd name="T50" fmla="*/ 71 w 94"/>
                <a:gd name="T51" fmla="*/ 34 h 136"/>
                <a:gd name="T52" fmla="*/ 72 w 94"/>
                <a:gd name="T53" fmla="*/ 44 h 136"/>
                <a:gd name="T54" fmla="*/ 72 w 94"/>
                <a:gd name="T55" fmla="*/ 136 h 136"/>
                <a:gd name="T56" fmla="*/ 94 w 94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36">
                  <a:moveTo>
                    <a:pt x="94" y="136"/>
                  </a:moveTo>
                  <a:lnTo>
                    <a:pt x="94" y="44"/>
                  </a:lnTo>
                  <a:lnTo>
                    <a:pt x="93" y="29"/>
                  </a:lnTo>
                  <a:lnTo>
                    <a:pt x="91" y="17"/>
                  </a:lnTo>
                  <a:lnTo>
                    <a:pt x="83" y="9"/>
                  </a:lnTo>
                  <a:lnTo>
                    <a:pt x="74" y="3"/>
                  </a:lnTo>
                  <a:lnTo>
                    <a:pt x="59" y="0"/>
                  </a:lnTo>
                  <a:lnTo>
                    <a:pt x="45" y="3"/>
                  </a:lnTo>
                  <a:lnTo>
                    <a:pt x="33" y="9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3" y="3"/>
                  </a:lnTo>
                  <a:lnTo>
                    <a:pt x="0" y="3"/>
                  </a:lnTo>
                  <a:lnTo>
                    <a:pt x="1" y="31"/>
                  </a:lnTo>
                  <a:lnTo>
                    <a:pt x="1" y="136"/>
                  </a:lnTo>
                  <a:lnTo>
                    <a:pt x="23" y="136"/>
                  </a:lnTo>
                  <a:lnTo>
                    <a:pt x="23" y="57"/>
                  </a:lnTo>
                  <a:lnTo>
                    <a:pt x="23" y="48"/>
                  </a:lnTo>
                  <a:lnTo>
                    <a:pt x="24" y="39"/>
                  </a:lnTo>
                  <a:lnTo>
                    <a:pt x="28" y="31"/>
                  </a:lnTo>
                  <a:lnTo>
                    <a:pt x="33" y="25"/>
                  </a:lnTo>
                  <a:lnTo>
                    <a:pt x="40" y="20"/>
                  </a:lnTo>
                  <a:lnTo>
                    <a:pt x="49" y="19"/>
                  </a:lnTo>
                  <a:lnTo>
                    <a:pt x="60" y="20"/>
                  </a:lnTo>
                  <a:lnTo>
                    <a:pt x="68" y="26"/>
                  </a:lnTo>
                  <a:lnTo>
                    <a:pt x="71" y="34"/>
                  </a:lnTo>
                  <a:lnTo>
                    <a:pt x="72" y="44"/>
                  </a:lnTo>
                  <a:lnTo>
                    <a:pt x="72" y="136"/>
                  </a:lnTo>
                  <a:lnTo>
                    <a:pt x="94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38"/>
            <p:cNvSpPr>
              <a:spLocks noEditPoints="1"/>
            </p:cNvSpPr>
            <p:nvPr userDrawn="1"/>
          </p:nvSpPr>
          <p:spPr bwMode="auto">
            <a:xfrm>
              <a:off x="2929" y="3743"/>
              <a:ext cx="5" cy="38"/>
            </a:xfrm>
            <a:custGeom>
              <a:avLst/>
              <a:gdLst>
                <a:gd name="T0" fmla="*/ 23 w 25"/>
                <a:gd name="T1" fmla="*/ 57 h 190"/>
                <a:gd name="T2" fmla="*/ 2 w 25"/>
                <a:gd name="T3" fmla="*/ 57 h 190"/>
                <a:gd name="T4" fmla="*/ 2 w 25"/>
                <a:gd name="T5" fmla="*/ 190 h 190"/>
                <a:gd name="T6" fmla="*/ 23 w 25"/>
                <a:gd name="T7" fmla="*/ 190 h 190"/>
                <a:gd name="T8" fmla="*/ 23 w 25"/>
                <a:gd name="T9" fmla="*/ 57 h 190"/>
                <a:gd name="T10" fmla="*/ 0 w 25"/>
                <a:gd name="T11" fmla="*/ 23 h 190"/>
                <a:gd name="T12" fmla="*/ 25 w 25"/>
                <a:gd name="T13" fmla="*/ 23 h 190"/>
                <a:gd name="T14" fmla="*/ 25 w 25"/>
                <a:gd name="T15" fmla="*/ 0 h 190"/>
                <a:gd name="T16" fmla="*/ 0 w 25"/>
                <a:gd name="T17" fmla="*/ 0 h 190"/>
                <a:gd name="T18" fmla="*/ 0 w 25"/>
                <a:gd name="T19" fmla="*/ 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90">
                  <a:moveTo>
                    <a:pt x="23" y="57"/>
                  </a:moveTo>
                  <a:lnTo>
                    <a:pt x="2" y="57"/>
                  </a:lnTo>
                  <a:lnTo>
                    <a:pt x="2" y="190"/>
                  </a:lnTo>
                  <a:lnTo>
                    <a:pt x="23" y="190"/>
                  </a:lnTo>
                  <a:lnTo>
                    <a:pt x="23" y="57"/>
                  </a:lnTo>
                  <a:close/>
                  <a:moveTo>
                    <a:pt x="0" y="23"/>
                  </a:moveTo>
                  <a:lnTo>
                    <a:pt x="25" y="23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39"/>
            <p:cNvSpPr>
              <a:spLocks/>
            </p:cNvSpPr>
            <p:nvPr userDrawn="1"/>
          </p:nvSpPr>
          <p:spPr bwMode="auto">
            <a:xfrm>
              <a:off x="2940" y="3753"/>
              <a:ext cx="18" cy="28"/>
            </a:xfrm>
            <a:custGeom>
              <a:avLst/>
              <a:gdLst>
                <a:gd name="T0" fmla="*/ 91 w 91"/>
                <a:gd name="T1" fmla="*/ 98 h 138"/>
                <a:gd name="T2" fmla="*/ 89 w 91"/>
                <a:gd name="T3" fmla="*/ 86 h 138"/>
                <a:gd name="T4" fmla="*/ 83 w 91"/>
                <a:gd name="T5" fmla="*/ 77 h 138"/>
                <a:gd name="T6" fmla="*/ 74 w 91"/>
                <a:gd name="T7" fmla="*/ 68 h 138"/>
                <a:gd name="T8" fmla="*/ 64 w 91"/>
                <a:gd name="T9" fmla="*/ 62 h 138"/>
                <a:gd name="T10" fmla="*/ 53 w 91"/>
                <a:gd name="T11" fmla="*/ 57 h 138"/>
                <a:gd name="T12" fmla="*/ 43 w 91"/>
                <a:gd name="T13" fmla="*/ 52 h 138"/>
                <a:gd name="T14" fmla="*/ 33 w 91"/>
                <a:gd name="T15" fmla="*/ 48 h 138"/>
                <a:gd name="T16" fmla="*/ 27 w 91"/>
                <a:gd name="T17" fmla="*/ 42 h 138"/>
                <a:gd name="T18" fmla="*/ 26 w 91"/>
                <a:gd name="T19" fmla="*/ 34 h 138"/>
                <a:gd name="T20" fmla="*/ 29 w 91"/>
                <a:gd name="T21" fmla="*/ 25 h 138"/>
                <a:gd name="T22" fmla="*/ 36 w 91"/>
                <a:gd name="T23" fmla="*/ 19 h 138"/>
                <a:gd name="T24" fmla="*/ 45 w 91"/>
                <a:gd name="T25" fmla="*/ 17 h 138"/>
                <a:gd name="T26" fmla="*/ 57 w 91"/>
                <a:gd name="T27" fmla="*/ 20 h 138"/>
                <a:gd name="T28" fmla="*/ 65 w 91"/>
                <a:gd name="T29" fmla="*/ 27 h 138"/>
                <a:gd name="T30" fmla="*/ 67 w 91"/>
                <a:gd name="T31" fmla="*/ 38 h 138"/>
                <a:gd name="T32" fmla="*/ 90 w 91"/>
                <a:gd name="T33" fmla="*/ 38 h 138"/>
                <a:gd name="T34" fmla="*/ 89 w 91"/>
                <a:gd name="T35" fmla="*/ 25 h 138"/>
                <a:gd name="T36" fmla="*/ 83 w 91"/>
                <a:gd name="T37" fmla="*/ 14 h 138"/>
                <a:gd name="T38" fmla="*/ 74 w 91"/>
                <a:gd name="T39" fmla="*/ 6 h 138"/>
                <a:gd name="T40" fmla="*/ 62 w 91"/>
                <a:gd name="T41" fmla="*/ 2 h 138"/>
                <a:gd name="T42" fmla="*/ 49 w 91"/>
                <a:gd name="T43" fmla="*/ 0 h 138"/>
                <a:gd name="T44" fmla="*/ 32 w 91"/>
                <a:gd name="T45" fmla="*/ 3 h 138"/>
                <a:gd name="T46" fmla="*/ 20 w 91"/>
                <a:gd name="T47" fmla="*/ 6 h 138"/>
                <a:gd name="T48" fmla="*/ 12 w 91"/>
                <a:gd name="T49" fmla="*/ 14 h 138"/>
                <a:gd name="T50" fmla="*/ 7 w 91"/>
                <a:gd name="T51" fmla="*/ 21 h 138"/>
                <a:gd name="T52" fmla="*/ 4 w 91"/>
                <a:gd name="T53" fmla="*/ 29 h 138"/>
                <a:gd name="T54" fmla="*/ 3 w 91"/>
                <a:gd name="T55" fmla="*/ 37 h 138"/>
                <a:gd name="T56" fmla="*/ 6 w 91"/>
                <a:gd name="T57" fmla="*/ 49 h 138"/>
                <a:gd name="T58" fmla="*/ 12 w 91"/>
                <a:gd name="T59" fmla="*/ 58 h 138"/>
                <a:gd name="T60" fmla="*/ 20 w 91"/>
                <a:gd name="T61" fmla="*/ 66 h 138"/>
                <a:gd name="T62" fmla="*/ 31 w 91"/>
                <a:gd name="T63" fmla="*/ 72 h 138"/>
                <a:gd name="T64" fmla="*/ 42 w 91"/>
                <a:gd name="T65" fmla="*/ 78 h 138"/>
                <a:gd name="T66" fmla="*/ 51 w 91"/>
                <a:gd name="T67" fmla="*/ 83 h 138"/>
                <a:gd name="T68" fmla="*/ 61 w 91"/>
                <a:gd name="T69" fmla="*/ 88 h 138"/>
                <a:gd name="T70" fmla="*/ 67 w 91"/>
                <a:gd name="T71" fmla="*/ 94 h 138"/>
                <a:gd name="T72" fmla="*/ 70 w 91"/>
                <a:gd name="T73" fmla="*/ 101 h 138"/>
                <a:gd name="T74" fmla="*/ 67 w 91"/>
                <a:gd name="T75" fmla="*/ 109 h 138"/>
                <a:gd name="T76" fmla="*/ 62 w 91"/>
                <a:gd name="T77" fmla="*/ 115 h 138"/>
                <a:gd name="T78" fmla="*/ 55 w 91"/>
                <a:gd name="T79" fmla="*/ 119 h 138"/>
                <a:gd name="T80" fmla="*/ 47 w 91"/>
                <a:gd name="T81" fmla="*/ 120 h 138"/>
                <a:gd name="T82" fmla="*/ 36 w 91"/>
                <a:gd name="T83" fmla="*/ 119 h 138"/>
                <a:gd name="T84" fmla="*/ 29 w 91"/>
                <a:gd name="T85" fmla="*/ 114 h 138"/>
                <a:gd name="T86" fmla="*/ 26 w 91"/>
                <a:gd name="T87" fmla="*/ 107 h 138"/>
                <a:gd name="T88" fmla="*/ 25 w 91"/>
                <a:gd name="T89" fmla="*/ 101 h 138"/>
                <a:gd name="T90" fmla="*/ 24 w 91"/>
                <a:gd name="T91" fmla="*/ 95 h 138"/>
                <a:gd name="T92" fmla="*/ 0 w 91"/>
                <a:gd name="T93" fmla="*/ 95 h 138"/>
                <a:gd name="T94" fmla="*/ 2 w 91"/>
                <a:gd name="T95" fmla="*/ 112 h 138"/>
                <a:gd name="T96" fmla="*/ 8 w 91"/>
                <a:gd name="T97" fmla="*/ 124 h 138"/>
                <a:gd name="T98" fmla="*/ 16 w 91"/>
                <a:gd name="T99" fmla="*/ 132 h 138"/>
                <a:gd name="T100" fmla="*/ 30 w 91"/>
                <a:gd name="T101" fmla="*/ 137 h 138"/>
                <a:gd name="T102" fmla="*/ 45 w 91"/>
                <a:gd name="T103" fmla="*/ 138 h 138"/>
                <a:gd name="T104" fmla="*/ 60 w 91"/>
                <a:gd name="T105" fmla="*/ 137 h 138"/>
                <a:gd name="T106" fmla="*/ 73 w 91"/>
                <a:gd name="T107" fmla="*/ 132 h 138"/>
                <a:gd name="T108" fmla="*/ 83 w 91"/>
                <a:gd name="T109" fmla="*/ 125 h 138"/>
                <a:gd name="T110" fmla="*/ 89 w 91"/>
                <a:gd name="T111" fmla="*/ 113 h 138"/>
                <a:gd name="T112" fmla="*/ 91 w 91"/>
                <a:gd name="T113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" h="138">
                  <a:moveTo>
                    <a:pt x="91" y="98"/>
                  </a:moveTo>
                  <a:lnTo>
                    <a:pt x="89" y="86"/>
                  </a:lnTo>
                  <a:lnTo>
                    <a:pt x="83" y="77"/>
                  </a:lnTo>
                  <a:lnTo>
                    <a:pt x="74" y="68"/>
                  </a:lnTo>
                  <a:lnTo>
                    <a:pt x="64" y="62"/>
                  </a:lnTo>
                  <a:lnTo>
                    <a:pt x="53" y="57"/>
                  </a:lnTo>
                  <a:lnTo>
                    <a:pt x="43" y="52"/>
                  </a:lnTo>
                  <a:lnTo>
                    <a:pt x="33" y="48"/>
                  </a:lnTo>
                  <a:lnTo>
                    <a:pt x="27" y="42"/>
                  </a:lnTo>
                  <a:lnTo>
                    <a:pt x="26" y="34"/>
                  </a:lnTo>
                  <a:lnTo>
                    <a:pt x="29" y="25"/>
                  </a:lnTo>
                  <a:lnTo>
                    <a:pt x="36" y="19"/>
                  </a:lnTo>
                  <a:lnTo>
                    <a:pt x="45" y="17"/>
                  </a:lnTo>
                  <a:lnTo>
                    <a:pt x="57" y="20"/>
                  </a:lnTo>
                  <a:lnTo>
                    <a:pt x="65" y="27"/>
                  </a:lnTo>
                  <a:lnTo>
                    <a:pt x="67" y="38"/>
                  </a:lnTo>
                  <a:lnTo>
                    <a:pt x="90" y="38"/>
                  </a:lnTo>
                  <a:lnTo>
                    <a:pt x="89" y="25"/>
                  </a:lnTo>
                  <a:lnTo>
                    <a:pt x="83" y="14"/>
                  </a:lnTo>
                  <a:lnTo>
                    <a:pt x="74" y="6"/>
                  </a:lnTo>
                  <a:lnTo>
                    <a:pt x="62" y="2"/>
                  </a:lnTo>
                  <a:lnTo>
                    <a:pt x="49" y="0"/>
                  </a:lnTo>
                  <a:lnTo>
                    <a:pt x="32" y="3"/>
                  </a:lnTo>
                  <a:lnTo>
                    <a:pt x="20" y="6"/>
                  </a:lnTo>
                  <a:lnTo>
                    <a:pt x="12" y="14"/>
                  </a:lnTo>
                  <a:lnTo>
                    <a:pt x="7" y="21"/>
                  </a:lnTo>
                  <a:lnTo>
                    <a:pt x="4" y="29"/>
                  </a:lnTo>
                  <a:lnTo>
                    <a:pt x="3" y="37"/>
                  </a:lnTo>
                  <a:lnTo>
                    <a:pt x="6" y="49"/>
                  </a:lnTo>
                  <a:lnTo>
                    <a:pt x="12" y="58"/>
                  </a:lnTo>
                  <a:lnTo>
                    <a:pt x="20" y="66"/>
                  </a:lnTo>
                  <a:lnTo>
                    <a:pt x="31" y="72"/>
                  </a:lnTo>
                  <a:lnTo>
                    <a:pt x="42" y="78"/>
                  </a:lnTo>
                  <a:lnTo>
                    <a:pt x="51" y="83"/>
                  </a:lnTo>
                  <a:lnTo>
                    <a:pt x="61" y="88"/>
                  </a:lnTo>
                  <a:lnTo>
                    <a:pt x="67" y="94"/>
                  </a:lnTo>
                  <a:lnTo>
                    <a:pt x="70" y="101"/>
                  </a:lnTo>
                  <a:lnTo>
                    <a:pt x="67" y="109"/>
                  </a:lnTo>
                  <a:lnTo>
                    <a:pt x="62" y="115"/>
                  </a:lnTo>
                  <a:lnTo>
                    <a:pt x="55" y="119"/>
                  </a:lnTo>
                  <a:lnTo>
                    <a:pt x="47" y="120"/>
                  </a:lnTo>
                  <a:lnTo>
                    <a:pt x="36" y="119"/>
                  </a:lnTo>
                  <a:lnTo>
                    <a:pt x="29" y="114"/>
                  </a:lnTo>
                  <a:lnTo>
                    <a:pt x="26" y="107"/>
                  </a:lnTo>
                  <a:lnTo>
                    <a:pt x="25" y="101"/>
                  </a:lnTo>
                  <a:lnTo>
                    <a:pt x="24" y="95"/>
                  </a:lnTo>
                  <a:lnTo>
                    <a:pt x="0" y="95"/>
                  </a:lnTo>
                  <a:lnTo>
                    <a:pt x="2" y="112"/>
                  </a:lnTo>
                  <a:lnTo>
                    <a:pt x="8" y="124"/>
                  </a:lnTo>
                  <a:lnTo>
                    <a:pt x="16" y="132"/>
                  </a:lnTo>
                  <a:lnTo>
                    <a:pt x="30" y="137"/>
                  </a:lnTo>
                  <a:lnTo>
                    <a:pt x="45" y="138"/>
                  </a:lnTo>
                  <a:lnTo>
                    <a:pt x="60" y="137"/>
                  </a:lnTo>
                  <a:lnTo>
                    <a:pt x="73" y="132"/>
                  </a:lnTo>
                  <a:lnTo>
                    <a:pt x="83" y="125"/>
                  </a:lnTo>
                  <a:lnTo>
                    <a:pt x="89" y="113"/>
                  </a:lnTo>
                  <a:lnTo>
                    <a:pt x="91" y="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40"/>
            <p:cNvSpPr>
              <a:spLocks/>
            </p:cNvSpPr>
            <p:nvPr userDrawn="1"/>
          </p:nvSpPr>
          <p:spPr bwMode="auto">
            <a:xfrm>
              <a:off x="2961" y="3747"/>
              <a:ext cx="15" cy="34"/>
            </a:xfrm>
            <a:custGeom>
              <a:avLst/>
              <a:gdLst>
                <a:gd name="T0" fmla="*/ 0 w 72"/>
                <a:gd name="T1" fmla="*/ 35 h 169"/>
                <a:gd name="T2" fmla="*/ 0 w 72"/>
                <a:gd name="T3" fmla="*/ 52 h 169"/>
                <a:gd name="T4" fmla="*/ 22 w 72"/>
                <a:gd name="T5" fmla="*/ 52 h 169"/>
                <a:gd name="T6" fmla="*/ 22 w 72"/>
                <a:gd name="T7" fmla="*/ 146 h 169"/>
                <a:gd name="T8" fmla="*/ 23 w 72"/>
                <a:gd name="T9" fmla="*/ 156 h 169"/>
                <a:gd name="T10" fmla="*/ 29 w 72"/>
                <a:gd name="T11" fmla="*/ 163 h 169"/>
                <a:gd name="T12" fmla="*/ 37 w 72"/>
                <a:gd name="T13" fmla="*/ 168 h 169"/>
                <a:gd name="T14" fmla="*/ 51 w 72"/>
                <a:gd name="T15" fmla="*/ 169 h 169"/>
                <a:gd name="T16" fmla="*/ 72 w 72"/>
                <a:gd name="T17" fmla="*/ 167 h 169"/>
                <a:gd name="T18" fmla="*/ 72 w 72"/>
                <a:gd name="T19" fmla="*/ 151 h 169"/>
                <a:gd name="T20" fmla="*/ 67 w 72"/>
                <a:gd name="T21" fmla="*/ 151 h 169"/>
                <a:gd name="T22" fmla="*/ 65 w 72"/>
                <a:gd name="T23" fmla="*/ 151 h 169"/>
                <a:gd name="T24" fmla="*/ 63 w 72"/>
                <a:gd name="T25" fmla="*/ 152 h 169"/>
                <a:gd name="T26" fmla="*/ 53 w 72"/>
                <a:gd name="T27" fmla="*/ 151 h 169"/>
                <a:gd name="T28" fmla="*/ 47 w 72"/>
                <a:gd name="T29" fmla="*/ 147 h 169"/>
                <a:gd name="T30" fmla="*/ 44 w 72"/>
                <a:gd name="T31" fmla="*/ 143 h 169"/>
                <a:gd name="T32" fmla="*/ 43 w 72"/>
                <a:gd name="T33" fmla="*/ 138 h 169"/>
                <a:gd name="T34" fmla="*/ 43 w 72"/>
                <a:gd name="T35" fmla="*/ 133 h 169"/>
                <a:gd name="T36" fmla="*/ 43 w 72"/>
                <a:gd name="T37" fmla="*/ 52 h 169"/>
                <a:gd name="T38" fmla="*/ 72 w 72"/>
                <a:gd name="T39" fmla="*/ 52 h 169"/>
                <a:gd name="T40" fmla="*/ 72 w 72"/>
                <a:gd name="T41" fmla="*/ 35 h 169"/>
                <a:gd name="T42" fmla="*/ 43 w 72"/>
                <a:gd name="T43" fmla="*/ 35 h 169"/>
                <a:gd name="T44" fmla="*/ 43 w 72"/>
                <a:gd name="T45" fmla="*/ 0 h 169"/>
                <a:gd name="T46" fmla="*/ 22 w 72"/>
                <a:gd name="T47" fmla="*/ 9 h 169"/>
                <a:gd name="T48" fmla="*/ 22 w 72"/>
                <a:gd name="T49" fmla="*/ 35 h 169"/>
                <a:gd name="T50" fmla="*/ 0 w 72"/>
                <a:gd name="T51" fmla="*/ 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169">
                  <a:moveTo>
                    <a:pt x="0" y="35"/>
                  </a:moveTo>
                  <a:lnTo>
                    <a:pt x="0" y="52"/>
                  </a:lnTo>
                  <a:lnTo>
                    <a:pt x="22" y="52"/>
                  </a:lnTo>
                  <a:lnTo>
                    <a:pt x="22" y="146"/>
                  </a:lnTo>
                  <a:lnTo>
                    <a:pt x="23" y="156"/>
                  </a:lnTo>
                  <a:lnTo>
                    <a:pt x="29" y="163"/>
                  </a:lnTo>
                  <a:lnTo>
                    <a:pt x="37" y="168"/>
                  </a:lnTo>
                  <a:lnTo>
                    <a:pt x="51" y="169"/>
                  </a:lnTo>
                  <a:lnTo>
                    <a:pt x="72" y="167"/>
                  </a:lnTo>
                  <a:lnTo>
                    <a:pt x="72" y="151"/>
                  </a:lnTo>
                  <a:lnTo>
                    <a:pt x="67" y="151"/>
                  </a:lnTo>
                  <a:lnTo>
                    <a:pt x="65" y="151"/>
                  </a:lnTo>
                  <a:lnTo>
                    <a:pt x="63" y="152"/>
                  </a:lnTo>
                  <a:lnTo>
                    <a:pt x="53" y="151"/>
                  </a:lnTo>
                  <a:lnTo>
                    <a:pt x="47" y="147"/>
                  </a:lnTo>
                  <a:lnTo>
                    <a:pt x="44" y="143"/>
                  </a:lnTo>
                  <a:lnTo>
                    <a:pt x="43" y="138"/>
                  </a:lnTo>
                  <a:lnTo>
                    <a:pt x="43" y="133"/>
                  </a:lnTo>
                  <a:lnTo>
                    <a:pt x="43" y="52"/>
                  </a:lnTo>
                  <a:lnTo>
                    <a:pt x="72" y="52"/>
                  </a:lnTo>
                  <a:lnTo>
                    <a:pt x="72" y="35"/>
                  </a:lnTo>
                  <a:lnTo>
                    <a:pt x="43" y="35"/>
                  </a:lnTo>
                  <a:lnTo>
                    <a:pt x="43" y="0"/>
                  </a:lnTo>
                  <a:lnTo>
                    <a:pt x="22" y="9"/>
                  </a:lnTo>
                  <a:lnTo>
                    <a:pt x="22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41"/>
            <p:cNvSpPr>
              <a:spLocks noEditPoints="1"/>
            </p:cNvSpPr>
            <p:nvPr userDrawn="1"/>
          </p:nvSpPr>
          <p:spPr bwMode="auto">
            <a:xfrm>
              <a:off x="2979" y="3753"/>
              <a:ext cx="20" cy="28"/>
            </a:xfrm>
            <a:custGeom>
              <a:avLst/>
              <a:gdLst>
                <a:gd name="T0" fmla="*/ 23 w 98"/>
                <a:gd name="T1" fmla="*/ 60 h 138"/>
                <a:gd name="T2" fmla="*/ 24 w 98"/>
                <a:gd name="T3" fmla="*/ 44 h 138"/>
                <a:gd name="T4" fmla="*/ 27 w 98"/>
                <a:gd name="T5" fmla="*/ 33 h 138"/>
                <a:gd name="T6" fmla="*/ 32 w 98"/>
                <a:gd name="T7" fmla="*/ 25 h 138"/>
                <a:gd name="T8" fmla="*/ 36 w 98"/>
                <a:gd name="T9" fmla="*/ 20 h 138"/>
                <a:gd name="T10" fmla="*/ 42 w 98"/>
                <a:gd name="T11" fmla="*/ 17 h 138"/>
                <a:gd name="T12" fmla="*/ 48 w 98"/>
                <a:gd name="T13" fmla="*/ 17 h 138"/>
                <a:gd name="T14" fmla="*/ 56 w 98"/>
                <a:gd name="T15" fmla="*/ 17 h 138"/>
                <a:gd name="T16" fmla="*/ 63 w 98"/>
                <a:gd name="T17" fmla="*/ 20 h 138"/>
                <a:gd name="T18" fmla="*/ 68 w 98"/>
                <a:gd name="T19" fmla="*/ 25 h 138"/>
                <a:gd name="T20" fmla="*/ 71 w 98"/>
                <a:gd name="T21" fmla="*/ 32 h 138"/>
                <a:gd name="T22" fmla="*/ 74 w 98"/>
                <a:gd name="T23" fmla="*/ 44 h 138"/>
                <a:gd name="T24" fmla="*/ 75 w 98"/>
                <a:gd name="T25" fmla="*/ 60 h 138"/>
                <a:gd name="T26" fmla="*/ 23 w 98"/>
                <a:gd name="T27" fmla="*/ 60 h 138"/>
                <a:gd name="T28" fmla="*/ 98 w 98"/>
                <a:gd name="T29" fmla="*/ 77 h 138"/>
                <a:gd name="T30" fmla="*/ 98 w 98"/>
                <a:gd name="T31" fmla="*/ 65 h 138"/>
                <a:gd name="T32" fmla="*/ 97 w 98"/>
                <a:gd name="T33" fmla="*/ 45 h 138"/>
                <a:gd name="T34" fmla="*/ 94 w 98"/>
                <a:gd name="T35" fmla="*/ 29 h 138"/>
                <a:gd name="T36" fmla="*/ 88 w 98"/>
                <a:gd name="T37" fmla="*/ 16 h 138"/>
                <a:gd name="T38" fmla="*/ 80 w 98"/>
                <a:gd name="T39" fmla="*/ 8 h 138"/>
                <a:gd name="T40" fmla="*/ 68 w 98"/>
                <a:gd name="T41" fmla="*/ 3 h 138"/>
                <a:gd name="T42" fmla="*/ 51 w 98"/>
                <a:gd name="T43" fmla="*/ 0 h 138"/>
                <a:gd name="T44" fmla="*/ 34 w 98"/>
                <a:gd name="T45" fmla="*/ 3 h 138"/>
                <a:gd name="T46" fmla="*/ 21 w 98"/>
                <a:gd name="T47" fmla="*/ 8 h 138"/>
                <a:gd name="T48" fmla="*/ 12 w 98"/>
                <a:gd name="T49" fmla="*/ 16 h 138"/>
                <a:gd name="T50" fmla="*/ 6 w 98"/>
                <a:gd name="T51" fmla="*/ 27 h 138"/>
                <a:gd name="T52" fmla="*/ 3 w 98"/>
                <a:gd name="T53" fmla="*/ 40 h 138"/>
                <a:gd name="T54" fmla="*/ 1 w 98"/>
                <a:gd name="T55" fmla="*/ 55 h 138"/>
                <a:gd name="T56" fmla="*/ 0 w 98"/>
                <a:gd name="T57" fmla="*/ 72 h 138"/>
                <a:gd name="T58" fmla="*/ 3 w 98"/>
                <a:gd name="T59" fmla="*/ 94 h 138"/>
                <a:gd name="T60" fmla="*/ 6 w 98"/>
                <a:gd name="T61" fmla="*/ 111 h 138"/>
                <a:gd name="T62" fmla="*/ 11 w 98"/>
                <a:gd name="T63" fmla="*/ 123 h 138"/>
                <a:gd name="T64" fmla="*/ 19 w 98"/>
                <a:gd name="T65" fmla="*/ 130 h 138"/>
                <a:gd name="T66" fmla="*/ 29 w 98"/>
                <a:gd name="T67" fmla="*/ 135 h 138"/>
                <a:gd name="T68" fmla="*/ 39 w 98"/>
                <a:gd name="T69" fmla="*/ 137 h 138"/>
                <a:gd name="T70" fmla="*/ 51 w 98"/>
                <a:gd name="T71" fmla="*/ 138 h 138"/>
                <a:gd name="T72" fmla="*/ 67 w 98"/>
                <a:gd name="T73" fmla="*/ 137 h 138"/>
                <a:gd name="T74" fmla="*/ 79 w 98"/>
                <a:gd name="T75" fmla="*/ 131 h 138"/>
                <a:gd name="T76" fmla="*/ 88 w 98"/>
                <a:gd name="T77" fmla="*/ 124 h 138"/>
                <a:gd name="T78" fmla="*/ 94 w 98"/>
                <a:gd name="T79" fmla="*/ 112 h 138"/>
                <a:gd name="T80" fmla="*/ 97 w 98"/>
                <a:gd name="T81" fmla="*/ 96 h 138"/>
                <a:gd name="T82" fmla="*/ 74 w 98"/>
                <a:gd name="T83" fmla="*/ 96 h 138"/>
                <a:gd name="T84" fmla="*/ 71 w 98"/>
                <a:gd name="T85" fmla="*/ 106 h 138"/>
                <a:gd name="T86" fmla="*/ 67 w 98"/>
                <a:gd name="T87" fmla="*/ 113 h 138"/>
                <a:gd name="T88" fmla="*/ 61 w 98"/>
                <a:gd name="T89" fmla="*/ 119 h 138"/>
                <a:gd name="T90" fmla="*/ 51 w 98"/>
                <a:gd name="T91" fmla="*/ 120 h 138"/>
                <a:gd name="T92" fmla="*/ 41 w 98"/>
                <a:gd name="T93" fmla="*/ 120 h 138"/>
                <a:gd name="T94" fmla="*/ 34 w 98"/>
                <a:gd name="T95" fmla="*/ 115 h 138"/>
                <a:gd name="T96" fmla="*/ 28 w 98"/>
                <a:gd name="T97" fmla="*/ 108 h 138"/>
                <a:gd name="T98" fmla="*/ 24 w 98"/>
                <a:gd name="T99" fmla="*/ 95 h 138"/>
                <a:gd name="T100" fmla="*/ 23 w 98"/>
                <a:gd name="T101" fmla="*/ 77 h 138"/>
                <a:gd name="T102" fmla="*/ 98 w 98"/>
                <a:gd name="T10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" h="138">
                  <a:moveTo>
                    <a:pt x="23" y="60"/>
                  </a:moveTo>
                  <a:lnTo>
                    <a:pt x="24" y="44"/>
                  </a:lnTo>
                  <a:lnTo>
                    <a:pt x="27" y="33"/>
                  </a:lnTo>
                  <a:lnTo>
                    <a:pt x="32" y="25"/>
                  </a:lnTo>
                  <a:lnTo>
                    <a:pt x="36" y="20"/>
                  </a:lnTo>
                  <a:lnTo>
                    <a:pt x="42" y="17"/>
                  </a:lnTo>
                  <a:lnTo>
                    <a:pt x="48" y="17"/>
                  </a:lnTo>
                  <a:lnTo>
                    <a:pt x="56" y="17"/>
                  </a:lnTo>
                  <a:lnTo>
                    <a:pt x="63" y="20"/>
                  </a:lnTo>
                  <a:lnTo>
                    <a:pt x="68" y="25"/>
                  </a:lnTo>
                  <a:lnTo>
                    <a:pt x="71" y="32"/>
                  </a:lnTo>
                  <a:lnTo>
                    <a:pt x="74" y="44"/>
                  </a:lnTo>
                  <a:lnTo>
                    <a:pt x="75" y="60"/>
                  </a:lnTo>
                  <a:lnTo>
                    <a:pt x="23" y="60"/>
                  </a:lnTo>
                  <a:close/>
                  <a:moveTo>
                    <a:pt x="98" y="77"/>
                  </a:moveTo>
                  <a:lnTo>
                    <a:pt x="98" y="65"/>
                  </a:lnTo>
                  <a:lnTo>
                    <a:pt x="97" y="45"/>
                  </a:lnTo>
                  <a:lnTo>
                    <a:pt x="94" y="29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8" y="3"/>
                  </a:lnTo>
                  <a:lnTo>
                    <a:pt x="51" y="0"/>
                  </a:lnTo>
                  <a:lnTo>
                    <a:pt x="34" y="3"/>
                  </a:lnTo>
                  <a:lnTo>
                    <a:pt x="21" y="8"/>
                  </a:lnTo>
                  <a:lnTo>
                    <a:pt x="12" y="16"/>
                  </a:lnTo>
                  <a:lnTo>
                    <a:pt x="6" y="27"/>
                  </a:lnTo>
                  <a:lnTo>
                    <a:pt x="3" y="40"/>
                  </a:lnTo>
                  <a:lnTo>
                    <a:pt x="1" y="55"/>
                  </a:lnTo>
                  <a:lnTo>
                    <a:pt x="0" y="72"/>
                  </a:lnTo>
                  <a:lnTo>
                    <a:pt x="3" y="94"/>
                  </a:lnTo>
                  <a:lnTo>
                    <a:pt x="6" y="111"/>
                  </a:lnTo>
                  <a:lnTo>
                    <a:pt x="11" y="123"/>
                  </a:lnTo>
                  <a:lnTo>
                    <a:pt x="19" y="130"/>
                  </a:lnTo>
                  <a:lnTo>
                    <a:pt x="29" y="135"/>
                  </a:lnTo>
                  <a:lnTo>
                    <a:pt x="39" y="137"/>
                  </a:lnTo>
                  <a:lnTo>
                    <a:pt x="51" y="138"/>
                  </a:lnTo>
                  <a:lnTo>
                    <a:pt x="67" y="137"/>
                  </a:lnTo>
                  <a:lnTo>
                    <a:pt x="79" y="131"/>
                  </a:lnTo>
                  <a:lnTo>
                    <a:pt x="88" y="124"/>
                  </a:lnTo>
                  <a:lnTo>
                    <a:pt x="94" y="112"/>
                  </a:lnTo>
                  <a:lnTo>
                    <a:pt x="97" y="96"/>
                  </a:lnTo>
                  <a:lnTo>
                    <a:pt x="74" y="96"/>
                  </a:lnTo>
                  <a:lnTo>
                    <a:pt x="71" y="106"/>
                  </a:lnTo>
                  <a:lnTo>
                    <a:pt x="67" y="113"/>
                  </a:lnTo>
                  <a:lnTo>
                    <a:pt x="61" y="119"/>
                  </a:lnTo>
                  <a:lnTo>
                    <a:pt x="51" y="120"/>
                  </a:lnTo>
                  <a:lnTo>
                    <a:pt x="41" y="120"/>
                  </a:lnTo>
                  <a:lnTo>
                    <a:pt x="34" y="115"/>
                  </a:lnTo>
                  <a:lnTo>
                    <a:pt x="28" y="108"/>
                  </a:lnTo>
                  <a:lnTo>
                    <a:pt x="24" y="95"/>
                  </a:lnTo>
                  <a:lnTo>
                    <a:pt x="23" y="77"/>
                  </a:lnTo>
                  <a:lnTo>
                    <a:pt x="98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42"/>
            <p:cNvSpPr>
              <a:spLocks/>
            </p:cNvSpPr>
            <p:nvPr userDrawn="1"/>
          </p:nvSpPr>
          <p:spPr bwMode="auto">
            <a:xfrm>
              <a:off x="3005" y="3753"/>
              <a:ext cx="12" cy="28"/>
            </a:xfrm>
            <a:custGeom>
              <a:avLst/>
              <a:gdLst>
                <a:gd name="T0" fmla="*/ 22 w 63"/>
                <a:gd name="T1" fmla="*/ 3 h 136"/>
                <a:gd name="T2" fmla="*/ 0 w 63"/>
                <a:gd name="T3" fmla="*/ 3 h 136"/>
                <a:gd name="T4" fmla="*/ 0 w 63"/>
                <a:gd name="T5" fmla="*/ 136 h 136"/>
                <a:gd name="T6" fmla="*/ 22 w 63"/>
                <a:gd name="T7" fmla="*/ 136 h 136"/>
                <a:gd name="T8" fmla="*/ 22 w 63"/>
                <a:gd name="T9" fmla="*/ 57 h 136"/>
                <a:gd name="T10" fmla="*/ 23 w 63"/>
                <a:gd name="T11" fmla="*/ 46 h 136"/>
                <a:gd name="T12" fmla="*/ 26 w 63"/>
                <a:gd name="T13" fmla="*/ 37 h 136"/>
                <a:gd name="T14" fmla="*/ 31 w 63"/>
                <a:gd name="T15" fmla="*/ 29 h 136"/>
                <a:gd name="T16" fmla="*/ 40 w 63"/>
                <a:gd name="T17" fmla="*/ 23 h 136"/>
                <a:gd name="T18" fmla="*/ 52 w 63"/>
                <a:gd name="T19" fmla="*/ 22 h 136"/>
                <a:gd name="T20" fmla="*/ 57 w 63"/>
                <a:gd name="T21" fmla="*/ 22 h 136"/>
                <a:gd name="T22" fmla="*/ 63 w 63"/>
                <a:gd name="T23" fmla="*/ 23 h 136"/>
                <a:gd name="T24" fmla="*/ 63 w 63"/>
                <a:gd name="T25" fmla="*/ 0 h 136"/>
                <a:gd name="T26" fmla="*/ 50 w 63"/>
                <a:gd name="T27" fmla="*/ 2 h 136"/>
                <a:gd name="T28" fmla="*/ 39 w 63"/>
                <a:gd name="T29" fmla="*/ 4 h 136"/>
                <a:gd name="T30" fmla="*/ 29 w 63"/>
                <a:gd name="T31" fmla="*/ 11 h 136"/>
                <a:gd name="T32" fmla="*/ 22 w 63"/>
                <a:gd name="T33" fmla="*/ 23 h 136"/>
                <a:gd name="T34" fmla="*/ 22 w 63"/>
                <a:gd name="T35" fmla="*/ 23 h 136"/>
                <a:gd name="T36" fmla="*/ 22 w 63"/>
                <a:gd name="T37" fmla="*/ 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136">
                  <a:moveTo>
                    <a:pt x="22" y="3"/>
                  </a:moveTo>
                  <a:lnTo>
                    <a:pt x="0" y="3"/>
                  </a:lnTo>
                  <a:lnTo>
                    <a:pt x="0" y="136"/>
                  </a:lnTo>
                  <a:lnTo>
                    <a:pt x="22" y="136"/>
                  </a:lnTo>
                  <a:lnTo>
                    <a:pt x="22" y="57"/>
                  </a:lnTo>
                  <a:lnTo>
                    <a:pt x="23" y="46"/>
                  </a:lnTo>
                  <a:lnTo>
                    <a:pt x="26" y="37"/>
                  </a:lnTo>
                  <a:lnTo>
                    <a:pt x="31" y="29"/>
                  </a:lnTo>
                  <a:lnTo>
                    <a:pt x="40" y="23"/>
                  </a:lnTo>
                  <a:lnTo>
                    <a:pt x="52" y="22"/>
                  </a:lnTo>
                  <a:lnTo>
                    <a:pt x="57" y="22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50" y="2"/>
                  </a:lnTo>
                  <a:lnTo>
                    <a:pt x="39" y="4"/>
                  </a:lnTo>
                  <a:lnTo>
                    <a:pt x="29" y="1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43"/>
            <p:cNvSpPr>
              <a:spLocks noEditPoints="1"/>
            </p:cNvSpPr>
            <p:nvPr userDrawn="1"/>
          </p:nvSpPr>
          <p:spPr bwMode="auto">
            <a:xfrm>
              <a:off x="3022" y="3743"/>
              <a:ext cx="5" cy="38"/>
            </a:xfrm>
            <a:custGeom>
              <a:avLst/>
              <a:gdLst>
                <a:gd name="T0" fmla="*/ 23 w 24"/>
                <a:gd name="T1" fmla="*/ 57 h 190"/>
                <a:gd name="T2" fmla="*/ 1 w 24"/>
                <a:gd name="T3" fmla="*/ 57 h 190"/>
                <a:gd name="T4" fmla="*/ 1 w 24"/>
                <a:gd name="T5" fmla="*/ 190 h 190"/>
                <a:gd name="T6" fmla="*/ 23 w 24"/>
                <a:gd name="T7" fmla="*/ 190 h 190"/>
                <a:gd name="T8" fmla="*/ 23 w 24"/>
                <a:gd name="T9" fmla="*/ 57 h 190"/>
                <a:gd name="T10" fmla="*/ 0 w 24"/>
                <a:gd name="T11" fmla="*/ 23 h 190"/>
                <a:gd name="T12" fmla="*/ 24 w 24"/>
                <a:gd name="T13" fmla="*/ 23 h 190"/>
                <a:gd name="T14" fmla="*/ 24 w 24"/>
                <a:gd name="T15" fmla="*/ 0 h 190"/>
                <a:gd name="T16" fmla="*/ 0 w 24"/>
                <a:gd name="T17" fmla="*/ 0 h 190"/>
                <a:gd name="T18" fmla="*/ 0 w 24"/>
                <a:gd name="T19" fmla="*/ 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90">
                  <a:moveTo>
                    <a:pt x="23" y="57"/>
                  </a:moveTo>
                  <a:lnTo>
                    <a:pt x="1" y="57"/>
                  </a:lnTo>
                  <a:lnTo>
                    <a:pt x="1" y="190"/>
                  </a:lnTo>
                  <a:lnTo>
                    <a:pt x="23" y="190"/>
                  </a:lnTo>
                  <a:lnTo>
                    <a:pt x="23" y="57"/>
                  </a:lnTo>
                  <a:close/>
                  <a:moveTo>
                    <a:pt x="0" y="23"/>
                  </a:moveTo>
                  <a:lnTo>
                    <a:pt x="24" y="2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44"/>
            <p:cNvSpPr>
              <a:spLocks/>
            </p:cNvSpPr>
            <p:nvPr userDrawn="1"/>
          </p:nvSpPr>
          <p:spPr bwMode="auto">
            <a:xfrm>
              <a:off x="3034" y="3754"/>
              <a:ext cx="18" cy="27"/>
            </a:xfrm>
            <a:custGeom>
              <a:avLst/>
              <a:gdLst>
                <a:gd name="T0" fmla="*/ 70 w 93"/>
                <a:gd name="T1" fmla="*/ 88 h 135"/>
                <a:gd name="T2" fmla="*/ 69 w 93"/>
                <a:gd name="T3" fmla="*/ 100 h 135"/>
                <a:gd name="T4" fmla="*/ 64 w 93"/>
                <a:gd name="T5" fmla="*/ 109 h 135"/>
                <a:gd name="T6" fmla="*/ 58 w 93"/>
                <a:gd name="T7" fmla="*/ 115 h 135"/>
                <a:gd name="T8" fmla="*/ 52 w 93"/>
                <a:gd name="T9" fmla="*/ 117 h 135"/>
                <a:gd name="T10" fmla="*/ 45 w 93"/>
                <a:gd name="T11" fmla="*/ 118 h 135"/>
                <a:gd name="T12" fmla="*/ 34 w 93"/>
                <a:gd name="T13" fmla="*/ 117 h 135"/>
                <a:gd name="T14" fmla="*/ 28 w 93"/>
                <a:gd name="T15" fmla="*/ 111 h 135"/>
                <a:gd name="T16" fmla="*/ 23 w 93"/>
                <a:gd name="T17" fmla="*/ 103 h 135"/>
                <a:gd name="T18" fmla="*/ 22 w 93"/>
                <a:gd name="T19" fmla="*/ 92 h 135"/>
                <a:gd name="T20" fmla="*/ 22 w 93"/>
                <a:gd name="T21" fmla="*/ 0 h 135"/>
                <a:gd name="T22" fmla="*/ 0 w 93"/>
                <a:gd name="T23" fmla="*/ 0 h 135"/>
                <a:gd name="T24" fmla="*/ 0 w 93"/>
                <a:gd name="T25" fmla="*/ 101 h 135"/>
                <a:gd name="T26" fmla="*/ 3 w 93"/>
                <a:gd name="T27" fmla="*/ 116 h 135"/>
                <a:gd name="T28" fmla="*/ 10 w 93"/>
                <a:gd name="T29" fmla="*/ 127 h 135"/>
                <a:gd name="T30" fmla="*/ 21 w 93"/>
                <a:gd name="T31" fmla="*/ 133 h 135"/>
                <a:gd name="T32" fmla="*/ 37 w 93"/>
                <a:gd name="T33" fmla="*/ 135 h 135"/>
                <a:gd name="T34" fmla="*/ 50 w 93"/>
                <a:gd name="T35" fmla="*/ 133 h 135"/>
                <a:gd name="T36" fmla="*/ 61 w 93"/>
                <a:gd name="T37" fmla="*/ 127 h 135"/>
                <a:gd name="T38" fmla="*/ 69 w 93"/>
                <a:gd name="T39" fmla="*/ 117 h 135"/>
                <a:gd name="T40" fmla="*/ 70 w 93"/>
                <a:gd name="T41" fmla="*/ 117 h 135"/>
                <a:gd name="T42" fmla="*/ 70 w 93"/>
                <a:gd name="T43" fmla="*/ 133 h 135"/>
                <a:gd name="T44" fmla="*/ 93 w 93"/>
                <a:gd name="T45" fmla="*/ 133 h 135"/>
                <a:gd name="T46" fmla="*/ 92 w 93"/>
                <a:gd name="T47" fmla="*/ 105 h 135"/>
                <a:gd name="T48" fmla="*/ 92 w 93"/>
                <a:gd name="T49" fmla="*/ 0 h 135"/>
                <a:gd name="T50" fmla="*/ 70 w 93"/>
                <a:gd name="T51" fmla="*/ 0 h 135"/>
                <a:gd name="T52" fmla="*/ 70 w 93"/>
                <a:gd name="T5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35">
                  <a:moveTo>
                    <a:pt x="70" y="88"/>
                  </a:moveTo>
                  <a:lnTo>
                    <a:pt x="69" y="100"/>
                  </a:lnTo>
                  <a:lnTo>
                    <a:pt x="64" y="109"/>
                  </a:lnTo>
                  <a:lnTo>
                    <a:pt x="58" y="115"/>
                  </a:lnTo>
                  <a:lnTo>
                    <a:pt x="52" y="117"/>
                  </a:lnTo>
                  <a:lnTo>
                    <a:pt x="45" y="118"/>
                  </a:lnTo>
                  <a:lnTo>
                    <a:pt x="34" y="117"/>
                  </a:lnTo>
                  <a:lnTo>
                    <a:pt x="28" y="111"/>
                  </a:lnTo>
                  <a:lnTo>
                    <a:pt x="23" y="103"/>
                  </a:lnTo>
                  <a:lnTo>
                    <a:pt x="22" y="92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3" y="116"/>
                  </a:lnTo>
                  <a:lnTo>
                    <a:pt x="10" y="127"/>
                  </a:lnTo>
                  <a:lnTo>
                    <a:pt x="21" y="133"/>
                  </a:lnTo>
                  <a:lnTo>
                    <a:pt x="37" y="135"/>
                  </a:lnTo>
                  <a:lnTo>
                    <a:pt x="50" y="133"/>
                  </a:lnTo>
                  <a:lnTo>
                    <a:pt x="61" y="127"/>
                  </a:lnTo>
                  <a:lnTo>
                    <a:pt x="69" y="117"/>
                  </a:lnTo>
                  <a:lnTo>
                    <a:pt x="70" y="117"/>
                  </a:lnTo>
                  <a:lnTo>
                    <a:pt x="70" y="133"/>
                  </a:lnTo>
                  <a:lnTo>
                    <a:pt x="93" y="133"/>
                  </a:lnTo>
                  <a:lnTo>
                    <a:pt x="92" y="105"/>
                  </a:lnTo>
                  <a:lnTo>
                    <a:pt x="92" y="0"/>
                  </a:lnTo>
                  <a:lnTo>
                    <a:pt x="70" y="0"/>
                  </a:lnTo>
                  <a:lnTo>
                    <a:pt x="70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45"/>
            <p:cNvSpPr>
              <a:spLocks/>
            </p:cNvSpPr>
            <p:nvPr userDrawn="1"/>
          </p:nvSpPr>
          <p:spPr bwMode="auto">
            <a:xfrm>
              <a:off x="3060" y="3753"/>
              <a:ext cx="31" cy="28"/>
            </a:xfrm>
            <a:custGeom>
              <a:avLst/>
              <a:gdLst>
                <a:gd name="T0" fmla="*/ 89 w 155"/>
                <a:gd name="T1" fmla="*/ 136 h 136"/>
                <a:gd name="T2" fmla="*/ 89 w 155"/>
                <a:gd name="T3" fmla="*/ 46 h 136"/>
                <a:gd name="T4" fmla="*/ 89 w 155"/>
                <a:gd name="T5" fmla="*/ 39 h 136"/>
                <a:gd name="T6" fmla="*/ 91 w 155"/>
                <a:gd name="T7" fmla="*/ 31 h 136"/>
                <a:gd name="T8" fmla="*/ 96 w 155"/>
                <a:gd name="T9" fmla="*/ 23 h 136"/>
                <a:gd name="T10" fmla="*/ 100 w 155"/>
                <a:gd name="T11" fmla="*/ 21 h 136"/>
                <a:gd name="T12" fmla="*/ 102 w 155"/>
                <a:gd name="T13" fmla="*/ 20 h 136"/>
                <a:gd name="T14" fmla="*/ 104 w 155"/>
                <a:gd name="T15" fmla="*/ 19 h 136"/>
                <a:gd name="T16" fmla="*/ 108 w 155"/>
                <a:gd name="T17" fmla="*/ 19 h 136"/>
                <a:gd name="T18" fmla="*/ 112 w 155"/>
                <a:gd name="T19" fmla="*/ 19 h 136"/>
                <a:gd name="T20" fmla="*/ 121 w 155"/>
                <a:gd name="T21" fmla="*/ 20 h 136"/>
                <a:gd name="T22" fmla="*/ 127 w 155"/>
                <a:gd name="T23" fmla="*/ 23 h 136"/>
                <a:gd name="T24" fmla="*/ 131 w 155"/>
                <a:gd name="T25" fmla="*/ 29 h 136"/>
                <a:gd name="T26" fmla="*/ 132 w 155"/>
                <a:gd name="T27" fmla="*/ 35 h 136"/>
                <a:gd name="T28" fmla="*/ 133 w 155"/>
                <a:gd name="T29" fmla="*/ 44 h 136"/>
                <a:gd name="T30" fmla="*/ 133 w 155"/>
                <a:gd name="T31" fmla="*/ 136 h 136"/>
                <a:gd name="T32" fmla="*/ 155 w 155"/>
                <a:gd name="T33" fmla="*/ 136 h 136"/>
                <a:gd name="T34" fmla="*/ 155 w 155"/>
                <a:gd name="T35" fmla="*/ 35 h 136"/>
                <a:gd name="T36" fmla="*/ 153 w 155"/>
                <a:gd name="T37" fmla="*/ 22 h 136"/>
                <a:gd name="T38" fmla="*/ 148 w 155"/>
                <a:gd name="T39" fmla="*/ 12 h 136"/>
                <a:gd name="T40" fmla="*/ 142 w 155"/>
                <a:gd name="T41" fmla="*/ 6 h 136"/>
                <a:gd name="T42" fmla="*/ 135 w 155"/>
                <a:gd name="T43" fmla="*/ 3 h 136"/>
                <a:gd name="T44" fmla="*/ 126 w 155"/>
                <a:gd name="T45" fmla="*/ 2 h 136"/>
                <a:gd name="T46" fmla="*/ 119 w 155"/>
                <a:gd name="T47" fmla="*/ 0 h 136"/>
                <a:gd name="T48" fmla="*/ 109 w 155"/>
                <a:gd name="T49" fmla="*/ 2 h 136"/>
                <a:gd name="T50" fmla="*/ 101 w 155"/>
                <a:gd name="T51" fmla="*/ 4 h 136"/>
                <a:gd name="T52" fmla="*/ 93 w 155"/>
                <a:gd name="T53" fmla="*/ 9 h 136"/>
                <a:gd name="T54" fmla="*/ 87 w 155"/>
                <a:gd name="T55" fmla="*/ 17 h 136"/>
                <a:gd name="T56" fmla="*/ 81 w 155"/>
                <a:gd name="T57" fmla="*/ 10 h 136"/>
                <a:gd name="T58" fmla="*/ 74 w 155"/>
                <a:gd name="T59" fmla="*/ 5 h 136"/>
                <a:gd name="T60" fmla="*/ 66 w 155"/>
                <a:gd name="T61" fmla="*/ 2 h 136"/>
                <a:gd name="T62" fmla="*/ 56 w 155"/>
                <a:gd name="T63" fmla="*/ 0 h 136"/>
                <a:gd name="T64" fmla="*/ 43 w 155"/>
                <a:gd name="T65" fmla="*/ 3 h 136"/>
                <a:gd name="T66" fmla="*/ 31 w 155"/>
                <a:gd name="T67" fmla="*/ 9 h 136"/>
                <a:gd name="T68" fmla="*/ 23 w 155"/>
                <a:gd name="T69" fmla="*/ 20 h 136"/>
                <a:gd name="T70" fmla="*/ 22 w 155"/>
                <a:gd name="T71" fmla="*/ 20 h 136"/>
                <a:gd name="T72" fmla="*/ 22 w 155"/>
                <a:gd name="T73" fmla="*/ 3 h 136"/>
                <a:gd name="T74" fmla="*/ 0 w 155"/>
                <a:gd name="T75" fmla="*/ 3 h 136"/>
                <a:gd name="T76" fmla="*/ 2 w 155"/>
                <a:gd name="T77" fmla="*/ 31 h 136"/>
                <a:gd name="T78" fmla="*/ 2 w 155"/>
                <a:gd name="T79" fmla="*/ 136 h 136"/>
                <a:gd name="T80" fmla="*/ 22 w 155"/>
                <a:gd name="T81" fmla="*/ 136 h 136"/>
                <a:gd name="T82" fmla="*/ 22 w 155"/>
                <a:gd name="T83" fmla="*/ 46 h 136"/>
                <a:gd name="T84" fmla="*/ 23 w 155"/>
                <a:gd name="T85" fmla="*/ 38 h 136"/>
                <a:gd name="T86" fmla="*/ 28 w 155"/>
                <a:gd name="T87" fmla="*/ 27 h 136"/>
                <a:gd name="T88" fmla="*/ 31 w 155"/>
                <a:gd name="T89" fmla="*/ 25 h 136"/>
                <a:gd name="T90" fmla="*/ 34 w 155"/>
                <a:gd name="T91" fmla="*/ 22 h 136"/>
                <a:gd name="T92" fmla="*/ 38 w 155"/>
                <a:gd name="T93" fmla="*/ 20 h 136"/>
                <a:gd name="T94" fmla="*/ 43 w 155"/>
                <a:gd name="T95" fmla="*/ 19 h 136"/>
                <a:gd name="T96" fmla="*/ 46 w 155"/>
                <a:gd name="T97" fmla="*/ 19 h 136"/>
                <a:gd name="T98" fmla="*/ 55 w 155"/>
                <a:gd name="T99" fmla="*/ 20 h 136"/>
                <a:gd name="T100" fmla="*/ 61 w 155"/>
                <a:gd name="T101" fmla="*/ 23 h 136"/>
                <a:gd name="T102" fmla="*/ 64 w 155"/>
                <a:gd name="T103" fmla="*/ 29 h 136"/>
                <a:gd name="T104" fmla="*/ 67 w 155"/>
                <a:gd name="T105" fmla="*/ 35 h 136"/>
                <a:gd name="T106" fmla="*/ 67 w 155"/>
                <a:gd name="T107" fmla="*/ 44 h 136"/>
                <a:gd name="T108" fmla="*/ 67 w 155"/>
                <a:gd name="T109" fmla="*/ 136 h 136"/>
                <a:gd name="T110" fmla="*/ 89 w 155"/>
                <a:gd name="T1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" h="136">
                  <a:moveTo>
                    <a:pt x="89" y="136"/>
                  </a:moveTo>
                  <a:lnTo>
                    <a:pt x="89" y="46"/>
                  </a:lnTo>
                  <a:lnTo>
                    <a:pt x="89" y="39"/>
                  </a:lnTo>
                  <a:lnTo>
                    <a:pt x="91" y="31"/>
                  </a:lnTo>
                  <a:lnTo>
                    <a:pt x="96" y="23"/>
                  </a:lnTo>
                  <a:lnTo>
                    <a:pt x="100" y="21"/>
                  </a:lnTo>
                  <a:lnTo>
                    <a:pt x="102" y="20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9"/>
                  </a:lnTo>
                  <a:lnTo>
                    <a:pt x="121" y="20"/>
                  </a:lnTo>
                  <a:lnTo>
                    <a:pt x="127" y="23"/>
                  </a:lnTo>
                  <a:lnTo>
                    <a:pt x="131" y="29"/>
                  </a:lnTo>
                  <a:lnTo>
                    <a:pt x="132" y="35"/>
                  </a:lnTo>
                  <a:lnTo>
                    <a:pt x="133" y="44"/>
                  </a:lnTo>
                  <a:lnTo>
                    <a:pt x="133" y="136"/>
                  </a:lnTo>
                  <a:lnTo>
                    <a:pt x="155" y="136"/>
                  </a:lnTo>
                  <a:lnTo>
                    <a:pt x="155" y="35"/>
                  </a:lnTo>
                  <a:lnTo>
                    <a:pt x="153" y="22"/>
                  </a:lnTo>
                  <a:lnTo>
                    <a:pt x="148" y="12"/>
                  </a:lnTo>
                  <a:lnTo>
                    <a:pt x="142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9" y="0"/>
                  </a:lnTo>
                  <a:lnTo>
                    <a:pt x="109" y="2"/>
                  </a:lnTo>
                  <a:lnTo>
                    <a:pt x="101" y="4"/>
                  </a:lnTo>
                  <a:lnTo>
                    <a:pt x="93" y="9"/>
                  </a:lnTo>
                  <a:lnTo>
                    <a:pt x="87" y="17"/>
                  </a:lnTo>
                  <a:lnTo>
                    <a:pt x="81" y="10"/>
                  </a:lnTo>
                  <a:lnTo>
                    <a:pt x="74" y="5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2" y="31"/>
                  </a:lnTo>
                  <a:lnTo>
                    <a:pt x="2" y="136"/>
                  </a:lnTo>
                  <a:lnTo>
                    <a:pt x="22" y="136"/>
                  </a:lnTo>
                  <a:lnTo>
                    <a:pt x="22" y="46"/>
                  </a:lnTo>
                  <a:lnTo>
                    <a:pt x="23" y="38"/>
                  </a:lnTo>
                  <a:lnTo>
                    <a:pt x="28" y="27"/>
                  </a:lnTo>
                  <a:lnTo>
                    <a:pt x="31" y="25"/>
                  </a:lnTo>
                  <a:lnTo>
                    <a:pt x="34" y="22"/>
                  </a:lnTo>
                  <a:lnTo>
                    <a:pt x="38" y="20"/>
                  </a:lnTo>
                  <a:lnTo>
                    <a:pt x="43" y="19"/>
                  </a:lnTo>
                  <a:lnTo>
                    <a:pt x="46" y="19"/>
                  </a:lnTo>
                  <a:lnTo>
                    <a:pt x="55" y="20"/>
                  </a:lnTo>
                  <a:lnTo>
                    <a:pt x="61" y="23"/>
                  </a:lnTo>
                  <a:lnTo>
                    <a:pt x="64" y="29"/>
                  </a:lnTo>
                  <a:lnTo>
                    <a:pt x="67" y="35"/>
                  </a:lnTo>
                  <a:lnTo>
                    <a:pt x="67" y="44"/>
                  </a:lnTo>
                  <a:lnTo>
                    <a:pt x="67" y="136"/>
                  </a:lnTo>
                  <a:lnTo>
                    <a:pt x="89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46"/>
            <p:cNvSpPr>
              <a:spLocks noChangeArrowheads="1"/>
            </p:cNvSpPr>
            <p:nvPr userDrawn="1"/>
          </p:nvSpPr>
          <p:spPr bwMode="auto">
            <a:xfrm>
              <a:off x="2648" y="3930"/>
              <a:ext cx="16" cy="94"/>
            </a:xfrm>
            <a:prstGeom prst="rect">
              <a:avLst/>
            </a:prstGeom>
            <a:solidFill>
              <a:srgbClr val="F2D4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47"/>
            <p:cNvSpPr>
              <a:spLocks noChangeArrowheads="1"/>
            </p:cNvSpPr>
            <p:nvPr userDrawn="1"/>
          </p:nvSpPr>
          <p:spPr bwMode="auto">
            <a:xfrm>
              <a:off x="2648" y="3836"/>
              <a:ext cx="16" cy="94"/>
            </a:xfrm>
            <a:prstGeom prst="rect">
              <a:avLst/>
            </a:prstGeom>
            <a:solidFill>
              <a:srgbClr val="FF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48"/>
            <p:cNvSpPr>
              <a:spLocks noChangeArrowheads="1"/>
            </p:cNvSpPr>
            <p:nvPr userDrawn="1"/>
          </p:nvSpPr>
          <p:spPr bwMode="auto">
            <a:xfrm>
              <a:off x="2648" y="3743"/>
              <a:ext cx="16" cy="94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49"/>
            <p:cNvSpPr>
              <a:spLocks noEditPoints="1"/>
            </p:cNvSpPr>
            <p:nvPr userDrawn="1"/>
          </p:nvSpPr>
          <p:spPr bwMode="auto">
            <a:xfrm>
              <a:off x="2510" y="3738"/>
              <a:ext cx="109" cy="102"/>
            </a:xfrm>
            <a:custGeom>
              <a:avLst/>
              <a:gdLst>
                <a:gd name="T0" fmla="*/ 416 w 545"/>
                <a:gd name="T1" fmla="*/ 80 h 510"/>
                <a:gd name="T2" fmla="*/ 330 w 545"/>
                <a:gd name="T3" fmla="*/ 185 h 510"/>
                <a:gd name="T4" fmla="*/ 136 w 545"/>
                <a:gd name="T5" fmla="*/ 69 h 510"/>
                <a:gd name="T6" fmla="*/ 131 w 545"/>
                <a:gd name="T7" fmla="*/ 148 h 510"/>
                <a:gd name="T8" fmla="*/ 155 w 545"/>
                <a:gd name="T9" fmla="*/ 145 h 510"/>
                <a:gd name="T10" fmla="*/ 250 w 545"/>
                <a:gd name="T11" fmla="*/ 10 h 510"/>
                <a:gd name="T12" fmla="*/ 225 w 545"/>
                <a:gd name="T13" fmla="*/ 29 h 510"/>
                <a:gd name="T14" fmla="*/ 283 w 545"/>
                <a:gd name="T15" fmla="*/ 33 h 510"/>
                <a:gd name="T16" fmla="*/ 293 w 545"/>
                <a:gd name="T17" fmla="*/ 15 h 510"/>
                <a:gd name="T18" fmla="*/ 284 w 545"/>
                <a:gd name="T19" fmla="*/ 18 h 510"/>
                <a:gd name="T20" fmla="*/ 282 w 545"/>
                <a:gd name="T21" fmla="*/ 28 h 510"/>
                <a:gd name="T22" fmla="*/ 403 w 545"/>
                <a:gd name="T23" fmla="*/ 79 h 510"/>
                <a:gd name="T24" fmla="*/ 351 w 545"/>
                <a:gd name="T25" fmla="*/ 28 h 510"/>
                <a:gd name="T26" fmla="*/ 429 w 545"/>
                <a:gd name="T27" fmla="*/ 41 h 510"/>
                <a:gd name="T28" fmla="*/ 532 w 545"/>
                <a:gd name="T29" fmla="*/ 223 h 510"/>
                <a:gd name="T30" fmla="*/ 498 w 545"/>
                <a:gd name="T31" fmla="*/ 246 h 510"/>
                <a:gd name="T32" fmla="*/ 428 w 545"/>
                <a:gd name="T33" fmla="*/ 189 h 510"/>
                <a:gd name="T34" fmla="*/ 470 w 545"/>
                <a:gd name="T35" fmla="*/ 327 h 510"/>
                <a:gd name="T36" fmla="*/ 482 w 545"/>
                <a:gd name="T37" fmla="*/ 378 h 510"/>
                <a:gd name="T38" fmla="*/ 438 w 545"/>
                <a:gd name="T39" fmla="*/ 383 h 510"/>
                <a:gd name="T40" fmla="*/ 314 w 545"/>
                <a:gd name="T41" fmla="*/ 246 h 510"/>
                <a:gd name="T42" fmla="*/ 354 w 545"/>
                <a:gd name="T43" fmla="*/ 371 h 510"/>
                <a:gd name="T44" fmla="*/ 416 w 545"/>
                <a:gd name="T45" fmla="*/ 417 h 510"/>
                <a:gd name="T46" fmla="*/ 409 w 545"/>
                <a:gd name="T47" fmla="*/ 441 h 510"/>
                <a:gd name="T48" fmla="*/ 405 w 545"/>
                <a:gd name="T49" fmla="*/ 481 h 510"/>
                <a:gd name="T50" fmla="*/ 377 w 545"/>
                <a:gd name="T51" fmla="*/ 456 h 510"/>
                <a:gd name="T52" fmla="*/ 354 w 545"/>
                <a:gd name="T53" fmla="*/ 477 h 510"/>
                <a:gd name="T54" fmla="*/ 345 w 545"/>
                <a:gd name="T55" fmla="*/ 438 h 510"/>
                <a:gd name="T56" fmla="*/ 312 w 545"/>
                <a:gd name="T57" fmla="*/ 420 h 510"/>
                <a:gd name="T58" fmla="*/ 323 w 545"/>
                <a:gd name="T59" fmla="*/ 383 h 510"/>
                <a:gd name="T60" fmla="*/ 293 w 545"/>
                <a:gd name="T61" fmla="*/ 372 h 510"/>
                <a:gd name="T62" fmla="*/ 319 w 545"/>
                <a:gd name="T63" fmla="*/ 504 h 510"/>
                <a:gd name="T64" fmla="*/ 267 w 545"/>
                <a:gd name="T65" fmla="*/ 506 h 510"/>
                <a:gd name="T66" fmla="*/ 217 w 545"/>
                <a:gd name="T67" fmla="*/ 496 h 510"/>
                <a:gd name="T68" fmla="*/ 250 w 545"/>
                <a:gd name="T69" fmla="*/ 348 h 510"/>
                <a:gd name="T70" fmla="*/ 207 w 545"/>
                <a:gd name="T71" fmla="*/ 403 h 510"/>
                <a:gd name="T72" fmla="*/ 236 w 545"/>
                <a:gd name="T73" fmla="*/ 425 h 510"/>
                <a:gd name="T74" fmla="*/ 196 w 545"/>
                <a:gd name="T75" fmla="*/ 438 h 510"/>
                <a:gd name="T76" fmla="*/ 196 w 545"/>
                <a:gd name="T77" fmla="*/ 487 h 510"/>
                <a:gd name="T78" fmla="*/ 168 w 545"/>
                <a:gd name="T79" fmla="*/ 454 h 510"/>
                <a:gd name="T80" fmla="*/ 136 w 545"/>
                <a:gd name="T81" fmla="*/ 473 h 510"/>
                <a:gd name="T82" fmla="*/ 132 w 545"/>
                <a:gd name="T83" fmla="*/ 448 h 510"/>
                <a:gd name="T84" fmla="*/ 145 w 545"/>
                <a:gd name="T85" fmla="*/ 417 h 510"/>
                <a:gd name="T86" fmla="*/ 183 w 545"/>
                <a:gd name="T87" fmla="*/ 371 h 510"/>
                <a:gd name="T88" fmla="*/ 149 w 545"/>
                <a:gd name="T89" fmla="*/ 374 h 510"/>
                <a:gd name="T90" fmla="*/ 125 w 545"/>
                <a:gd name="T91" fmla="*/ 358 h 510"/>
                <a:gd name="T92" fmla="*/ 67 w 545"/>
                <a:gd name="T93" fmla="*/ 363 h 510"/>
                <a:gd name="T94" fmla="*/ 52 w 545"/>
                <a:gd name="T95" fmla="*/ 335 h 510"/>
                <a:gd name="T96" fmla="*/ 68 w 545"/>
                <a:gd name="T97" fmla="*/ 266 h 510"/>
                <a:gd name="T98" fmla="*/ 99 w 545"/>
                <a:gd name="T99" fmla="*/ 164 h 510"/>
                <a:gd name="T100" fmla="*/ 16 w 545"/>
                <a:gd name="T101" fmla="*/ 208 h 510"/>
                <a:gd name="T102" fmla="*/ 109 w 545"/>
                <a:gd name="T103" fmla="*/ 36 h 510"/>
                <a:gd name="T104" fmla="*/ 197 w 545"/>
                <a:gd name="T105" fmla="*/ 36 h 510"/>
                <a:gd name="T106" fmla="*/ 144 w 545"/>
                <a:gd name="T107" fmla="*/ 108 h 510"/>
                <a:gd name="T108" fmla="*/ 256 w 545"/>
                <a:gd name="T109" fmla="*/ 91 h 510"/>
                <a:gd name="T110" fmla="*/ 260 w 545"/>
                <a:gd name="T111" fmla="*/ 73 h 510"/>
                <a:gd name="T112" fmla="*/ 227 w 545"/>
                <a:gd name="T113" fmla="*/ 57 h 510"/>
                <a:gd name="T114" fmla="*/ 256 w 545"/>
                <a:gd name="T115" fmla="*/ 52 h 510"/>
                <a:gd name="T116" fmla="*/ 224 w 545"/>
                <a:gd name="T117" fmla="*/ 39 h 510"/>
                <a:gd name="T118" fmla="*/ 256 w 545"/>
                <a:gd name="T119" fmla="*/ 5 h 510"/>
                <a:gd name="T120" fmla="*/ 300 w 545"/>
                <a:gd name="T121" fmla="*/ 4 h 510"/>
                <a:gd name="T122" fmla="*/ 327 w 545"/>
                <a:gd name="T123" fmla="*/ 44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5" h="510">
                  <a:moveTo>
                    <a:pt x="428" y="103"/>
                  </a:moveTo>
                  <a:lnTo>
                    <a:pt x="427" y="88"/>
                  </a:lnTo>
                  <a:lnTo>
                    <a:pt x="421" y="75"/>
                  </a:lnTo>
                  <a:lnTo>
                    <a:pt x="415" y="63"/>
                  </a:lnTo>
                  <a:lnTo>
                    <a:pt x="407" y="55"/>
                  </a:lnTo>
                  <a:lnTo>
                    <a:pt x="403" y="50"/>
                  </a:lnTo>
                  <a:lnTo>
                    <a:pt x="398" y="51"/>
                  </a:lnTo>
                  <a:lnTo>
                    <a:pt x="404" y="58"/>
                  </a:lnTo>
                  <a:lnTo>
                    <a:pt x="410" y="69"/>
                  </a:lnTo>
                  <a:lnTo>
                    <a:pt x="416" y="80"/>
                  </a:lnTo>
                  <a:lnTo>
                    <a:pt x="417" y="95"/>
                  </a:lnTo>
                  <a:lnTo>
                    <a:pt x="415" y="113"/>
                  </a:lnTo>
                  <a:lnTo>
                    <a:pt x="405" y="131"/>
                  </a:lnTo>
                  <a:lnTo>
                    <a:pt x="392" y="145"/>
                  </a:lnTo>
                  <a:lnTo>
                    <a:pt x="374" y="156"/>
                  </a:lnTo>
                  <a:lnTo>
                    <a:pt x="353" y="165"/>
                  </a:lnTo>
                  <a:lnTo>
                    <a:pt x="330" y="167"/>
                  </a:lnTo>
                  <a:lnTo>
                    <a:pt x="330" y="173"/>
                  </a:lnTo>
                  <a:lnTo>
                    <a:pt x="330" y="178"/>
                  </a:lnTo>
                  <a:lnTo>
                    <a:pt x="330" y="185"/>
                  </a:lnTo>
                  <a:lnTo>
                    <a:pt x="329" y="194"/>
                  </a:lnTo>
                  <a:lnTo>
                    <a:pt x="355" y="190"/>
                  </a:lnTo>
                  <a:lnTo>
                    <a:pt x="378" y="180"/>
                  </a:lnTo>
                  <a:lnTo>
                    <a:pt x="399" y="166"/>
                  </a:lnTo>
                  <a:lnTo>
                    <a:pt x="415" y="148"/>
                  </a:lnTo>
                  <a:lnTo>
                    <a:pt x="424" y="126"/>
                  </a:lnTo>
                  <a:lnTo>
                    <a:pt x="428" y="103"/>
                  </a:lnTo>
                  <a:close/>
                  <a:moveTo>
                    <a:pt x="128" y="95"/>
                  </a:moveTo>
                  <a:lnTo>
                    <a:pt x="131" y="80"/>
                  </a:lnTo>
                  <a:lnTo>
                    <a:pt x="136" y="69"/>
                  </a:lnTo>
                  <a:lnTo>
                    <a:pt x="142" y="58"/>
                  </a:lnTo>
                  <a:lnTo>
                    <a:pt x="148" y="51"/>
                  </a:lnTo>
                  <a:lnTo>
                    <a:pt x="143" y="50"/>
                  </a:lnTo>
                  <a:lnTo>
                    <a:pt x="138" y="55"/>
                  </a:lnTo>
                  <a:lnTo>
                    <a:pt x="131" y="63"/>
                  </a:lnTo>
                  <a:lnTo>
                    <a:pt x="125" y="75"/>
                  </a:lnTo>
                  <a:lnTo>
                    <a:pt x="119" y="88"/>
                  </a:lnTo>
                  <a:lnTo>
                    <a:pt x="118" y="103"/>
                  </a:lnTo>
                  <a:lnTo>
                    <a:pt x="121" y="126"/>
                  </a:lnTo>
                  <a:lnTo>
                    <a:pt x="131" y="148"/>
                  </a:lnTo>
                  <a:lnTo>
                    <a:pt x="148" y="166"/>
                  </a:lnTo>
                  <a:lnTo>
                    <a:pt x="168" y="180"/>
                  </a:lnTo>
                  <a:lnTo>
                    <a:pt x="191" y="190"/>
                  </a:lnTo>
                  <a:lnTo>
                    <a:pt x="218" y="194"/>
                  </a:lnTo>
                  <a:lnTo>
                    <a:pt x="217" y="187"/>
                  </a:lnTo>
                  <a:lnTo>
                    <a:pt x="217" y="178"/>
                  </a:lnTo>
                  <a:lnTo>
                    <a:pt x="217" y="167"/>
                  </a:lnTo>
                  <a:lnTo>
                    <a:pt x="194" y="165"/>
                  </a:lnTo>
                  <a:lnTo>
                    <a:pt x="173" y="157"/>
                  </a:lnTo>
                  <a:lnTo>
                    <a:pt x="155" y="145"/>
                  </a:lnTo>
                  <a:lnTo>
                    <a:pt x="141" y="131"/>
                  </a:lnTo>
                  <a:lnTo>
                    <a:pt x="132" y="113"/>
                  </a:lnTo>
                  <a:lnTo>
                    <a:pt x="128" y="95"/>
                  </a:lnTo>
                  <a:close/>
                  <a:moveTo>
                    <a:pt x="271" y="58"/>
                  </a:moveTo>
                  <a:lnTo>
                    <a:pt x="276" y="50"/>
                  </a:lnTo>
                  <a:lnTo>
                    <a:pt x="277" y="39"/>
                  </a:lnTo>
                  <a:lnTo>
                    <a:pt x="276" y="28"/>
                  </a:lnTo>
                  <a:lnTo>
                    <a:pt x="270" y="19"/>
                  </a:lnTo>
                  <a:lnTo>
                    <a:pt x="261" y="13"/>
                  </a:lnTo>
                  <a:lnTo>
                    <a:pt x="250" y="10"/>
                  </a:lnTo>
                  <a:lnTo>
                    <a:pt x="238" y="9"/>
                  </a:lnTo>
                  <a:lnTo>
                    <a:pt x="232" y="10"/>
                  </a:lnTo>
                  <a:lnTo>
                    <a:pt x="227" y="11"/>
                  </a:lnTo>
                  <a:lnTo>
                    <a:pt x="224" y="12"/>
                  </a:lnTo>
                  <a:lnTo>
                    <a:pt x="221" y="15"/>
                  </a:lnTo>
                  <a:lnTo>
                    <a:pt x="220" y="16"/>
                  </a:lnTo>
                  <a:lnTo>
                    <a:pt x="221" y="19"/>
                  </a:lnTo>
                  <a:lnTo>
                    <a:pt x="223" y="22"/>
                  </a:lnTo>
                  <a:lnTo>
                    <a:pt x="224" y="26"/>
                  </a:lnTo>
                  <a:lnTo>
                    <a:pt x="225" y="29"/>
                  </a:lnTo>
                  <a:lnTo>
                    <a:pt x="226" y="30"/>
                  </a:lnTo>
                  <a:lnTo>
                    <a:pt x="230" y="29"/>
                  </a:lnTo>
                  <a:lnTo>
                    <a:pt x="234" y="28"/>
                  </a:lnTo>
                  <a:lnTo>
                    <a:pt x="238" y="27"/>
                  </a:lnTo>
                  <a:lnTo>
                    <a:pt x="242" y="27"/>
                  </a:lnTo>
                  <a:lnTo>
                    <a:pt x="253" y="29"/>
                  </a:lnTo>
                  <a:lnTo>
                    <a:pt x="261" y="38"/>
                  </a:lnTo>
                  <a:lnTo>
                    <a:pt x="269" y="47"/>
                  </a:lnTo>
                  <a:lnTo>
                    <a:pt x="271" y="58"/>
                  </a:lnTo>
                  <a:close/>
                  <a:moveTo>
                    <a:pt x="283" y="33"/>
                  </a:moveTo>
                  <a:lnTo>
                    <a:pt x="287" y="33"/>
                  </a:lnTo>
                  <a:lnTo>
                    <a:pt x="290" y="32"/>
                  </a:lnTo>
                  <a:lnTo>
                    <a:pt x="293" y="30"/>
                  </a:lnTo>
                  <a:lnTo>
                    <a:pt x="295" y="28"/>
                  </a:lnTo>
                  <a:lnTo>
                    <a:pt x="298" y="26"/>
                  </a:lnTo>
                  <a:lnTo>
                    <a:pt x="298" y="23"/>
                  </a:lnTo>
                  <a:lnTo>
                    <a:pt x="298" y="21"/>
                  </a:lnTo>
                  <a:lnTo>
                    <a:pt x="298" y="18"/>
                  </a:lnTo>
                  <a:lnTo>
                    <a:pt x="295" y="17"/>
                  </a:lnTo>
                  <a:lnTo>
                    <a:pt x="293" y="15"/>
                  </a:lnTo>
                  <a:lnTo>
                    <a:pt x="293" y="18"/>
                  </a:lnTo>
                  <a:lnTo>
                    <a:pt x="291" y="21"/>
                  </a:lnTo>
                  <a:lnTo>
                    <a:pt x="289" y="22"/>
                  </a:lnTo>
                  <a:lnTo>
                    <a:pt x="288" y="23"/>
                  </a:lnTo>
                  <a:lnTo>
                    <a:pt x="287" y="24"/>
                  </a:lnTo>
                  <a:lnTo>
                    <a:pt x="285" y="24"/>
                  </a:lnTo>
                  <a:lnTo>
                    <a:pt x="285" y="24"/>
                  </a:lnTo>
                  <a:lnTo>
                    <a:pt x="284" y="23"/>
                  </a:lnTo>
                  <a:lnTo>
                    <a:pt x="284" y="21"/>
                  </a:lnTo>
                  <a:lnTo>
                    <a:pt x="284" y="18"/>
                  </a:lnTo>
                  <a:lnTo>
                    <a:pt x="285" y="16"/>
                  </a:lnTo>
                  <a:lnTo>
                    <a:pt x="287" y="13"/>
                  </a:lnTo>
                  <a:lnTo>
                    <a:pt x="283" y="12"/>
                  </a:lnTo>
                  <a:lnTo>
                    <a:pt x="281" y="12"/>
                  </a:lnTo>
                  <a:lnTo>
                    <a:pt x="278" y="12"/>
                  </a:lnTo>
                  <a:lnTo>
                    <a:pt x="278" y="15"/>
                  </a:lnTo>
                  <a:lnTo>
                    <a:pt x="277" y="16"/>
                  </a:lnTo>
                  <a:lnTo>
                    <a:pt x="277" y="18"/>
                  </a:lnTo>
                  <a:lnTo>
                    <a:pt x="279" y="23"/>
                  </a:lnTo>
                  <a:lnTo>
                    <a:pt x="282" y="28"/>
                  </a:lnTo>
                  <a:lnTo>
                    <a:pt x="283" y="33"/>
                  </a:lnTo>
                  <a:close/>
                  <a:moveTo>
                    <a:pt x="325" y="148"/>
                  </a:moveTo>
                  <a:lnTo>
                    <a:pt x="331" y="148"/>
                  </a:lnTo>
                  <a:lnTo>
                    <a:pt x="349" y="145"/>
                  </a:lnTo>
                  <a:lnTo>
                    <a:pt x="366" y="141"/>
                  </a:lnTo>
                  <a:lnTo>
                    <a:pt x="382" y="132"/>
                  </a:lnTo>
                  <a:lnTo>
                    <a:pt x="394" y="121"/>
                  </a:lnTo>
                  <a:lnTo>
                    <a:pt x="401" y="108"/>
                  </a:lnTo>
                  <a:lnTo>
                    <a:pt x="405" y="93"/>
                  </a:lnTo>
                  <a:lnTo>
                    <a:pt x="403" y="79"/>
                  </a:lnTo>
                  <a:lnTo>
                    <a:pt x="397" y="65"/>
                  </a:lnTo>
                  <a:lnTo>
                    <a:pt x="388" y="52"/>
                  </a:lnTo>
                  <a:lnTo>
                    <a:pt x="381" y="53"/>
                  </a:lnTo>
                  <a:lnTo>
                    <a:pt x="375" y="55"/>
                  </a:lnTo>
                  <a:lnTo>
                    <a:pt x="363" y="52"/>
                  </a:lnTo>
                  <a:lnTo>
                    <a:pt x="355" y="49"/>
                  </a:lnTo>
                  <a:lnTo>
                    <a:pt x="349" y="42"/>
                  </a:lnTo>
                  <a:lnTo>
                    <a:pt x="348" y="36"/>
                  </a:lnTo>
                  <a:lnTo>
                    <a:pt x="348" y="32"/>
                  </a:lnTo>
                  <a:lnTo>
                    <a:pt x="351" y="28"/>
                  </a:lnTo>
                  <a:lnTo>
                    <a:pt x="354" y="26"/>
                  </a:lnTo>
                  <a:lnTo>
                    <a:pt x="359" y="23"/>
                  </a:lnTo>
                  <a:lnTo>
                    <a:pt x="364" y="22"/>
                  </a:lnTo>
                  <a:lnTo>
                    <a:pt x="375" y="24"/>
                  </a:lnTo>
                  <a:lnTo>
                    <a:pt x="388" y="28"/>
                  </a:lnTo>
                  <a:lnTo>
                    <a:pt x="404" y="32"/>
                  </a:lnTo>
                  <a:lnTo>
                    <a:pt x="419" y="35"/>
                  </a:lnTo>
                  <a:lnTo>
                    <a:pt x="436" y="36"/>
                  </a:lnTo>
                  <a:lnTo>
                    <a:pt x="433" y="39"/>
                  </a:lnTo>
                  <a:lnTo>
                    <a:pt x="429" y="41"/>
                  </a:lnTo>
                  <a:lnTo>
                    <a:pt x="423" y="44"/>
                  </a:lnTo>
                  <a:lnTo>
                    <a:pt x="439" y="59"/>
                  </a:lnTo>
                  <a:lnTo>
                    <a:pt x="450" y="79"/>
                  </a:lnTo>
                  <a:lnTo>
                    <a:pt x="456" y="101"/>
                  </a:lnTo>
                  <a:lnTo>
                    <a:pt x="499" y="171"/>
                  </a:lnTo>
                  <a:lnTo>
                    <a:pt x="506" y="180"/>
                  </a:lnTo>
                  <a:lnTo>
                    <a:pt x="516" y="194"/>
                  </a:lnTo>
                  <a:lnTo>
                    <a:pt x="529" y="208"/>
                  </a:lnTo>
                  <a:lnTo>
                    <a:pt x="545" y="223"/>
                  </a:lnTo>
                  <a:lnTo>
                    <a:pt x="532" y="223"/>
                  </a:lnTo>
                  <a:lnTo>
                    <a:pt x="520" y="222"/>
                  </a:lnTo>
                  <a:lnTo>
                    <a:pt x="509" y="218"/>
                  </a:lnTo>
                  <a:lnTo>
                    <a:pt x="497" y="212"/>
                  </a:lnTo>
                  <a:lnTo>
                    <a:pt x="486" y="202"/>
                  </a:lnTo>
                  <a:lnTo>
                    <a:pt x="475" y="185"/>
                  </a:lnTo>
                  <a:lnTo>
                    <a:pt x="452" y="150"/>
                  </a:lnTo>
                  <a:lnTo>
                    <a:pt x="450" y="156"/>
                  </a:lnTo>
                  <a:lnTo>
                    <a:pt x="446" y="164"/>
                  </a:lnTo>
                  <a:lnTo>
                    <a:pt x="491" y="235"/>
                  </a:lnTo>
                  <a:lnTo>
                    <a:pt x="498" y="246"/>
                  </a:lnTo>
                  <a:lnTo>
                    <a:pt x="508" y="259"/>
                  </a:lnTo>
                  <a:lnTo>
                    <a:pt x="521" y="274"/>
                  </a:lnTo>
                  <a:lnTo>
                    <a:pt x="537" y="288"/>
                  </a:lnTo>
                  <a:lnTo>
                    <a:pt x="523" y="287"/>
                  </a:lnTo>
                  <a:lnTo>
                    <a:pt x="511" y="287"/>
                  </a:lnTo>
                  <a:lnTo>
                    <a:pt x="500" y="283"/>
                  </a:lnTo>
                  <a:lnTo>
                    <a:pt x="488" y="277"/>
                  </a:lnTo>
                  <a:lnTo>
                    <a:pt x="477" y="266"/>
                  </a:lnTo>
                  <a:lnTo>
                    <a:pt x="467" y="251"/>
                  </a:lnTo>
                  <a:lnTo>
                    <a:pt x="428" y="189"/>
                  </a:lnTo>
                  <a:lnTo>
                    <a:pt x="418" y="197"/>
                  </a:lnTo>
                  <a:lnTo>
                    <a:pt x="473" y="285"/>
                  </a:lnTo>
                  <a:lnTo>
                    <a:pt x="480" y="295"/>
                  </a:lnTo>
                  <a:lnTo>
                    <a:pt x="490" y="309"/>
                  </a:lnTo>
                  <a:lnTo>
                    <a:pt x="503" y="323"/>
                  </a:lnTo>
                  <a:lnTo>
                    <a:pt x="519" y="338"/>
                  </a:lnTo>
                  <a:lnTo>
                    <a:pt x="505" y="337"/>
                  </a:lnTo>
                  <a:lnTo>
                    <a:pt x="493" y="335"/>
                  </a:lnTo>
                  <a:lnTo>
                    <a:pt x="482" y="333"/>
                  </a:lnTo>
                  <a:lnTo>
                    <a:pt x="470" y="327"/>
                  </a:lnTo>
                  <a:lnTo>
                    <a:pt x="459" y="316"/>
                  </a:lnTo>
                  <a:lnTo>
                    <a:pt x="448" y="300"/>
                  </a:lnTo>
                  <a:lnTo>
                    <a:pt x="395" y="216"/>
                  </a:lnTo>
                  <a:lnTo>
                    <a:pt x="384" y="222"/>
                  </a:lnTo>
                  <a:lnTo>
                    <a:pt x="448" y="325"/>
                  </a:lnTo>
                  <a:lnTo>
                    <a:pt x="456" y="335"/>
                  </a:lnTo>
                  <a:lnTo>
                    <a:pt x="467" y="349"/>
                  </a:lnTo>
                  <a:lnTo>
                    <a:pt x="479" y="363"/>
                  </a:lnTo>
                  <a:lnTo>
                    <a:pt x="496" y="378"/>
                  </a:lnTo>
                  <a:lnTo>
                    <a:pt x="482" y="378"/>
                  </a:lnTo>
                  <a:lnTo>
                    <a:pt x="469" y="377"/>
                  </a:lnTo>
                  <a:lnTo>
                    <a:pt x="458" y="373"/>
                  </a:lnTo>
                  <a:lnTo>
                    <a:pt x="447" y="367"/>
                  </a:lnTo>
                  <a:lnTo>
                    <a:pt x="436" y="356"/>
                  </a:lnTo>
                  <a:lnTo>
                    <a:pt x="424" y="340"/>
                  </a:lnTo>
                  <a:lnTo>
                    <a:pt x="358" y="234"/>
                  </a:lnTo>
                  <a:lnTo>
                    <a:pt x="346" y="239"/>
                  </a:lnTo>
                  <a:lnTo>
                    <a:pt x="421" y="358"/>
                  </a:lnTo>
                  <a:lnTo>
                    <a:pt x="428" y="369"/>
                  </a:lnTo>
                  <a:lnTo>
                    <a:pt x="438" y="383"/>
                  </a:lnTo>
                  <a:lnTo>
                    <a:pt x="451" y="397"/>
                  </a:lnTo>
                  <a:lnTo>
                    <a:pt x="468" y="412"/>
                  </a:lnTo>
                  <a:lnTo>
                    <a:pt x="453" y="410"/>
                  </a:lnTo>
                  <a:lnTo>
                    <a:pt x="441" y="410"/>
                  </a:lnTo>
                  <a:lnTo>
                    <a:pt x="430" y="407"/>
                  </a:lnTo>
                  <a:lnTo>
                    <a:pt x="419" y="401"/>
                  </a:lnTo>
                  <a:lnTo>
                    <a:pt x="407" y="390"/>
                  </a:lnTo>
                  <a:lnTo>
                    <a:pt x="397" y="374"/>
                  </a:lnTo>
                  <a:lnTo>
                    <a:pt x="317" y="246"/>
                  </a:lnTo>
                  <a:lnTo>
                    <a:pt x="314" y="246"/>
                  </a:lnTo>
                  <a:lnTo>
                    <a:pt x="311" y="266"/>
                  </a:lnTo>
                  <a:lnTo>
                    <a:pt x="313" y="289"/>
                  </a:lnTo>
                  <a:lnTo>
                    <a:pt x="322" y="312"/>
                  </a:lnTo>
                  <a:lnTo>
                    <a:pt x="334" y="333"/>
                  </a:lnTo>
                  <a:lnTo>
                    <a:pt x="351" y="352"/>
                  </a:lnTo>
                  <a:lnTo>
                    <a:pt x="369" y="369"/>
                  </a:lnTo>
                  <a:lnTo>
                    <a:pt x="366" y="371"/>
                  </a:lnTo>
                  <a:lnTo>
                    <a:pt x="363" y="371"/>
                  </a:lnTo>
                  <a:lnTo>
                    <a:pt x="359" y="371"/>
                  </a:lnTo>
                  <a:lnTo>
                    <a:pt x="354" y="371"/>
                  </a:lnTo>
                  <a:lnTo>
                    <a:pt x="349" y="371"/>
                  </a:lnTo>
                  <a:lnTo>
                    <a:pt x="346" y="369"/>
                  </a:lnTo>
                  <a:lnTo>
                    <a:pt x="353" y="383"/>
                  </a:lnTo>
                  <a:lnTo>
                    <a:pt x="362" y="396"/>
                  </a:lnTo>
                  <a:lnTo>
                    <a:pt x="370" y="409"/>
                  </a:lnTo>
                  <a:lnTo>
                    <a:pt x="377" y="419"/>
                  </a:lnTo>
                  <a:lnTo>
                    <a:pt x="388" y="418"/>
                  </a:lnTo>
                  <a:lnTo>
                    <a:pt x="401" y="417"/>
                  </a:lnTo>
                  <a:lnTo>
                    <a:pt x="412" y="415"/>
                  </a:lnTo>
                  <a:lnTo>
                    <a:pt x="416" y="417"/>
                  </a:lnTo>
                  <a:lnTo>
                    <a:pt x="419" y="417"/>
                  </a:lnTo>
                  <a:lnTo>
                    <a:pt x="421" y="419"/>
                  </a:lnTo>
                  <a:lnTo>
                    <a:pt x="422" y="420"/>
                  </a:lnTo>
                  <a:lnTo>
                    <a:pt x="423" y="423"/>
                  </a:lnTo>
                  <a:lnTo>
                    <a:pt x="423" y="425"/>
                  </a:lnTo>
                  <a:lnTo>
                    <a:pt x="423" y="427"/>
                  </a:lnTo>
                  <a:lnTo>
                    <a:pt x="421" y="440"/>
                  </a:lnTo>
                  <a:lnTo>
                    <a:pt x="415" y="448"/>
                  </a:lnTo>
                  <a:lnTo>
                    <a:pt x="412" y="444"/>
                  </a:lnTo>
                  <a:lnTo>
                    <a:pt x="409" y="441"/>
                  </a:lnTo>
                  <a:lnTo>
                    <a:pt x="401" y="438"/>
                  </a:lnTo>
                  <a:lnTo>
                    <a:pt x="389" y="437"/>
                  </a:lnTo>
                  <a:lnTo>
                    <a:pt x="387" y="437"/>
                  </a:lnTo>
                  <a:lnTo>
                    <a:pt x="393" y="443"/>
                  </a:lnTo>
                  <a:lnTo>
                    <a:pt x="401" y="452"/>
                  </a:lnTo>
                  <a:lnTo>
                    <a:pt x="407" y="460"/>
                  </a:lnTo>
                  <a:lnTo>
                    <a:pt x="410" y="469"/>
                  </a:lnTo>
                  <a:lnTo>
                    <a:pt x="410" y="473"/>
                  </a:lnTo>
                  <a:lnTo>
                    <a:pt x="407" y="477"/>
                  </a:lnTo>
                  <a:lnTo>
                    <a:pt x="405" y="481"/>
                  </a:lnTo>
                  <a:lnTo>
                    <a:pt x="401" y="484"/>
                  </a:lnTo>
                  <a:lnTo>
                    <a:pt x="397" y="487"/>
                  </a:lnTo>
                  <a:lnTo>
                    <a:pt x="392" y="488"/>
                  </a:lnTo>
                  <a:lnTo>
                    <a:pt x="392" y="484"/>
                  </a:lnTo>
                  <a:lnTo>
                    <a:pt x="392" y="482"/>
                  </a:lnTo>
                  <a:lnTo>
                    <a:pt x="389" y="472"/>
                  </a:lnTo>
                  <a:lnTo>
                    <a:pt x="383" y="463"/>
                  </a:lnTo>
                  <a:lnTo>
                    <a:pt x="377" y="454"/>
                  </a:lnTo>
                  <a:lnTo>
                    <a:pt x="377" y="455"/>
                  </a:lnTo>
                  <a:lnTo>
                    <a:pt x="377" y="456"/>
                  </a:lnTo>
                  <a:lnTo>
                    <a:pt x="377" y="459"/>
                  </a:lnTo>
                  <a:lnTo>
                    <a:pt x="376" y="472"/>
                  </a:lnTo>
                  <a:lnTo>
                    <a:pt x="375" y="483"/>
                  </a:lnTo>
                  <a:lnTo>
                    <a:pt x="370" y="488"/>
                  </a:lnTo>
                  <a:lnTo>
                    <a:pt x="362" y="490"/>
                  </a:lnTo>
                  <a:lnTo>
                    <a:pt x="357" y="489"/>
                  </a:lnTo>
                  <a:lnTo>
                    <a:pt x="353" y="488"/>
                  </a:lnTo>
                  <a:lnTo>
                    <a:pt x="349" y="487"/>
                  </a:lnTo>
                  <a:lnTo>
                    <a:pt x="348" y="486"/>
                  </a:lnTo>
                  <a:lnTo>
                    <a:pt x="354" y="477"/>
                  </a:lnTo>
                  <a:lnTo>
                    <a:pt x="357" y="469"/>
                  </a:lnTo>
                  <a:lnTo>
                    <a:pt x="358" y="459"/>
                  </a:lnTo>
                  <a:lnTo>
                    <a:pt x="358" y="448"/>
                  </a:lnTo>
                  <a:lnTo>
                    <a:pt x="358" y="443"/>
                  </a:lnTo>
                  <a:lnTo>
                    <a:pt x="358" y="438"/>
                  </a:lnTo>
                  <a:lnTo>
                    <a:pt x="354" y="438"/>
                  </a:lnTo>
                  <a:lnTo>
                    <a:pt x="352" y="438"/>
                  </a:lnTo>
                  <a:lnTo>
                    <a:pt x="349" y="438"/>
                  </a:lnTo>
                  <a:lnTo>
                    <a:pt x="347" y="438"/>
                  </a:lnTo>
                  <a:lnTo>
                    <a:pt x="345" y="438"/>
                  </a:lnTo>
                  <a:lnTo>
                    <a:pt x="340" y="438"/>
                  </a:lnTo>
                  <a:lnTo>
                    <a:pt x="334" y="440"/>
                  </a:lnTo>
                  <a:lnTo>
                    <a:pt x="328" y="442"/>
                  </a:lnTo>
                  <a:lnTo>
                    <a:pt x="323" y="447"/>
                  </a:lnTo>
                  <a:lnTo>
                    <a:pt x="317" y="441"/>
                  </a:lnTo>
                  <a:lnTo>
                    <a:pt x="312" y="435"/>
                  </a:lnTo>
                  <a:lnTo>
                    <a:pt x="310" y="427"/>
                  </a:lnTo>
                  <a:lnTo>
                    <a:pt x="310" y="425"/>
                  </a:lnTo>
                  <a:lnTo>
                    <a:pt x="311" y="423"/>
                  </a:lnTo>
                  <a:lnTo>
                    <a:pt x="312" y="420"/>
                  </a:lnTo>
                  <a:lnTo>
                    <a:pt x="314" y="418"/>
                  </a:lnTo>
                  <a:lnTo>
                    <a:pt x="318" y="417"/>
                  </a:lnTo>
                  <a:lnTo>
                    <a:pt x="322" y="417"/>
                  </a:lnTo>
                  <a:lnTo>
                    <a:pt x="329" y="417"/>
                  </a:lnTo>
                  <a:lnTo>
                    <a:pt x="337" y="418"/>
                  </a:lnTo>
                  <a:lnTo>
                    <a:pt x="348" y="419"/>
                  </a:lnTo>
                  <a:lnTo>
                    <a:pt x="345" y="413"/>
                  </a:lnTo>
                  <a:lnTo>
                    <a:pt x="339" y="403"/>
                  </a:lnTo>
                  <a:lnTo>
                    <a:pt x="331" y="392"/>
                  </a:lnTo>
                  <a:lnTo>
                    <a:pt x="323" y="383"/>
                  </a:lnTo>
                  <a:lnTo>
                    <a:pt x="322" y="386"/>
                  </a:lnTo>
                  <a:lnTo>
                    <a:pt x="319" y="390"/>
                  </a:lnTo>
                  <a:lnTo>
                    <a:pt x="317" y="394"/>
                  </a:lnTo>
                  <a:lnTo>
                    <a:pt x="313" y="397"/>
                  </a:lnTo>
                  <a:lnTo>
                    <a:pt x="312" y="387"/>
                  </a:lnTo>
                  <a:lnTo>
                    <a:pt x="308" y="375"/>
                  </a:lnTo>
                  <a:lnTo>
                    <a:pt x="304" y="361"/>
                  </a:lnTo>
                  <a:lnTo>
                    <a:pt x="295" y="348"/>
                  </a:lnTo>
                  <a:lnTo>
                    <a:pt x="294" y="358"/>
                  </a:lnTo>
                  <a:lnTo>
                    <a:pt x="293" y="372"/>
                  </a:lnTo>
                  <a:lnTo>
                    <a:pt x="291" y="391"/>
                  </a:lnTo>
                  <a:lnTo>
                    <a:pt x="293" y="417"/>
                  </a:lnTo>
                  <a:lnTo>
                    <a:pt x="296" y="440"/>
                  </a:lnTo>
                  <a:lnTo>
                    <a:pt x="301" y="459"/>
                  </a:lnTo>
                  <a:lnTo>
                    <a:pt x="310" y="475"/>
                  </a:lnTo>
                  <a:lnTo>
                    <a:pt x="319" y="486"/>
                  </a:lnTo>
                  <a:lnTo>
                    <a:pt x="333" y="493"/>
                  </a:lnTo>
                  <a:lnTo>
                    <a:pt x="329" y="496"/>
                  </a:lnTo>
                  <a:lnTo>
                    <a:pt x="324" y="501"/>
                  </a:lnTo>
                  <a:lnTo>
                    <a:pt x="319" y="504"/>
                  </a:lnTo>
                  <a:lnTo>
                    <a:pt x="313" y="505"/>
                  </a:lnTo>
                  <a:lnTo>
                    <a:pt x="306" y="502"/>
                  </a:lnTo>
                  <a:lnTo>
                    <a:pt x="301" y="498"/>
                  </a:lnTo>
                  <a:lnTo>
                    <a:pt x="296" y="490"/>
                  </a:lnTo>
                  <a:lnTo>
                    <a:pt x="291" y="482"/>
                  </a:lnTo>
                  <a:lnTo>
                    <a:pt x="289" y="490"/>
                  </a:lnTo>
                  <a:lnTo>
                    <a:pt x="284" y="499"/>
                  </a:lnTo>
                  <a:lnTo>
                    <a:pt x="279" y="506"/>
                  </a:lnTo>
                  <a:lnTo>
                    <a:pt x="273" y="510"/>
                  </a:lnTo>
                  <a:lnTo>
                    <a:pt x="267" y="506"/>
                  </a:lnTo>
                  <a:lnTo>
                    <a:pt x="261" y="499"/>
                  </a:lnTo>
                  <a:lnTo>
                    <a:pt x="256" y="490"/>
                  </a:lnTo>
                  <a:lnTo>
                    <a:pt x="254" y="482"/>
                  </a:lnTo>
                  <a:lnTo>
                    <a:pt x="249" y="490"/>
                  </a:lnTo>
                  <a:lnTo>
                    <a:pt x="244" y="498"/>
                  </a:lnTo>
                  <a:lnTo>
                    <a:pt x="240" y="502"/>
                  </a:lnTo>
                  <a:lnTo>
                    <a:pt x="232" y="505"/>
                  </a:lnTo>
                  <a:lnTo>
                    <a:pt x="226" y="504"/>
                  </a:lnTo>
                  <a:lnTo>
                    <a:pt x="221" y="501"/>
                  </a:lnTo>
                  <a:lnTo>
                    <a:pt x="217" y="496"/>
                  </a:lnTo>
                  <a:lnTo>
                    <a:pt x="213" y="493"/>
                  </a:lnTo>
                  <a:lnTo>
                    <a:pt x="226" y="486"/>
                  </a:lnTo>
                  <a:lnTo>
                    <a:pt x="236" y="475"/>
                  </a:lnTo>
                  <a:lnTo>
                    <a:pt x="244" y="459"/>
                  </a:lnTo>
                  <a:lnTo>
                    <a:pt x="249" y="440"/>
                  </a:lnTo>
                  <a:lnTo>
                    <a:pt x="253" y="417"/>
                  </a:lnTo>
                  <a:lnTo>
                    <a:pt x="254" y="391"/>
                  </a:lnTo>
                  <a:lnTo>
                    <a:pt x="254" y="372"/>
                  </a:lnTo>
                  <a:lnTo>
                    <a:pt x="252" y="358"/>
                  </a:lnTo>
                  <a:lnTo>
                    <a:pt x="250" y="348"/>
                  </a:lnTo>
                  <a:lnTo>
                    <a:pt x="242" y="361"/>
                  </a:lnTo>
                  <a:lnTo>
                    <a:pt x="237" y="375"/>
                  </a:lnTo>
                  <a:lnTo>
                    <a:pt x="234" y="387"/>
                  </a:lnTo>
                  <a:lnTo>
                    <a:pt x="232" y="397"/>
                  </a:lnTo>
                  <a:lnTo>
                    <a:pt x="229" y="394"/>
                  </a:lnTo>
                  <a:lnTo>
                    <a:pt x="226" y="390"/>
                  </a:lnTo>
                  <a:lnTo>
                    <a:pt x="224" y="386"/>
                  </a:lnTo>
                  <a:lnTo>
                    <a:pt x="223" y="383"/>
                  </a:lnTo>
                  <a:lnTo>
                    <a:pt x="214" y="392"/>
                  </a:lnTo>
                  <a:lnTo>
                    <a:pt x="207" y="403"/>
                  </a:lnTo>
                  <a:lnTo>
                    <a:pt x="201" y="413"/>
                  </a:lnTo>
                  <a:lnTo>
                    <a:pt x="197" y="419"/>
                  </a:lnTo>
                  <a:lnTo>
                    <a:pt x="208" y="418"/>
                  </a:lnTo>
                  <a:lnTo>
                    <a:pt x="218" y="417"/>
                  </a:lnTo>
                  <a:lnTo>
                    <a:pt x="224" y="417"/>
                  </a:lnTo>
                  <a:lnTo>
                    <a:pt x="227" y="417"/>
                  </a:lnTo>
                  <a:lnTo>
                    <a:pt x="231" y="418"/>
                  </a:lnTo>
                  <a:lnTo>
                    <a:pt x="234" y="420"/>
                  </a:lnTo>
                  <a:lnTo>
                    <a:pt x="235" y="423"/>
                  </a:lnTo>
                  <a:lnTo>
                    <a:pt x="236" y="425"/>
                  </a:lnTo>
                  <a:lnTo>
                    <a:pt x="236" y="427"/>
                  </a:lnTo>
                  <a:lnTo>
                    <a:pt x="234" y="435"/>
                  </a:lnTo>
                  <a:lnTo>
                    <a:pt x="229" y="441"/>
                  </a:lnTo>
                  <a:lnTo>
                    <a:pt x="223" y="447"/>
                  </a:lnTo>
                  <a:lnTo>
                    <a:pt x="219" y="442"/>
                  </a:lnTo>
                  <a:lnTo>
                    <a:pt x="212" y="440"/>
                  </a:lnTo>
                  <a:lnTo>
                    <a:pt x="206" y="438"/>
                  </a:lnTo>
                  <a:lnTo>
                    <a:pt x="201" y="438"/>
                  </a:lnTo>
                  <a:lnTo>
                    <a:pt x="199" y="438"/>
                  </a:lnTo>
                  <a:lnTo>
                    <a:pt x="196" y="438"/>
                  </a:lnTo>
                  <a:lnTo>
                    <a:pt x="194" y="438"/>
                  </a:lnTo>
                  <a:lnTo>
                    <a:pt x="191" y="438"/>
                  </a:lnTo>
                  <a:lnTo>
                    <a:pt x="188" y="438"/>
                  </a:lnTo>
                  <a:lnTo>
                    <a:pt x="188" y="443"/>
                  </a:lnTo>
                  <a:lnTo>
                    <a:pt x="189" y="448"/>
                  </a:lnTo>
                  <a:lnTo>
                    <a:pt x="188" y="459"/>
                  </a:lnTo>
                  <a:lnTo>
                    <a:pt x="189" y="469"/>
                  </a:lnTo>
                  <a:lnTo>
                    <a:pt x="191" y="477"/>
                  </a:lnTo>
                  <a:lnTo>
                    <a:pt x="197" y="486"/>
                  </a:lnTo>
                  <a:lnTo>
                    <a:pt x="196" y="487"/>
                  </a:lnTo>
                  <a:lnTo>
                    <a:pt x="192" y="488"/>
                  </a:lnTo>
                  <a:lnTo>
                    <a:pt x="189" y="489"/>
                  </a:lnTo>
                  <a:lnTo>
                    <a:pt x="184" y="490"/>
                  </a:lnTo>
                  <a:lnTo>
                    <a:pt x="177" y="488"/>
                  </a:lnTo>
                  <a:lnTo>
                    <a:pt x="172" y="483"/>
                  </a:lnTo>
                  <a:lnTo>
                    <a:pt x="170" y="472"/>
                  </a:lnTo>
                  <a:lnTo>
                    <a:pt x="168" y="459"/>
                  </a:lnTo>
                  <a:lnTo>
                    <a:pt x="168" y="456"/>
                  </a:lnTo>
                  <a:lnTo>
                    <a:pt x="168" y="455"/>
                  </a:lnTo>
                  <a:lnTo>
                    <a:pt x="168" y="454"/>
                  </a:lnTo>
                  <a:lnTo>
                    <a:pt x="162" y="463"/>
                  </a:lnTo>
                  <a:lnTo>
                    <a:pt x="156" y="472"/>
                  </a:lnTo>
                  <a:lnTo>
                    <a:pt x="154" y="482"/>
                  </a:lnTo>
                  <a:lnTo>
                    <a:pt x="154" y="484"/>
                  </a:lnTo>
                  <a:lnTo>
                    <a:pt x="154" y="488"/>
                  </a:lnTo>
                  <a:lnTo>
                    <a:pt x="149" y="487"/>
                  </a:lnTo>
                  <a:lnTo>
                    <a:pt x="144" y="484"/>
                  </a:lnTo>
                  <a:lnTo>
                    <a:pt x="141" y="481"/>
                  </a:lnTo>
                  <a:lnTo>
                    <a:pt x="138" y="477"/>
                  </a:lnTo>
                  <a:lnTo>
                    <a:pt x="136" y="473"/>
                  </a:lnTo>
                  <a:lnTo>
                    <a:pt x="136" y="469"/>
                  </a:lnTo>
                  <a:lnTo>
                    <a:pt x="138" y="460"/>
                  </a:lnTo>
                  <a:lnTo>
                    <a:pt x="144" y="452"/>
                  </a:lnTo>
                  <a:lnTo>
                    <a:pt x="153" y="443"/>
                  </a:lnTo>
                  <a:lnTo>
                    <a:pt x="159" y="437"/>
                  </a:lnTo>
                  <a:lnTo>
                    <a:pt x="156" y="437"/>
                  </a:lnTo>
                  <a:lnTo>
                    <a:pt x="144" y="438"/>
                  </a:lnTo>
                  <a:lnTo>
                    <a:pt x="138" y="441"/>
                  </a:lnTo>
                  <a:lnTo>
                    <a:pt x="133" y="444"/>
                  </a:lnTo>
                  <a:lnTo>
                    <a:pt x="132" y="448"/>
                  </a:lnTo>
                  <a:lnTo>
                    <a:pt x="125" y="440"/>
                  </a:lnTo>
                  <a:lnTo>
                    <a:pt x="122" y="427"/>
                  </a:lnTo>
                  <a:lnTo>
                    <a:pt x="122" y="425"/>
                  </a:lnTo>
                  <a:lnTo>
                    <a:pt x="122" y="423"/>
                  </a:lnTo>
                  <a:lnTo>
                    <a:pt x="124" y="420"/>
                  </a:lnTo>
                  <a:lnTo>
                    <a:pt x="125" y="419"/>
                  </a:lnTo>
                  <a:lnTo>
                    <a:pt x="127" y="417"/>
                  </a:lnTo>
                  <a:lnTo>
                    <a:pt x="130" y="417"/>
                  </a:lnTo>
                  <a:lnTo>
                    <a:pt x="133" y="415"/>
                  </a:lnTo>
                  <a:lnTo>
                    <a:pt x="145" y="417"/>
                  </a:lnTo>
                  <a:lnTo>
                    <a:pt x="157" y="418"/>
                  </a:lnTo>
                  <a:lnTo>
                    <a:pt x="168" y="419"/>
                  </a:lnTo>
                  <a:lnTo>
                    <a:pt x="176" y="409"/>
                  </a:lnTo>
                  <a:lnTo>
                    <a:pt x="184" y="396"/>
                  </a:lnTo>
                  <a:lnTo>
                    <a:pt x="192" y="383"/>
                  </a:lnTo>
                  <a:lnTo>
                    <a:pt x="200" y="369"/>
                  </a:lnTo>
                  <a:lnTo>
                    <a:pt x="196" y="371"/>
                  </a:lnTo>
                  <a:lnTo>
                    <a:pt x="192" y="371"/>
                  </a:lnTo>
                  <a:lnTo>
                    <a:pt x="186" y="371"/>
                  </a:lnTo>
                  <a:lnTo>
                    <a:pt x="183" y="371"/>
                  </a:lnTo>
                  <a:lnTo>
                    <a:pt x="180" y="371"/>
                  </a:lnTo>
                  <a:lnTo>
                    <a:pt x="177" y="369"/>
                  </a:lnTo>
                  <a:lnTo>
                    <a:pt x="196" y="352"/>
                  </a:lnTo>
                  <a:lnTo>
                    <a:pt x="212" y="333"/>
                  </a:lnTo>
                  <a:lnTo>
                    <a:pt x="224" y="312"/>
                  </a:lnTo>
                  <a:lnTo>
                    <a:pt x="232" y="289"/>
                  </a:lnTo>
                  <a:lnTo>
                    <a:pt x="235" y="266"/>
                  </a:lnTo>
                  <a:lnTo>
                    <a:pt x="231" y="246"/>
                  </a:lnTo>
                  <a:lnTo>
                    <a:pt x="229" y="246"/>
                  </a:lnTo>
                  <a:lnTo>
                    <a:pt x="149" y="374"/>
                  </a:lnTo>
                  <a:lnTo>
                    <a:pt x="138" y="390"/>
                  </a:lnTo>
                  <a:lnTo>
                    <a:pt x="127" y="401"/>
                  </a:lnTo>
                  <a:lnTo>
                    <a:pt x="115" y="407"/>
                  </a:lnTo>
                  <a:lnTo>
                    <a:pt x="104" y="410"/>
                  </a:lnTo>
                  <a:lnTo>
                    <a:pt x="92" y="410"/>
                  </a:lnTo>
                  <a:lnTo>
                    <a:pt x="79" y="412"/>
                  </a:lnTo>
                  <a:lnTo>
                    <a:pt x="95" y="397"/>
                  </a:lnTo>
                  <a:lnTo>
                    <a:pt x="108" y="383"/>
                  </a:lnTo>
                  <a:lnTo>
                    <a:pt x="118" y="369"/>
                  </a:lnTo>
                  <a:lnTo>
                    <a:pt x="125" y="358"/>
                  </a:lnTo>
                  <a:lnTo>
                    <a:pt x="200" y="239"/>
                  </a:lnTo>
                  <a:lnTo>
                    <a:pt x="188" y="234"/>
                  </a:lnTo>
                  <a:lnTo>
                    <a:pt x="121" y="340"/>
                  </a:lnTo>
                  <a:lnTo>
                    <a:pt x="110" y="356"/>
                  </a:lnTo>
                  <a:lnTo>
                    <a:pt x="98" y="367"/>
                  </a:lnTo>
                  <a:lnTo>
                    <a:pt x="87" y="373"/>
                  </a:lnTo>
                  <a:lnTo>
                    <a:pt x="77" y="377"/>
                  </a:lnTo>
                  <a:lnTo>
                    <a:pt x="64" y="378"/>
                  </a:lnTo>
                  <a:lnTo>
                    <a:pt x="50" y="378"/>
                  </a:lnTo>
                  <a:lnTo>
                    <a:pt x="67" y="363"/>
                  </a:lnTo>
                  <a:lnTo>
                    <a:pt x="80" y="349"/>
                  </a:lnTo>
                  <a:lnTo>
                    <a:pt x="90" y="335"/>
                  </a:lnTo>
                  <a:lnTo>
                    <a:pt x="97" y="325"/>
                  </a:lnTo>
                  <a:lnTo>
                    <a:pt x="161" y="222"/>
                  </a:lnTo>
                  <a:lnTo>
                    <a:pt x="150" y="216"/>
                  </a:lnTo>
                  <a:lnTo>
                    <a:pt x="97" y="300"/>
                  </a:lnTo>
                  <a:lnTo>
                    <a:pt x="86" y="316"/>
                  </a:lnTo>
                  <a:lnTo>
                    <a:pt x="75" y="327"/>
                  </a:lnTo>
                  <a:lnTo>
                    <a:pt x="63" y="333"/>
                  </a:lnTo>
                  <a:lnTo>
                    <a:pt x="52" y="335"/>
                  </a:lnTo>
                  <a:lnTo>
                    <a:pt x="40" y="337"/>
                  </a:lnTo>
                  <a:lnTo>
                    <a:pt x="27" y="338"/>
                  </a:lnTo>
                  <a:lnTo>
                    <a:pt x="43" y="323"/>
                  </a:lnTo>
                  <a:lnTo>
                    <a:pt x="56" y="309"/>
                  </a:lnTo>
                  <a:lnTo>
                    <a:pt x="66" y="295"/>
                  </a:lnTo>
                  <a:lnTo>
                    <a:pt x="73" y="285"/>
                  </a:lnTo>
                  <a:lnTo>
                    <a:pt x="127" y="197"/>
                  </a:lnTo>
                  <a:lnTo>
                    <a:pt x="118" y="189"/>
                  </a:lnTo>
                  <a:lnTo>
                    <a:pt x="80" y="251"/>
                  </a:lnTo>
                  <a:lnTo>
                    <a:pt x="68" y="266"/>
                  </a:lnTo>
                  <a:lnTo>
                    <a:pt x="57" y="277"/>
                  </a:lnTo>
                  <a:lnTo>
                    <a:pt x="46" y="283"/>
                  </a:lnTo>
                  <a:lnTo>
                    <a:pt x="34" y="287"/>
                  </a:lnTo>
                  <a:lnTo>
                    <a:pt x="22" y="287"/>
                  </a:lnTo>
                  <a:lnTo>
                    <a:pt x="9" y="288"/>
                  </a:lnTo>
                  <a:lnTo>
                    <a:pt x="25" y="274"/>
                  </a:lnTo>
                  <a:lnTo>
                    <a:pt x="38" y="259"/>
                  </a:lnTo>
                  <a:lnTo>
                    <a:pt x="48" y="246"/>
                  </a:lnTo>
                  <a:lnTo>
                    <a:pt x="55" y="235"/>
                  </a:lnTo>
                  <a:lnTo>
                    <a:pt x="99" y="164"/>
                  </a:lnTo>
                  <a:lnTo>
                    <a:pt x="96" y="156"/>
                  </a:lnTo>
                  <a:lnTo>
                    <a:pt x="93" y="150"/>
                  </a:lnTo>
                  <a:lnTo>
                    <a:pt x="71" y="185"/>
                  </a:lnTo>
                  <a:lnTo>
                    <a:pt x="60" y="202"/>
                  </a:lnTo>
                  <a:lnTo>
                    <a:pt x="49" y="212"/>
                  </a:lnTo>
                  <a:lnTo>
                    <a:pt x="37" y="218"/>
                  </a:lnTo>
                  <a:lnTo>
                    <a:pt x="26" y="222"/>
                  </a:lnTo>
                  <a:lnTo>
                    <a:pt x="14" y="223"/>
                  </a:lnTo>
                  <a:lnTo>
                    <a:pt x="0" y="223"/>
                  </a:lnTo>
                  <a:lnTo>
                    <a:pt x="16" y="208"/>
                  </a:lnTo>
                  <a:lnTo>
                    <a:pt x="29" y="194"/>
                  </a:lnTo>
                  <a:lnTo>
                    <a:pt x="39" y="180"/>
                  </a:lnTo>
                  <a:lnTo>
                    <a:pt x="46" y="171"/>
                  </a:lnTo>
                  <a:lnTo>
                    <a:pt x="90" y="101"/>
                  </a:lnTo>
                  <a:lnTo>
                    <a:pt x="97" y="79"/>
                  </a:lnTo>
                  <a:lnTo>
                    <a:pt x="108" y="59"/>
                  </a:lnTo>
                  <a:lnTo>
                    <a:pt x="122" y="44"/>
                  </a:lnTo>
                  <a:lnTo>
                    <a:pt x="116" y="41"/>
                  </a:lnTo>
                  <a:lnTo>
                    <a:pt x="113" y="39"/>
                  </a:lnTo>
                  <a:lnTo>
                    <a:pt x="109" y="36"/>
                  </a:lnTo>
                  <a:lnTo>
                    <a:pt x="126" y="35"/>
                  </a:lnTo>
                  <a:lnTo>
                    <a:pt x="143" y="32"/>
                  </a:lnTo>
                  <a:lnTo>
                    <a:pt x="157" y="28"/>
                  </a:lnTo>
                  <a:lnTo>
                    <a:pt x="171" y="24"/>
                  </a:lnTo>
                  <a:lnTo>
                    <a:pt x="182" y="22"/>
                  </a:lnTo>
                  <a:lnTo>
                    <a:pt x="186" y="23"/>
                  </a:lnTo>
                  <a:lnTo>
                    <a:pt x="191" y="26"/>
                  </a:lnTo>
                  <a:lnTo>
                    <a:pt x="195" y="28"/>
                  </a:lnTo>
                  <a:lnTo>
                    <a:pt x="197" y="32"/>
                  </a:lnTo>
                  <a:lnTo>
                    <a:pt x="197" y="36"/>
                  </a:lnTo>
                  <a:lnTo>
                    <a:pt x="196" y="42"/>
                  </a:lnTo>
                  <a:lnTo>
                    <a:pt x="191" y="49"/>
                  </a:lnTo>
                  <a:lnTo>
                    <a:pt x="183" y="52"/>
                  </a:lnTo>
                  <a:lnTo>
                    <a:pt x="172" y="55"/>
                  </a:lnTo>
                  <a:lnTo>
                    <a:pt x="165" y="53"/>
                  </a:lnTo>
                  <a:lnTo>
                    <a:pt x="157" y="52"/>
                  </a:lnTo>
                  <a:lnTo>
                    <a:pt x="149" y="65"/>
                  </a:lnTo>
                  <a:lnTo>
                    <a:pt x="143" y="79"/>
                  </a:lnTo>
                  <a:lnTo>
                    <a:pt x="141" y="93"/>
                  </a:lnTo>
                  <a:lnTo>
                    <a:pt x="144" y="108"/>
                  </a:lnTo>
                  <a:lnTo>
                    <a:pt x="151" y="121"/>
                  </a:lnTo>
                  <a:lnTo>
                    <a:pt x="163" y="132"/>
                  </a:lnTo>
                  <a:lnTo>
                    <a:pt x="179" y="141"/>
                  </a:lnTo>
                  <a:lnTo>
                    <a:pt x="196" y="145"/>
                  </a:lnTo>
                  <a:lnTo>
                    <a:pt x="214" y="148"/>
                  </a:lnTo>
                  <a:lnTo>
                    <a:pt x="220" y="148"/>
                  </a:lnTo>
                  <a:lnTo>
                    <a:pt x="227" y="131"/>
                  </a:lnTo>
                  <a:lnTo>
                    <a:pt x="236" y="115"/>
                  </a:lnTo>
                  <a:lnTo>
                    <a:pt x="247" y="103"/>
                  </a:lnTo>
                  <a:lnTo>
                    <a:pt x="256" y="91"/>
                  </a:lnTo>
                  <a:lnTo>
                    <a:pt x="244" y="85"/>
                  </a:lnTo>
                  <a:lnTo>
                    <a:pt x="235" y="78"/>
                  </a:lnTo>
                  <a:lnTo>
                    <a:pt x="227" y="70"/>
                  </a:lnTo>
                  <a:lnTo>
                    <a:pt x="225" y="64"/>
                  </a:lnTo>
                  <a:lnTo>
                    <a:pt x="229" y="64"/>
                  </a:lnTo>
                  <a:lnTo>
                    <a:pt x="236" y="67"/>
                  </a:lnTo>
                  <a:lnTo>
                    <a:pt x="246" y="69"/>
                  </a:lnTo>
                  <a:lnTo>
                    <a:pt x="254" y="72"/>
                  </a:lnTo>
                  <a:lnTo>
                    <a:pt x="258" y="73"/>
                  </a:lnTo>
                  <a:lnTo>
                    <a:pt x="260" y="73"/>
                  </a:lnTo>
                  <a:lnTo>
                    <a:pt x="261" y="72"/>
                  </a:lnTo>
                  <a:lnTo>
                    <a:pt x="264" y="70"/>
                  </a:lnTo>
                  <a:lnTo>
                    <a:pt x="265" y="69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1" y="65"/>
                  </a:lnTo>
                  <a:lnTo>
                    <a:pt x="253" y="64"/>
                  </a:lnTo>
                  <a:lnTo>
                    <a:pt x="243" y="62"/>
                  </a:lnTo>
                  <a:lnTo>
                    <a:pt x="234" y="59"/>
                  </a:lnTo>
                  <a:lnTo>
                    <a:pt x="227" y="57"/>
                  </a:lnTo>
                  <a:lnTo>
                    <a:pt x="224" y="55"/>
                  </a:lnTo>
                  <a:lnTo>
                    <a:pt x="221" y="51"/>
                  </a:lnTo>
                  <a:lnTo>
                    <a:pt x="219" y="49"/>
                  </a:lnTo>
                  <a:lnTo>
                    <a:pt x="219" y="47"/>
                  </a:lnTo>
                  <a:lnTo>
                    <a:pt x="223" y="47"/>
                  </a:lnTo>
                  <a:lnTo>
                    <a:pt x="230" y="50"/>
                  </a:lnTo>
                  <a:lnTo>
                    <a:pt x="238" y="52"/>
                  </a:lnTo>
                  <a:lnTo>
                    <a:pt x="250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60" y="52"/>
                  </a:lnTo>
                  <a:lnTo>
                    <a:pt x="264" y="52"/>
                  </a:lnTo>
                  <a:lnTo>
                    <a:pt x="258" y="42"/>
                  </a:lnTo>
                  <a:lnTo>
                    <a:pt x="250" y="35"/>
                  </a:lnTo>
                  <a:lnTo>
                    <a:pt x="242" y="33"/>
                  </a:lnTo>
                  <a:lnTo>
                    <a:pt x="240" y="33"/>
                  </a:lnTo>
                  <a:lnTo>
                    <a:pt x="236" y="34"/>
                  </a:lnTo>
                  <a:lnTo>
                    <a:pt x="232" y="35"/>
                  </a:lnTo>
                  <a:lnTo>
                    <a:pt x="227" y="36"/>
                  </a:lnTo>
                  <a:lnTo>
                    <a:pt x="224" y="39"/>
                  </a:lnTo>
                  <a:lnTo>
                    <a:pt x="219" y="30"/>
                  </a:lnTo>
                  <a:lnTo>
                    <a:pt x="217" y="23"/>
                  </a:lnTo>
                  <a:lnTo>
                    <a:pt x="215" y="16"/>
                  </a:lnTo>
                  <a:lnTo>
                    <a:pt x="217" y="12"/>
                  </a:lnTo>
                  <a:lnTo>
                    <a:pt x="220" y="7"/>
                  </a:lnTo>
                  <a:lnTo>
                    <a:pt x="227" y="4"/>
                  </a:lnTo>
                  <a:lnTo>
                    <a:pt x="238" y="3"/>
                  </a:lnTo>
                  <a:lnTo>
                    <a:pt x="244" y="4"/>
                  </a:lnTo>
                  <a:lnTo>
                    <a:pt x="252" y="4"/>
                  </a:lnTo>
                  <a:lnTo>
                    <a:pt x="256" y="5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5"/>
                  </a:lnTo>
                  <a:lnTo>
                    <a:pt x="260" y="4"/>
                  </a:lnTo>
                  <a:lnTo>
                    <a:pt x="261" y="1"/>
                  </a:lnTo>
                  <a:lnTo>
                    <a:pt x="264" y="1"/>
                  </a:lnTo>
                  <a:lnTo>
                    <a:pt x="266" y="0"/>
                  </a:lnTo>
                  <a:lnTo>
                    <a:pt x="271" y="0"/>
                  </a:lnTo>
                  <a:lnTo>
                    <a:pt x="284" y="1"/>
                  </a:lnTo>
                  <a:lnTo>
                    <a:pt x="300" y="4"/>
                  </a:lnTo>
                  <a:lnTo>
                    <a:pt x="317" y="4"/>
                  </a:lnTo>
                  <a:lnTo>
                    <a:pt x="323" y="4"/>
                  </a:lnTo>
                  <a:lnTo>
                    <a:pt x="327" y="3"/>
                  </a:lnTo>
                  <a:lnTo>
                    <a:pt x="325" y="6"/>
                  </a:lnTo>
                  <a:lnTo>
                    <a:pt x="323" y="10"/>
                  </a:lnTo>
                  <a:lnTo>
                    <a:pt x="319" y="12"/>
                  </a:lnTo>
                  <a:lnTo>
                    <a:pt x="317" y="16"/>
                  </a:lnTo>
                  <a:lnTo>
                    <a:pt x="320" y="22"/>
                  </a:lnTo>
                  <a:lnTo>
                    <a:pt x="324" y="32"/>
                  </a:lnTo>
                  <a:lnTo>
                    <a:pt x="327" y="44"/>
                  </a:lnTo>
                  <a:lnTo>
                    <a:pt x="324" y="62"/>
                  </a:lnTo>
                  <a:lnTo>
                    <a:pt x="318" y="79"/>
                  </a:lnTo>
                  <a:lnTo>
                    <a:pt x="313" y="95"/>
                  </a:lnTo>
                  <a:lnTo>
                    <a:pt x="311" y="113"/>
                  </a:lnTo>
                  <a:lnTo>
                    <a:pt x="313" y="126"/>
                  </a:lnTo>
                  <a:lnTo>
                    <a:pt x="319" y="138"/>
                  </a:lnTo>
                  <a:lnTo>
                    <a:pt x="325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50"/>
            <p:cNvSpPr>
              <a:spLocks/>
            </p:cNvSpPr>
            <p:nvPr userDrawn="1"/>
          </p:nvSpPr>
          <p:spPr bwMode="auto">
            <a:xfrm>
              <a:off x="2697" y="3625"/>
              <a:ext cx="15" cy="25"/>
            </a:xfrm>
            <a:custGeom>
              <a:avLst/>
              <a:gdLst>
                <a:gd name="T0" fmla="*/ 58 w 73"/>
                <a:gd name="T1" fmla="*/ 34 h 122"/>
                <a:gd name="T2" fmla="*/ 56 w 73"/>
                <a:gd name="T3" fmla="*/ 24 h 122"/>
                <a:gd name="T4" fmla="*/ 53 w 73"/>
                <a:gd name="T5" fmla="*/ 18 h 122"/>
                <a:gd name="T6" fmla="*/ 47 w 73"/>
                <a:gd name="T7" fmla="*/ 13 h 122"/>
                <a:gd name="T8" fmla="*/ 37 w 73"/>
                <a:gd name="T9" fmla="*/ 12 h 122"/>
                <a:gd name="T10" fmla="*/ 34 w 73"/>
                <a:gd name="T11" fmla="*/ 12 h 122"/>
                <a:gd name="T12" fmla="*/ 30 w 73"/>
                <a:gd name="T13" fmla="*/ 13 h 122"/>
                <a:gd name="T14" fmla="*/ 24 w 73"/>
                <a:gd name="T15" fmla="*/ 16 h 122"/>
                <a:gd name="T16" fmla="*/ 20 w 73"/>
                <a:gd name="T17" fmla="*/ 21 h 122"/>
                <a:gd name="T18" fmla="*/ 17 w 73"/>
                <a:gd name="T19" fmla="*/ 27 h 122"/>
                <a:gd name="T20" fmla="*/ 15 w 73"/>
                <a:gd name="T21" fmla="*/ 37 h 122"/>
                <a:gd name="T22" fmla="*/ 15 w 73"/>
                <a:gd name="T23" fmla="*/ 77 h 122"/>
                <a:gd name="T24" fmla="*/ 17 w 73"/>
                <a:gd name="T25" fmla="*/ 91 h 122"/>
                <a:gd name="T26" fmla="*/ 19 w 73"/>
                <a:gd name="T27" fmla="*/ 100 h 122"/>
                <a:gd name="T28" fmla="*/ 24 w 73"/>
                <a:gd name="T29" fmla="*/ 106 h 122"/>
                <a:gd name="T30" fmla="*/ 30 w 73"/>
                <a:gd name="T31" fmla="*/ 109 h 122"/>
                <a:gd name="T32" fmla="*/ 37 w 73"/>
                <a:gd name="T33" fmla="*/ 110 h 122"/>
                <a:gd name="T34" fmla="*/ 47 w 73"/>
                <a:gd name="T35" fmla="*/ 109 h 122"/>
                <a:gd name="T36" fmla="*/ 54 w 73"/>
                <a:gd name="T37" fmla="*/ 108 h 122"/>
                <a:gd name="T38" fmla="*/ 58 w 73"/>
                <a:gd name="T39" fmla="*/ 105 h 122"/>
                <a:gd name="T40" fmla="*/ 58 w 73"/>
                <a:gd name="T41" fmla="*/ 69 h 122"/>
                <a:gd name="T42" fmla="*/ 36 w 73"/>
                <a:gd name="T43" fmla="*/ 69 h 122"/>
                <a:gd name="T44" fmla="*/ 36 w 73"/>
                <a:gd name="T45" fmla="*/ 57 h 122"/>
                <a:gd name="T46" fmla="*/ 73 w 73"/>
                <a:gd name="T47" fmla="*/ 57 h 122"/>
                <a:gd name="T48" fmla="*/ 73 w 73"/>
                <a:gd name="T49" fmla="*/ 114 h 122"/>
                <a:gd name="T50" fmla="*/ 63 w 73"/>
                <a:gd name="T51" fmla="*/ 119 h 122"/>
                <a:gd name="T52" fmla="*/ 52 w 73"/>
                <a:gd name="T53" fmla="*/ 121 h 122"/>
                <a:gd name="T54" fmla="*/ 37 w 73"/>
                <a:gd name="T55" fmla="*/ 122 h 122"/>
                <a:gd name="T56" fmla="*/ 24 w 73"/>
                <a:gd name="T57" fmla="*/ 121 h 122"/>
                <a:gd name="T58" fmla="*/ 13 w 73"/>
                <a:gd name="T59" fmla="*/ 116 h 122"/>
                <a:gd name="T60" fmla="*/ 6 w 73"/>
                <a:gd name="T61" fmla="*/ 108 h 122"/>
                <a:gd name="T62" fmla="*/ 1 w 73"/>
                <a:gd name="T63" fmla="*/ 94 h 122"/>
                <a:gd name="T64" fmla="*/ 0 w 73"/>
                <a:gd name="T65" fmla="*/ 77 h 122"/>
                <a:gd name="T66" fmla="*/ 0 w 73"/>
                <a:gd name="T67" fmla="*/ 39 h 122"/>
                <a:gd name="T68" fmla="*/ 1 w 73"/>
                <a:gd name="T69" fmla="*/ 25 h 122"/>
                <a:gd name="T70" fmla="*/ 6 w 73"/>
                <a:gd name="T71" fmla="*/ 14 h 122"/>
                <a:gd name="T72" fmla="*/ 13 w 73"/>
                <a:gd name="T73" fmla="*/ 6 h 122"/>
                <a:gd name="T74" fmla="*/ 24 w 73"/>
                <a:gd name="T75" fmla="*/ 1 h 122"/>
                <a:gd name="T76" fmla="*/ 37 w 73"/>
                <a:gd name="T77" fmla="*/ 0 h 122"/>
                <a:gd name="T78" fmla="*/ 50 w 73"/>
                <a:gd name="T79" fmla="*/ 1 h 122"/>
                <a:gd name="T80" fmla="*/ 61 w 73"/>
                <a:gd name="T81" fmla="*/ 5 h 122"/>
                <a:gd name="T82" fmla="*/ 69 w 73"/>
                <a:gd name="T83" fmla="*/ 11 h 122"/>
                <a:gd name="T84" fmla="*/ 72 w 73"/>
                <a:gd name="T85" fmla="*/ 21 h 122"/>
                <a:gd name="T86" fmla="*/ 73 w 73"/>
                <a:gd name="T87" fmla="*/ 34 h 122"/>
                <a:gd name="T88" fmla="*/ 58 w 73"/>
                <a:gd name="T8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122">
                  <a:moveTo>
                    <a:pt x="58" y="34"/>
                  </a:moveTo>
                  <a:lnTo>
                    <a:pt x="56" y="24"/>
                  </a:lnTo>
                  <a:lnTo>
                    <a:pt x="53" y="18"/>
                  </a:lnTo>
                  <a:lnTo>
                    <a:pt x="47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3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7"/>
                  </a:lnTo>
                  <a:lnTo>
                    <a:pt x="15" y="37"/>
                  </a:lnTo>
                  <a:lnTo>
                    <a:pt x="15" y="77"/>
                  </a:lnTo>
                  <a:lnTo>
                    <a:pt x="17" y="91"/>
                  </a:lnTo>
                  <a:lnTo>
                    <a:pt x="19" y="100"/>
                  </a:lnTo>
                  <a:lnTo>
                    <a:pt x="24" y="106"/>
                  </a:lnTo>
                  <a:lnTo>
                    <a:pt x="30" y="109"/>
                  </a:lnTo>
                  <a:lnTo>
                    <a:pt x="37" y="110"/>
                  </a:lnTo>
                  <a:lnTo>
                    <a:pt x="47" y="109"/>
                  </a:lnTo>
                  <a:lnTo>
                    <a:pt x="54" y="108"/>
                  </a:lnTo>
                  <a:lnTo>
                    <a:pt x="58" y="105"/>
                  </a:lnTo>
                  <a:lnTo>
                    <a:pt x="58" y="69"/>
                  </a:lnTo>
                  <a:lnTo>
                    <a:pt x="36" y="69"/>
                  </a:lnTo>
                  <a:lnTo>
                    <a:pt x="36" y="57"/>
                  </a:lnTo>
                  <a:lnTo>
                    <a:pt x="73" y="57"/>
                  </a:lnTo>
                  <a:lnTo>
                    <a:pt x="73" y="114"/>
                  </a:lnTo>
                  <a:lnTo>
                    <a:pt x="63" y="119"/>
                  </a:lnTo>
                  <a:lnTo>
                    <a:pt x="52" y="121"/>
                  </a:lnTo>
                  <a:lnTo>
                    <a:pt x="37" y="122"/>
                  </a:lnTo>
                  <a:lnTo>
                    <a:pt x="24" y="121"/>
                  </a:lnTo>
                  <a:lnTo>
                    <a:pt x="13" y="116"/>
                  </a:lnTo>
                  <a:lnTo>
                    <a:pt x="6" y="108"/>
                  </a:lnTo>
                  <a:lnTo>
                    <a:pt x="1" y="94"/>
                  </a:lnTo>
                  <a:lnTo>
                    <a:pt x="0" y="77"/>
                  </a:lnTo>
                  <a:lnTo>
                    <a:pt x="0" y="39"/>
                  </a:lnTo>
                  <a:lnTo>
                    <a:pt x="1" y="25"/>
                  </a:lnTo>
                  <a:lnTo>
                    <a:pt x="6" y="14"/>
                  </a:lnTo>
                  <a:lnTo>
                    <a:pt x="13" y="6"/>
                  </a:lnTo>
                  <a:lnTo>
                    <a:pt x="24" y="1"/>
                  </a:lnTo>
                  <a:lnTo>
                    <a:pt x="37" y="0"/>
                  </a:lnTo>
                  <a:lnTo>
                    <a:pt x="50" y="1"/>
                  </a:lnTo>
                  <a:lnTo>
                    <a:pt x="61" y="5"/>
                  </a:lnTo>
                  <a:lnTo>
                    <a:pt x="69" y="11"/>
                  </a:lnTo>
                  <a:lnTo>
                    <a:pt x="72" y="21"/>
                  </a:lnTo>
                  <a:lnTo>
                    <a:pt x="73" y="34"/>
                  </a:lnTo>
                  <a:lnTo>
                    <a:pt x="58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51"/>
            <p:cNvSpPr>
              <a:spLocks/>
            </p:cNvSpPr>
            <p:nvPr userDrawn="1"/>
          </p:nvSpPr>
          <p:spPr bwMode="auto">
            <a:xfrm>
              <a:off x="2717" y="3626"/>
              <a:ext cx="13" cy="23"/>
            </a:xfrm>
            <a:custGeom>
              <a:avLst/>
              <a:gdLst>
                <a:gd name="T0" fmla="*/ 0 w 62"/>
                <a:gd name="T1" fmla="*/ 118 h 118"/>
                <a:gd name="T2" fmla="*/ 0 w 62"/>
                <a:gd name="T3" fmla="*/ 0 h 118"/>
                <a:gd name="T4" fmla="*/ 62 w 62"/>
                <a:gd name="T5" fmla="*/ 0 h 118"/>
                <a:gd name="T6" fmla="*/ 62 w 62"/>
                <a:gd name="T7" fmla="*/ 12 h 118"/>
                <a:gd name="T8" fmla="*/ 16 w 62"/>
                <a:gd name="T9" fmla="*/ 12 h 118"/>
                <a:gd name="T10" fmla="*/ 16 w 62"/>
                <a:gd name="T11" fmla="*/ 51 h 118"/>
                <a:gd name="T12" fmla="*/ 58 w 62"/>
                <a:gd name="T13" fmla="*/ 51 h 118"/>
                <a:gd name="T14" fmla="*/ 58 w 62"/>
                <a:gd name="T15" fmla="*/ 65 h 118"/>
                <a:gd name="T16" fmla="*/ 16 w 62"/>
                <a:gd name="T17" fmla="*/ 65 h 118"/>
                <a:gd name="T18" fmla="*/ 16 w 62"/>
                <a:gd name="T19" fmla="*/ 106 h 118"/>
                <a:gd name="T20" fmla="*/ 62 w 62"/>
                <a:gd name="T21" fmla="*/ 106 h 118"/>
                <a:gd name="T22" fmla="*/ 62 w 62"/>
                <a:gd name="T23" fmla="*/ 118 h 118"/>
                <a:gd name="T24" fmla="*/ 0 w 62"/>
                <a:gd name="T2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18">
                  <a:moveTo>
                    <a:pt x="0" y="118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2"/>
                  </a:lnTo>
                  <a:lnTo>
                    <a:pt x="16" y="12"/>
                  </a:lnTo>
                  <a:lnTo>
                    <a:pt x="16" y="51"/>
                  </a:lnTo>
                  <a:lnTo>
                    <a:pt x="58" y="51"/>
                  </a:lnTo>
                  <a:lnTo>
                    <a:pt x="58" y="65"/>
                  </a:lnTo>
                  <a:lnTo>
                    <a:pt x="16" y="65"/>
                  </a:lnTo>
                  <a:lnTo>
                    <a:pt x="16" y="106"/>
                  </a:lnTo>
                  <a:lnTo>
                    <a:pt x="62" y="106"/>
                  </a:lnTo>
                  <a:lnTo>
                    <a:pt x="62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52"/>
            <p:cNvSpPr>
              <a:spLocks/>
            </p:cNvSpPr>
            <p:nvPr userDrawn="1"/>
          </p:nvSpPr>
          <p:spPr bwMode="auto">
            <a:xfrm>
              <a:off x="2733" y="3626"/>
              <a:ext cx="12" cy="23"/>
            </a:xfrm>
            <a:custGeom>
              <a:avLst/>
              <a:gdLst>
                <a:gd name="T0" fmla="*/ 0 w 58"/>
                <a:gd name="T1" fmla="*/ 118 h 118"/>
                <a:gd name="T2" fmla="*/ 0 w 58"/>
                <a:gd name="T3" fmla="*/ 0 h 118"/>
                <a:gd name="T4" fmla="*/ 58 w 58"/>
                <a:gd name="T5" fmla="*/ 0 h 118"/>
                <a:gd name="T6" fmla="*/ 58 w 58"/>
                <a:gd name="T7" fmla="*/ 12 h 118"/>
                <a:gd name="T8" fmla="*/ 15 w 58"/>
                <a:gd name="T9" fmla="*/ 12 h 118"/>
                <a:gd name="T10" fmla="*/ 15 w 58"/>
                <a:gd name="T11" fmla="*/ 51 h 118"/>
                <a:gd name="T12" fmla="*/ 56 w 58"/>
                <a:gd name="T13" fmla="*/ 51 h 118"/>
                <a:gd name="T14" fmla="*/ 56 w 58"/>
                <a:gd name="T15" fmla="*/ 65 h 118"/>
                <a:gd name="T16" fmla="*/ 15 w 58"/>
                <a:gd name="T17" fmla="*/ 65 h 118"/>
                <a:gd name="T18" fmla="*/ 15 w 58"/>
                <a:gd name="T19" fmla="*/ 118 h 118"/>
                <a:gd name="T20" fmla="*/ 0 w 58"/>
                <a:gd name="T2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18">
                  <a:moveTo>
                    <a:pt x="0" y="118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12"/>
                  </a:lnTo>
                  <a:lnTo>
                    <a:pt x="15" y="12"/>
                  </a:lnTo>
                  <a:lnTo>
                    <a:pt x="15" y="51"/>
                  </a:lnTo>
                  <a:lnTo>
                    <a:pt x="56" y="51"/>
                  </a:lnTo>
                  <a:lnTo>
                    <a:pt x="56" y="65"/>
                  </a:lnTo>
                  <a:lnTo>
                    <a:pt x="15" y="65"/>
                  </a:lnTo>
                  <a:lnTo>
                    <a:pt x="15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53"/>
            <p:cNvSpPr>
              <a:spLocks noEditPoints="1"/>
            </p:cNvSpPr>
            <p:nvPr userDrawn="1"/>
          </p:nvSpPr>
          <p:spPr bwMode="auto">
            <a:xfrm>
              <a:off x="2748" y="3620"/>
              <a:ext cx="15" cy="30"/>
            </a:xfrm>
            <a:custGeom>
              <a:avLst/>
              <a:gdLst>
                <a:gd name="T0" fmla="*/ 0 w 73"/>
                <a:gd name="T1" fmla="*/ 106 h 151"/>
                <a:gd name="T2" fmla="*/ 0 w 73"/>
                <a:gd name="T3" fmla="*/ 68 h 151"/>
                <a:gd name="T4" fmla="*/ 1 w 73"/>
                <a:gd name="T5" fmla="*/ 54 h 151"/>
                <a:gd name="T6" fmla="*/ 5 w 73"/>
                <a:gd name="T7" fmla="*/ 43 h 151"/>
                <a:gd name="T8" fmla="*/ 12 w 73"/>
                <a:gd name="T9" fmla="*/ 35 h 151"/>
                <a:gd name="T10" fmla="*/ 23 w 73"/>
                <a:gd name="T11" fmla="*/ 30 h 151"/>
                <a:gd name="T12" fmla="*/ 36 w 73"/>
                <a:gd name="T13" fmla="*/ 29 h 151"/>
                <a:gd name="T14" fmla="*/ 49 w 73"/>
                <a:gd name="T15" fmla="*/ 30 h 151"/>
                <a:gd name="T16" fmla="*/ 60 w 73"/>
                <a:gd name="T17" fmla="*/ 35 h 151"/>
                <a:gd name="T18" fmla="*/ 67 w 73"/>
                <a:gd name="T19" fmla="*/ 43 h 151"/>
                <a:gd name="T20" fmla="*/ 72 w 73"/>
                <a:gd name="T21" fmla="*/ 54 h 151"/>
                <a:gd name="T22" fmla="*/ 73 w 73"/>
                <a:gd name="T23" fmla="*/ 68 h 151"/>
                <a:gd name="T24" fmla="*/ 73 w 73"/>
                <a:gd name="T25" fmla="*/ 106 h 151"/>
                <a:gd name="T26" fmla="*/ 72 w 73"/>
                <a:gd name="T27" fmla="*/ 123 h 151"/>
                <a:gd name="T28" fmla="*/ 67 w 73"/>
                <a:gd name="T29" fmla="*/ 137 h 151"/>
                <a:gd name="T30" fmla="*/ 60 w 73"/>
                <a:gd name="T31" fmla="*/ 145 h 151"/>
                <a:gd name="T32" fmla="*/ 49 w 73"/>
                <a:gd name="T33" fmla="*/ 150 h 151"/>
                <a:gd name="T34" fmla="*/ 36 w 73"/>
                <a:gd name="T35" fmla="*/ 151 h 151"/>
                <a:gd name="T36" fmla="*/ 23 w 73"/>
                <a:gd name="T37" fmla="*/ 150 h 151"/>
                <a:gd name="T38" fmla="*/ 12 w 73"/>
                <a:gd name="T39" fmla="*/ 145 h 151"/>
                <a:gd name="T40" fmla="*/ 5 w 73"/>
                <a:gd name="T41" fmla="*/ 137 h 151"/>
                <a:gd name="T42" fmla="*/ 1 w 73"/>
                <a:gd name="T43" fmla="*/ 123 h 151"/>
                <a:gd name="T44" fmla="*/ 0 w 73"/>
                <a:gd name="T45" fmla="*/ 106 h 151"/>
                <a:gd name="T46" fmla="*/ 30 w 73"/>
                <a:gd name="T47" fmla="*/ 17 h 151"/>
                <a:gd name="T48" fmla="*/ 14 w 73"/>
                <a:gd name="T49" fmla="*/ 17 h 151"/>
                <a:gd name="T50" fmla="*/ 14 w 73"/>
                <a:gd name="T51" fmla="*/ 0 h 151"/>
                <a:gd name="T52" fmla="*/ 30 w 73"/>
                <a:gd name="T53" fmla="*/ 0 h 151"/>
                <a:gd name="T54" fmla="*/ 30 w 73"/>
                <a:gd name="T55" fmla="*/ 17 h 151"/>
                <a:gd name="T56" fmla="*/ 58 w 73"/>
                <a:gd name="T57" fmla="*/ 106 h 151"/>
                <a:gd name="T58" fmla="*/ 58 w 73"/>
                <a:gd name="T59" fmla="*/ 66 h 151"/>
                <a:gd name="T60" fmla="*/ 56 w 73"/>
                <a:gd name="T61" fmla="*/ 56 h 151"/>
                <a:gd name="T62" fmla="*/ 53 w 73"/>
                <a:gd name="T63" fmla="*/ 50 h 151"/>
                <a:gd name="T64" fmla="*/ 49 w 73"/>
                <a:gd name="T65" fmla="*/ 45 h 151"/>
                <a:gd name="T66" fmla="*/ 44 w 73"/>
                <a:gd name="T67" fmla="*/ 42 h 151"/>
                <a:gd name="T68" fmla="*/ 40 w 73"/>
                <a:gd name="T69" fmla="*/ 41 h 151"/>
                <a:gd name="T70" fmla="*/ 36 w 73"/>
                <a:gd name="T71" fmla="*/ 41 h 151"/>
                <a:gd name="T72" fmla="*/ 34 w 73"/>
                <a:gd name="T73" fmla="*/ 41 h 151"/>
                <a:gd name="T74" fmla="*/ 29 w 73"/>
                <a:gd name="T75" fmla="*/ 42 h 151"/>
                <a:gd name="T76" fmla="*/ 24 w 73"/>
                <a:gd name="T77" fmla="*/ 45 h 151"/>
                <a:gd name="T78" fmla="*/ 19 w 73"/>
                <a:gd name="T79" fmla="*/ 50 h 151"/>
                <a:gd name="T80" fmla="*/ 15 w 73"/>
                <a:gd name="T81" fmla="*/ 56 h 151"/>
                <a:gd name="T82" fmla="*/ 14 w 73"/>
                <a:gd name="T83" fmla="*/ 66 h 151"/>
                <a:gd name="T84" fmla="*/ 14 w 73"/>
                <a:gd name="T85" fmla="*/ 106 h 151"/>
                <a:gd name="T86" fmla="*/ 15 w 73"/>
                <a:gd name="T87" fmla="*/ 120 h 151"/>
                <a:gd name="T88" fmla="*/ 18 w 73"/>
                <a:gd name="T89" fmla="*/ 129 h 151"/>
                <a:gd name="T90" fmla="*/ 23 w 73"/>
                <a:gd name="T91" fmla="*/ 135 h 151"/>
                <a:gd name="T92" fmla="*/ 29 w 73"/>
                <a:gd name="T93" fmla="*/ 138 h 151"/>
                <a:gd name="T94" fmla="*/ 36 w 73"/>
                <a:gd name="T95" fmla="*/ 139 h 151"/>
                <a:gd name="T96" fmla="*/ 44 w 73"/>
                <a:gd name="T97" fmla="*/ 138 h 151"/>
                <a:gd name="T98" fmla="*/ 50 w 73"/>
                <a:gd name="T99" fmla="*/ 135 h 151"/>
                <a:gd name="T100" fmla="*/ 54 w 73"/>
                <a:gd name="T101" fmla="*/ 129 h 151"/>
                <a:gd name="T102" fmla="*/ 58 w 73"/>
                <a:gd name="T103" fmla="*/ 120 h 151"/>
                <a:gd name="T104" fmla="*/ 58 w 73"/>
                <a:gd name="T105" fmla="*/ 106 h 151"/>
                <a:gd name="T106" fmla="*/ 59 w 73"/>
                <a:gd name="T107" fmla="*/ 17 h 151"/>
                <a:gd name="T108" fmla="*/ 43 w 73"/>
                <a:gd name="T109" fmla="*/ 17 h 151"/>
                <a:gd name="T110" fmla="*/ 43 w 73"/>
                <a:gd name="T111" fmla="*/ 0 h 151"/>
                <a:gd name="T112" fmla="*/ 59 w 73"/>
                <a:gd name="T113" fmla="*/ 0 h 151"/>
                <a:gd name="T114" fmla="*/ 59 w 73"/>
                <a:gd name="T115" fmla="*/ 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" h="151">
                  <a:moveTo>
                    <a:pt x="0" y="106"/>
                  </a:moveTo>
                  <a:lnTo>
                    <a:pt x="0" y="68"/>
                  </a:lnTo>
                  <a:lnTo>
                    <a:pt x="1" y="54"/>
                  </a:lnTo>
                  <a:lnTo>
                    <a:pt x="5" y="43"/>
                  </a:lnTo>
                  <a:lnTo>
                    <a:pt x="12" y="35"/>
                  </a:lnTo>
                  <a:lnTo>
                    <a:pt x="23" y="30"/>
                  </a:lnTo>
                  <a:lnTo>
                    <a:pt x="36" y="29"/>
                  </a:lnTo>
                  <a:lnTo>
                    <a:pt x="49" y="30"/>
                  </a:lnTo>
                  <a:lnTo>
                    <a:pt x="60" y="35"/>
                  </a:lnTo>
                  <a:lnTo>
                    <a:pt x="67" y="43"/>
                  </a:lnTo>
                  <a:lnTo>
                    <a:pt x="72" y="54"/>
                  </a:lnTo>
                  <a:lnTo>
                    <a:pt x="73" y="68"/>
                  </a:lnTo>
                  <a:lnTo>
                    <a:pt x="73" y="106"/>
                  </a:lnTo>
                  <a:lnTo>
                    <a:pt x="72" y="123"/>
                  </a:lnTo>
                  <a:lnTo>
                    <a:pt x="67" y="137"/>
                  </a:lnTo>
                  <a:lnTo>
                    <a:pt x="60" y="145"/>
                  </a:lnTo>
                  <a:lnTo>
                    <a:pt x="49" y="150"/>
                  </a:lnTo>
                  <a:lnTo>
                    <a:pt x="36" y="151"/>
                  </a:lnTo>
                  <a:lnTo>
                    <a:pt x="23" y="150"/>
                  </a:lnTo>
                  <a:lnTo>
                    <a:pt x="12" y="145"/>
                  </a:lnTo>
                  <a:lnTo>
                    <a:pt x="5" y="137"/>
                  </a:lnTo>
                  <a:lnTo>
                    <a:pt x="1" y="123"/>
                  </a:lnTo>
                  <a:lnTo>
                    <a:pt x="0" y="106"/>
                  </a:lnTo>
                  <a:close/>
                  <a:moveTo>
                    <a:pt x="30" y="17"/>
                  </a:moveTo>
                  <a:lnTo>
                    <a:pt x="14" y="17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30" y="17"/>
                  </a:lnTo>
                  <a:close/>
                  <a:moveTo>
                    <a:pt x="58" y="106"/>
                  </a:moveTo>
                  <a:lnTo>
                    <a:pt x="58" y="66"/>
                  </a:lnTo>
                  <a:lnTo>
                    <a:pt x="56" y="56"/>
                  </a:lnTo>
                  <a:lnTo>
                    <a:pt x="53" y="50"/>
                  </a:lnTo>
                  <a:lnTo>
                    <a:pt x="49" y="45"/>
                  </a:lnTo>
                  <a:lnTo>
                    <a:pt x="44" y="42"/>
                  </a:lnTo>
                  <a:lnTo>
                    <a:pt x="40" y="41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29" y="42"/>
                  </a:lnTo>
                  <a:lnTo>
                    <a:pt x="24" y="45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4" y="66"/>
                  </a:lnTo>
                  <a:lnTo>
                    <a:pt x="14" y="106"/>
                  </a:lnTo>
                  <a:lnTo>
                    <a:pt x="15" y="120"/>
                  </a:lnTo>
                  <a:lnTo>
                    <a:pt x="18" y="129"/>
                  </a:lnTo>
                  <a:lnTo>
                    <a:pt x="23" y="135"/>
                  </a:lnTo>
                  <a:lnTo>
                    <a:pt x="29" y="138"/>
                  </a:lnTo>
                  <a:lnTo>
                    <a:pt x="36" y="139"/>
                  </a:lnTo>
                  <a:lnTo>
                    <a:pt x="44" y="138"/>
                  </a:lnTo>
                  <a:lnTo>
                    <a:pt x="50" y="135"/>
                  </a:lnTo>
                  <a:lnTo>
                    <a:pt x="54" y="129"/>
                  </a:lnTo>
                  <a:lnTo>
                    <a:pt x="58" y="120"/>
                  </a:lnTo>
                  <a:lnTo>
                    <a:pt x="58" y="106"/>
                  </a:lnTo>
                  <a:close/>
                  <a:moveTo>
                    <a:pt x="59" y="17"/>
                  </a:moveTo>
                  <a:lnTo>
                    <a:pt x="43" y="17"/>
                  </a:lnTo>
                  <a:lnTo>
                    <a:pt x="43" y="0"/>
                  </a:lnTo>
                  <a:lnTo>
                    <a:pt x="59" y="0"/>
                  </a:lnTo>
                  <a:lnTo>
                    <a:pt x="59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54"/>
            <p:cNvSpPr>
              <a:spLocks noEditPoints="1"/>
            </p:cNvSpPr>
            <p:nvPr userDrawn="1"/>
          </p:nvSpPr>
          <p:spPr bwMode="auto">
            <a:xfrm>
              <a:off x="2768" y="3626"/>
              <a:ext cx="14" cy="23"/>
            </a:xfrm>
            <a:custGeom>
              <a:avLst/>
              <a:gdLst>
                <a:gd name="T0" fmla="*/ 15 w 71"/>
                <a:gd name="T1" fmla="*/ 63 h 118"/>
                <a:gd name="T2" fmla="*/ 15 w 71"/>
                <a:gd name="T3" fmla="*/ 118 h 118"/>
                <a:gd name="T4" fmla="*/ 0 w 71"/>
                <a:gd name="T5" fmla="*/ 118 h 118"/>
                <a:gd name="T6" fmla="*/ 0 w 71"/>
                <a:gd name="T7" fmla="*/ 0 h 118"/>
                <a:gd name="T8" fmla="*/ 41 w 71"/>
                <a:gd name="T9" fmla="*/ 0 h 118"/>
                <a:gd name="T10" fmla="*/ 52 w 71"/>
                <a:gd name="T11" fmla="*/ 2 h 118"/>
                <a:gd name="T12" fmla="*/ 60 w 71"/>
                <a:gd name="T13" fmla="*/ 6 h 118"/>
                <a:gd name="T14" fmla="*/ 65 w 71"/>
                <a:gd name="T15" fmla="*/ 12 h 118"/>
                <a:gd name="T16" fmla="*/ 69 w 71"/>
                <a:gd name="T17" fmla="*/ 21 h 118"/>
                <a:gd name="T18" fmla="*/ 69 w 71"/>
                <a:gd name="T19" fmla="*/ 29 h 118"/>
                <a:gd name="T20" fmla="*/ 66 w 71"/>
                <a:gd name="T21" fmla="*/ 42 h 118"/>
                <a:gd name="T22" fmla="*/ 59 w 71"/>
                <a:gd name="T23" fmla="*/ 51 h 118"/>
                <a:gd name="T24" fmla="*/ 48 w 71"/>
                <a:gd name="T25" fmla="*/ 56 h 118"/>
                <a:gd name="T26" fmla="*/ 48 w 71"/>
                <a:gd name="T27" fmla="*/ 57 h 118"/>
                <a:gd name="T28" fmla="*/ 56 w 71"/>
                <a:gd name="T29" fmla="*/ 60 h 118"/>
                <a:gd name="T30" fmla="*/ 63 w 71"/>
                <a:gd name="T31" fmla="*/ 63 h 118"/>
                <a:gd name="T32" fmla="*/ 65 w 71"/>
                <a:gd name="T33" fmla="*/ 73 h 118"/>
                <a:gd name="T34" fmla="*/ 67 w 71"/>
                <a:gd name="T35" fmla="*/ 88 h 118"/>
                <a:gd name="T36" fmla="*/ 67 w 71"/>
                <a:gd name="T37" fmla="*/ 94 h 118"/>
                <a:gd name="T38" fmla="*/ 69 w 71"/>
                <a:gd name="T39" fmla="*/ 102 h 118"/>
                <a:gd name="T40" fmla="*/ 70 w 71"/>
                <a:gd name="T41" fmla="*/ 111 h 118"/>
                <a:gd name="T42" fmla="*/ 71 w 71"/>
                <a:gd name="T43" fmla="*/ 118 h 118"/>
                <a:gd name="T44" fmla="*/ 55 w 71"/>
                <a:gd name="T45" fmla="*/ 118 h 118"/>
                <a:gd name="T46" fmla="*/ 53 w 71"/>
                <a:gd name="T47" fmla="*/ 108 h 118"/>
                <a:gd name="T48" fmla="*/ 52 w 71"/>
                <a:gd name="T49" fmla="*/ 95 h 118"/>
                <a:gd name="T50" fmla="*/ 50 w 71"/>
                <a:gd name="T51" fmla="*/ 79 h 118"/>
                <a:gd name="T52" fmla="*/ 49 w 71"/>
                <a:gd name="T53" fmla="*/ 74 h 118"/>
                <a:gd name="T54" fmla="*/ 48 w 71"/>
                <a:gd name="T55" fmla="*/ 71 h 118"/>
                <a:gd name="T56" fmla="*/ 46 w 71"/>
                <a:gd name="T57" fmla="*/ 68 h 118"/>
                <a:gd name="T58" fmla="*/ 43 w 71"/>
                <a:gd name="T59" fmla="*/ 66 h 118"/>
                <a:gd name="T60" fmla="*/ 41 w 71"/>
                <a:gd name="T61" fmla="*/ 65 h 118"/>
                <a:gd name="T62" fmla="*/ 37 w 71"/>
                <a:gd name="T63" fmla="*/ 65 h 118"/>
                <a:gd name="T64" fmla="*/ 35 w 71"/>
                <a:gd name="T65" fmla="*/ 63 h 118"/>
                <a:gd name="T66" fmla="*/ 32 w 71"/>
                <a:gd name="T67" fmla="*/ 63 h 118"/>
                <a:gd name="T68" fmla="*/ 15 w 71"/>
                <a:gd name="T69" fmla="*/ 63 h 118"/>
                <a:gd name="T70" fmla="*/ 15 w 71"/>
                <a:gd name="T71" fmla="*/ 51 h 118"/>
                <a:gd name="T72" fmla="*/ 37 w 71"/>
                <a:gd name="T73" fmla="*/ 51 h 118"/>
                <a:gd name="T74" fmla="*/ 44 w 71"/>
                <a:gd name="T75" fmla="*/ 49 h 118"/>
                <a:gd name="T76" fmla="*/ 49 w 71"/>
                <a:gd name="T77" fmla="*/ 45 h 118"/>
                <a:gd name="T78" fmla="*/ 53 w 71"/>
                <a:gd name="T79" fmla="*/ 38 h 118"/>
                <a:gd name="T80" fmla="*/ 54 w 71"/>
                <a:gd name="T81" fmla="*/ 31 h 118"/>
                <a:gd name="T82" fmla="*/ 54 w 71"/>
                <a:gd name="T83" fmla="*/ 27 h 118"/>
                <a:gd name="T84" fmla="*/ 53 w 71"/>
                <a:gd name="T85" fmla="*/ 23 h 118"/>
                <a:gd name="T86" fmla="*/ 52 w 71"/>
                <a:gd name="T87" fmla="*/ 21 h 118"/>
                <a:gd name="T88" fmla="*/ 49 w 71"/>
                <a:gd name="T89" fmla="*/ 17 h 118"/>
                <a:gd name="T90" fmla="*/ 46 w 71"/>
                <a:gd name="T91" fmla="*/ 15 h 118"/>
                <a:gd name="T92" fmla="*/ 42 w 71"/>
                <a:gd name="T93" fmla="*/ 14 h 118"/>
                <a:gd name="T94" fmla="*/ 38 w 71"/>
                <a:gd name="T95" fmla="*/ 12 h 118"/>
                <a:gd name="T96" fmla="*/ 15 w 71"/>
                <a:gd name="T97" fmla="*/ 12 h 118"/>
                <a:gd name="T98" fmla="*/ 15 w 71"/>
                <a:gd name="T99" fmla="*/ 5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118">
                  <a:moveTo>
                    <a:pt x="15" y="63"/>
                  </a:moveTo>
                  <a:lnTo>
                    <a:pt x="15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5" y="12"/>
                  </a:lnTo>
                  <a:lnTo>
                    <a:pt x="69" y="21"/>
                  </a:lnTo>
                  <a:lnTo>
                    <a:pt x="69" y="29"/>
                  </a:lnTo>
                  <a:lnTo>
                    <a:pt x="66" y="42"/>
                  </a:lnTo>
                  <a:lnTo>
                    <a:pt x="59" y="51"/>
                  </a:lnTo>
                  <a:lnTo>
                    <a:pt x="48" y="56"/>
                  </a:lnTo>
                  <a:lnTo>
                    <a:pt x="48" y="57"/>
                  </a:lnTo>
                  <a:lnTo>
                    <a:pt x="56" y="60"/>
                  </a:lnTo>
                  <a:lnTo>
                    <a:pt x="63" y="63"/>
                  </a:lnTo>
                  <a:lnTo>
                    <a:pt x="65" y="73"/>
                  </a:lnTo>
                  <a:lnTo>
                    <a:pt x="67" y="88"/>
                  </a:lnTo>
                  <a:lnTo>
                    <a:pt x="67" y="94"/>
                  </a:lnTo>
                  <a:lnTo>
                    <a:pt x="69" y="102"/>
                  </a:lnTo>
                  <a:lnTo>
                    <a:pt x="70" y="111"/>
                  </a:lnTo>
                  <a:lnTo>
                    <a:pt x="71" y="118"/>
                  </a:lnTo>
                  <a:lnTo>
                    <a:pt x="55" y="118"/>
                  </a:lnTo>
                  <a:lnTo>
                    <a:pt x="53" y="108"/>
                  </a:lnTo>
                  <a:lnTo>
                    <a:pt x="52" y="95"/>
                  </a:lnTo>
                  <a:lnTo>
                    <a:pt x="50" y="79"/>
                  </a:lnTo>
                  <a:lnTo>
                    <a:pt x="49" y="74"/>
                  </a:lnTo>
                  <a:lnTo>
                    <a:pt x="48" y="71"/>
                  </a:lnTo>
                  <a:lnTo>
                    <a:pt x="46" y="68"/>
                  </a:lnTo>
                  <a:lnTo>
                    <a:pt x="43" y="66"/>
                  </a:lnTo>
                  <a:lnTo>
                    <a:pt x="41" y="65"/>
                  </a:lnTo>
                  <a:lnTo>
                    <a:pt x="37" y="65"/>
                  </a:lnTo>
                  <a:lnTo>
                    <a:pt x="35" y="63"/>
                  </a:lnTo>
                  <a:lnTo>
                    <a:pt x="32" y="63"/>
                  </a:lnTo>
                  <a:lnTo>
                    <a:pt x="15" y="63"/>
                  </a:lnTo>
                  <a:close/>
                  <a:moveTo>
                    <a:pt x="15" y="51"/>
                  </a:moveTo>
                  <a:lnTo>
                    <a:pt x="37" y="51"/>
                  </a:lnTo>
                  <a:lnTo>
                    <a:pt x="44" y="49"/>
                  </a:lnTo>
                  <a:lnTo>
                    <a:pt x="49" y="45"/>
                  </a:lnTo>
                  <a:lnTo>
                    <a:pt x="53" y="38"/>
                  </a:lnTo>
                  <a:lnTo>
                    <a:pt x="54" y="31"/>
                  </a:lnTo>
                  <a:lnTo>
                    <a:pt x="54" y="27"/>
                  </a:lnTo>
                  <a:lnTo>
                    <a:pt x="53" y="23"/>
                  </a:lnTo>
                  <a:lnTo>
                    <a:pt x="52" y="21"/>
                  </a:lnTo>
                  <a:lnTo>
                    <a:pt x="49" y="17"/>
                  </a:lnTo>
                  <a:lnTo>
                    <a:pt x="46" y="15"/>
                  </a:lnTo>
                  <a:lnTo>
                    <a:pt x="42" y="14"/>
                  </a:lnTo>
                  <a:lnTo>
                    <a:pt x="38" y="12"/>
                  </a:lnTo>
                  <a:lnTo>
                    <a:pt x="15" y="12"/>
                  </a:lnTo>
                  <a:lnTo>
                    <a:pt x="15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55"/>
            <p:cNvSpPr>
              <a:spLocks noEditPoints="1"/>
            </p:cNvSpPr>
            <p:nvPr userDrawn="1"/>
          </p:nvSpPr>
          <p:spPr bwMode="auto">
            <a:xfrm>
              <a:off x="2786" y="3626"/>
              <a:ext cx="15" cy="23"/>
            </a:xfrm>
            <a:custGeom>
              <a:avLst/>
              <a:gdLst>
                <a:gd name="T0" fmla="*/ 0 w 73"/>
                <a:gd name="T1" fmla="*/ 0 h 118"/>
                <a:gd name="T2" fmla="*/ 36 w 73"/>
                <a:gd name="T3" fmla="*/ 0 h 118"/>
                <a:gd name="T4" fmla="*/ 49 w 73"/>
                <a:gd name="T5" fmla="*/ 2 h 118"/>
                <a:gd name="T6" fmla="*/ 60 w 73"/>
                <a:gd name="T7" fmla="*/ 8 h 118"/>
                <a:gd name="T8" fmla="*/ 67 w 73"/>
                <a:gd name="T9" fmla="*/ 19 h 118"/>
                <a:gd name="T10" fmla="*/ 71 w 73"/>
                <a:gd name="T11" fmla="*/ 27 h 118"/>
                <a:gd name="T12" fmla="*/ 72 w 73"/>
                <a:gd name="T13" fmla="*/ 39 h 118"/>
                <a:gd name="T14" fmla="*/ 73 w 73"/>
                <a:gd name="T15" fmla="*/ 49 h 118"/>
                <a:gd name="T16" fmla="*/ 73 w 73"/>
                <a:gd name="T17" fmla="*/ 55 h 118"/>
                <a:gd name="T18" fmla="*/ 72 w 73"/>
                <a:gd name="T19" fmla="*/ 77 h 118"/>
                <a:gd name="T20" fmla="*/ 70 w 73"/>
                <a:gd name="T21" fmla="*/ 92 h 118"/>
                <a:gd name="T22" fmla="*/ 66 w 73"/>
                <a:gd name="T23" fmla="*/ 103 h 118"/>
                <a:gd name="T24" fmla="*/ 57 w 73"/>
                <a:gd name="T25" fmla="*/ 112 h 118"/>
                <a:gd name="T26" fmla="*/ 44 w 73"/>
                <a:gd name="T27" fmla="*/ 117 h 118"/>
                <a:gd name="T28" fmla="*/ 27 w 73"/>
                <a:gd name="T29" fmla="*/ 118 h 118"/>
                <a:gd name="T30" fmla="*/ 0 w 73"/>
                <a:gd name="T31" fmla="*/ 118 h 118"/>
                <a:gd name="T32" fmla="*/ 0 w 73"/>
                <a:gd name="T33" fmla="*/ 0 h 118"/>
                <a:gd name="T34" fmla="*/ 15 w 73"/>
                <a:gd name="T35" fmla="*/ 106 h 118"/>
                <a:gd name="T36" fmla="*/ 28 w 73"/>
                <a:gd name="T37" fmla="*/ 106 h 118"/>
                <a:gd name="T38" fmla="*/ 39 w 73"/>
                <a:gd name="T39" fmla="*/ 104 h 118"/>
                <a:gd name="T40" fmla="*/ 48 w 73"/>
                <a:gd name="T41" fmla="*/ 101 h 118"/>
                <a:gd name="T42" fmla="*/ 54 w 73"/>
                <a:gd name="T43" fmla="*/ 94 h 118"/>
                <a:gd name="T44" fmla="*/ 56 w 73"/>
                <a:gd name="T45" fmla="*/ 84 h 118"/>
                <a:gd name="T46" fmla="*/ 57 w 73"/>
                <a:gd name="T47" fmla="*/ 69 h 118"/>
                <a:gd name="T48" fmla="*/ 57 w 73"/>
                <a:gd name="T49" fmla="*/ 46 h 118"/>
                <a:gd name="T50" fmla="*/ 56 w 73"/>
                <a:gd name="T51" fmla="*/ 31 h 118"/>
                <a:gd name="T52" fmla="*/ 51 w 73"/>
                <a:gd name="T53" fmla="*/ 21 h 118"/>
                <a:gd name="T54" fmla="*/ 44 w 73"/>
                <a:gd name="T55" fmla="*/ 15 h 118"/>
                <a:gd name="T56" fmla="*/ 35 w 73"/>
                <a:gd name="T57" fmla="*/ 12 h 118"/>
                <a:gd name="T58" fmla="*/ 15 w 73"/>
                <a:gd name="T59" fmla="*/ 12 h 118"/>
                <a:gd name="T60" fmla="*/ 15 w 73"/>
                <a:gd name="T61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118">
                  <a:moveTo>
                    <a:pt x="0" y="0"/>
                  </a:moveTo>
                  <a:lnTo>
                    <a:pt x="36" y="0"/>
                  </a:lnTo>
                  <a:lnTo>
                    <a:pt x="49" y="2"/>
                  </a:lnTo>
                  <a:lnTo>
                    <a:pt x="60" y="8"/>
                  </a:lnTo>
                  <a:lnTo>
                    <a:pt x="67" y="19"/>
                  </a:lnTo>
                  <a:lnTo>
                    <a:pt x="71" y="27"/>
                  </a:lnTo>
                  <a:lnTo>
                    <a:pt x="72" y="39"/>
                  </a:lnTo>
                  <a:lnTo>
                    <a:pt x="73" y="49"/>
                  </a:lnTo>
                  <a:lnTo>
                    <a:pt x="73" y="55"/>
                  </a:lnTo>
                  <a:lnTo>
                    <a:pt x="72" y="77"/>
                  </a:lnTo>
                  <a:lnTo>
                    <a:pt x="70" y="92"/>
                  </a:lnTo>
                  <a:lnTo>
                    <a:pt x="66" y="103"/>
                  </a:lnTo>
                  <a:lnTo>
                    <a:pt x="57" y="112"/>
                  </a:lnTo>
                  <a:lnTo>
                    <a:pt x="44" y="117"/>
                  </a:lnTo>
                  <a:lnTo>
                    <a:pt x="27" y="118"/>
                  </a:lnTo>
                  <a:lnTo>
                    <a:pt x="0" y="118"/>
                  </a:lnTo>
                  <a:lnTo>
                    <a:pt x="0" y="0"/>
                  </a:lnTo>
                  <a:close/>
                  <a:moveTo>
                    <a:pt x="15" y="106"/>
                  </a:moveTo>
                  <a:lnTo>
                    <a:pt x="28" y="106"/>
                  </a:lnTo>
                  <a:lnTo>
                    <a:pt x="39" y="104"/>
                  </a:lnTo>
                  <a:lnTo>
                    <a:pt x="48" y="101"/>
                  </a:lnTo>
                  <a:lnTo>
                    <a:pt x="54" y="94"/>
                  </a:lnTo>
                  <a:lnTo>
                    <a:pt x="56" y="84"/>
                  </a:lnTo>
                  <a:lnTo>
                    <a:pt x="57" y="69"/>
                  </a:lnTo>
                  <a:lnTo>
                    <a:pt x="57" y="46"/>
                  </a:lnTo>
                  <a:lnTo>
                    <a:pt x="56" y="31"/>
                  </a:lnTo>
                  <a:lnTo>
                    <a:pt x="51" y="21"/>
                  </a:lnTo>
                  <a:lnTo>
                    <a:pt x="44" y="15"/>
                  </a:lnTo>
                  <a:lnTo>
                    <a:pt x="35" y="12"/>
                  </a:lnTo>
                  <a:lnTo>
                    <a:pt x="15" y="12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56"/>
            <p:cNvSpPr>
              <a:spLocks/>
            </p:cNvSpPr>
            <p:nvPr userDrawn="1"/>
          </p:nvSpPr>
          <p:spPr bwMode="auto">
            <a:xfrm>
              <a:off x="2806" y="3626"/>
              <a:ext cx="13" cy="23"/>
            </a:xfrm>
            <a:custGeom>
              <a:avLst/>
              <a:gdLst>
                <a:gd name="T0" fmla="*/ 0 w 61"/>
                <a:gd name="T1" fmla="*/ 118 h 118"/>
                <a:gd name="T2" fmla="*/ 0 w 61"/>
                <a:gd name="T3" fmla="*/ 0 h 118"/>
                <a:gd name="T4" fmla="*/ 60 w 61"/>
                <a:gd name="T5" fmla="*/ 0 h 118"/>
                <a:gd name="T6" fmla="*/ 60 w 61"/>
                <a:gd name="T7" fmla="*/ 12 h 118"/>
                <a:gd name="T8" fmla="*/ 14 w 61"/>
                <a:gd name="T9" fmla="*/ 12 h 118"/>
                <a:gd name="T10" fmla="*/ 14 w 61"/>
                <a:gd name="T11" fmla="*/ 51 h 118"/>
                <a:gd name="T12" fmla="*/ 56 w 61"/>
                <a:gd name="T13" fmla="*/ 51 h 118"/>
                <a:gd name="T14" fmla="*/ 56 w 61"/>
                <a:gd name="T15" fmla="*/ 65 h 118"/>
                <a:gd name="T16" fmla="*/ 14 w 61"/>
                <a:gd name="T17" fmla="*/ 65 h 118"/>
                <a:gd name="T18" fmla="*/ 14 w 61"/>
                <a:gd name="T19" fmla="*/ 106 h 118"/>
                <a:gd name="T20" fmla="*/ 61 w 61"/>
                <a:gd name="T21" fmla="*/ 106 h 118"/>
                <a:gd name="T22" fmla="*/ 61 w 61"/>
                <a:gd name="T23" fmla="*/ 118 h 118"/>
                <a:gd name="T24" fmla="*/ 0 w 61"/>
                <a:gd name="T2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18">
                  <a:moveTo>
                    <a:pt x="0" y="118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12"/>
                  </a:lnTo>
                  <a:lnTo>
                    <a:pt x="14" y="12"/>
                  </a:lnTo>
                  <a:lnTo>
                    <a:pt x="14" y="51"/>
                  </a:lnTo>
                  <a:lnTo>
                    <a:pt x="56" y="51"/>
                  </a:lnTo>
                  <a:lnTo>
                    <a:pt x="56" y="65"/>
                  </a:lnTo>
                  <a:lnTo>
                    <a:pt x="14" y="65"/>
                  </a:lnTo>
                  <a:lnTo>
                    <a:pt x="14" y="106"/>
                  </a:lnTo>
                  <a:lnTo>
                    <a:pt x="61" y="106"/>
                  </a:lnTo>
                  <a:lnTo>
                    <a:pt x="61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57"/>
            <p:cNvSpPr>
              <a:spLocks noEditPoints="1"/>
            </p:cNvSpPr>
            <p:nvPr userDrawn="1"/>
          </p:nvSpPr>
          <p:spPr bwMode="auto">
            <a:xfrm>
              <a:off x="2823" y="3626"/>
              <a:ext cx="14" cy="23"/>
            </a:xfrm>
            <a:custGeom>
              <a:avLst/>
              <a:gdLst>
                <a:gd name="T0" fmla="*/ 14 w 71"/>
                <a:gd name="T1" fmla="*/ 63 h 118"/>
                <a:gd name="T2" fmla="*/ 14 w 71"/>
                <a:gd name="T3" fmla="*/ 118 h 118"/>
                <a:gd name="T4" fmla="*/ 0 w 71"/>
                <a:gd name="T5" fmla="*/ 118 h 118"/>
                <a:gd name="T6" fmla="*/ 0 w 71"/>
                <a:gd name="T7" fmla="*/ 0 h 118"/>
                <a:gd name="T8" fmla="*/ 41 w 71"/>
                <a:gd name="T9" fmla="*/ 0 h 118"/>
                <a:gd name="T10" fmla="*/ 52 w 71"/>
                <a:gd name="T11" fmla="*/ 2 h 118"/>
                <a:gd name="T12" fmla="*/ 59 w 71"/>
                <a:gd name="T13" fmla="*/ 6 h 118"/>
                <a:gd name="T14" fmla="*/ 65 w 71"/>
                <a:gd name="T15" fmla="*/ 12 h 118"/>
                <a:gd name="T16" fmla="*/ 67 w 71"/>
                <a:gd name="T17" fmla="*/ 21 h 118"/>
                <a:gd name="T18" fmla="*/ 68 w 71"/>
                <a:gd name="T19" fmla="*/ 29 h 118"/>
                <a:gd name="T20" fmla="*/ 66 w 71"/>
                <a:gd name="T21" fmla="*/ 42 h 118"/>
                <a:gd name="T22" fmla="*/ 59 w 71"/>
                <a:gd name="T23" fmla="*/ 51 h 118"/>
                <a:gd name="T24" fmla="*/ 47 w 71"/>
                <a:gd name="T25" fmla="*/ 56 h 118"/>
                <a:gd name="T26" fmla="*/ 47 w 71"/>
                <a:gd name="T27" fmla="*/ 57 h 118"/>
                <a:gd name="T28" fmla="*/ 55 w 71"/>
                <a:gd name="T29" fmla="*/ 60 h 118"/>
                <a:gd name="T30" fmla="*/ 61 w 71"/>
                <a:gd name="T31" fmla="*/ 63 h 118"/>
                <a:gd name="T32" fmla="*/ 65 w 71"/>
                <a:gd name="T33" fmla="*/ 73 h 118"/>
                <a:gd name="T34" fmla="*/ 66 w 71"/>
                <a:gd name="T35" fmla="*/ 88 h 118"/>
                <a:gd name="T36" fmla="*/ 67 w 71"/>
                <a:gd name="T37" fmla="*/ 94 h 118"/>
                <a:gd name="T38" fmla="*/ 67 w 71"/>
                <a:gd name="T39" fmla="*/ 102 h 118"/>
                <a:gd name="T40" fmla="*/ 68 w 71"/>
                <a:gd name="T41" fmla="*/ 111 h 118"/>
                <a:gd name="T42" fmla="*/ 71 w 71"/>
                <a:gd name="T43" fmla="*/ 118 h 118"/>
                <a:gd name="T44" fmla="*/ 55 w 71"/>
                <a:gd name="T45" fmla="*/ 118 h 118"/>
                <a:gd name="T46" fmla="*/ 52 w 71"/>
                <a:gd name="T47" fmla="*/ 108 h 118"/>
                <a:gd name="T48" fmla="*/ 50 w 71"/>
                <a:gd name="T49" fmla="*/ 95 h 118"/>
                <a:gd name="T50" fmla="*/ 50 w 71"/>
                <a:gd name="T51" fmla="*/ 79 h 118"/>
                <a:gd name="T52" fmla="*/ 49 w 71"/>
                <a:gd name="T53" fmla="*/ 74 h 118"/>
                <a:gd name="T54" fmla="*/ 48 w 71"/>
                <a:gd name="T55" fmla="*/ 71 h 118"/>
                <a:gd name="T56" fmla="*/ 46 w 71"/>
                <a:gd name="T57" fmla="*/ 68 h 118"/>
                <a:gd name="T58" fmla="*/ 43 w 71"/>
                <a:gd name="T59" fmla="*/ 66 h 118"/>
                <a:gd name="T60" fmla="*/ 40 w 71"/>
                <a:gd name="T61" fmla="*/ 65 h 118"/>
                <a:gd name="T62" fmla="*/ 37 w 71"/>
                <a:gd name="T63" fmla="*/ 65 h 118"/>
                <a:gd name="T64" fmla="*/ 35 w 71"/>
                <a:gd name="T65" fmla="*/ 63 h 118"/>
                <a:gd name="T66" fmla="*/ 32 w 71"/>
                <a:gd name="T67" fmla="*/ 63 h 118"/>
                <a:gd name="T68" fmla="*/ 14 w 71"/>
                <a:gd name="T69" fmla="*/ 63 h 118"/>
                <a:gd name="T70" fmla="*/ 14 w 71"/>
                <a:gd name="T71" fmla="*/ 51 h 118"/>
                <a:gd name="T72" fmla="*/ 37 w 71"/>
                <a:gd name="T73" fmla="*/ 51 h 118"/>
                <a:gd name="T74" fmla="*/ 44 w 71"/>
                <a:gd name="T75" fmla="*/ 49 h 118"/>
                <a:gd name="T76" fmla="*/ 49 w 71"/>
                <a:gd name="T77" fmla="*/ 45 h 118"/>
                <a:gd name="T78" fmla="*/ 53 w 71"/>
                <a:gd name="T79" fmla="*/ 38 h 118"/>
                <a:gd name="T80" fmla="*/ 53 w 71"/>
                <a:gd name="T81" fmla="*/ 31 h 118"/>
                <a:gd name="T82" fmla="*/ 53 w 71"/>
                <a:gd name="T83" fmla="*/ 27 h 118"/>
                <a:gd name="T84" fmla="*/ 52 w 71"/>
                <a:gd name="T85" fmla="*/ 23 h 118"/>
                <a:gd name="T86" fmla="*/ 50 w 71"/>
                <a:gd name="T87" fmla="*/ 21 h 118"/>
                <a:gd name="T88" fmla="*/ 48 w 71"/>
                <a:gd name="T89" fmla="*/ 17 h 118"/>
                <a:gd name="T90" fmla="*/ 46 w 71"/>
                <a:gd name="T91" fmla="*/ 15 h 118"/>
                <a:gd name="T92" fmla="*/ 42 w 71"/>
                <a:gd name="T93" fmla="*/ 14 h 118"/>
                <a:gd name="T94" fmla="*/ 37 w 71"/>
                <a:gd name="T95" fmla="*/ 12 h 118"/>
                <a:gd name="T96" fmla="*/ 14 w 71"/>
                <a:gd name="T97" fmla="*/ 12 h 118"/>
                <a:gd name="T98" fmla="*/ 14 w 71"/>
                <a:gd name="T99" fmla="*/ 5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118">
                  <a:moveTo>
                    <a:pt x="14" y="63"/>
                  </a:moveTo>
                  <a:lnTo>
                    <a:pt x="1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2" y="2"/>
                  </a:lnTo>
                  <a:lnTo>
                    <a:pt x="59" y="6"/>
                  </a:lnTo>
                  <a:lnTo>
                    <a:pt x="65" y="12"/>
                  </a:lnTo>
                  <a:lnTo>
                    <a:pt x="67" y="21"/>
                  </a:lnTo>
                  <a:lnTo>
                    <a:pt x="68" y="29"/>
                  </a:lnTo>
                  <a:lnTo>
                    <a:pt x="66" y="42"/>
                  </a:lnTo>
                  <a:lnTo>
                    <a:pt x="59" y="51"/>
                  </a:lnTo>
                  <a:lnTo>
                    <a:pt x="47" y="56"/>
                  </a:lnTo>
                  <a:lnTo>
                    <a:pt x="47" y="57"/>
                  </a:lnTo>
                  <a:lnTo>
                    <a:pt x="55" y="60"/>
                  </a:lnTo>
                  <a:lnTo>
                    <a:pt x="61" y="63"/>
                  </a:lnTo>
                  <a:lnTo>
                    <a:pt x="65" y="73"/>
                  </a:lnTo>
                  <a:lnTo>
                    <a:pt x="66" y="88"/>
                  </a:lnTo>
                  <a:lnTo>
                    <a:pt x="67" y="94"/>
                  </a:lnTo>
                  <a:lnTo>
                    <a:pt x="67" y="102"/>
                  </a:lnTo>
                  <a:lnTo>
                    <a:pt x="68" y="111"/>
                  </a:lnTo>
                  <a:lnTo>
                    <a:pt x="71" y="118"/>
                  </a:lnTo>
                  <a:lnTo>
                    <a:pt x="55" y="118"/>
                  </a:lnTo>
                  <a:lnTo>
                    <a:pt x="52" y="108"/>
                  </a:lnTo>
                  <a:lnTo>
                    <a:pt x="50" y="95"/>
                  </a:lnTo>
                  <a:lnTo>
                    <a:pt x="50" y="79"/>
                  </a:lnTo>
                  <a:lnTo>
                    <a:pt x="49" y="74"/>
                  </a:lnTo>
                  <a:lnTo>
                    <a:pt x="48" y="71"/>
                  </a:lnTo>
                  <a:lnTo>
                    <a:pt x="46" y="68"/>
                  </a:lnTo>
                  <a:lnTo>
                    <a:pt x="43" y="66"/>
                  </a:lnTo>
                  <a:lnTo>
                    <a:pt x="40" y="65"/>
                  </a:lnTo>
                  <a:lnTo>
                    <a:pt x="37" y="65"/>
                  </a:lnTo>
                  <a:lnTo>
                    <a:pt x="35" y="63"/>
                  </a:lnTo>
                  <a:lnTo>
                    <a:pt x="32" y="63"/>
                  </a:lnTo>
                  <a:lnTo>
                    <a:pt x="14" y="63"/>
                  </a:lnTo>
                  <a:close/>
                  <a:moveTo>
                    <a:pt x="14" y="51"/>
                  </a:moveTo>
                  <a:lnTo>
                    <a:pt x="37" y="51"/>
                  </a:lnTo>
                  <a:lnTo>
                    <a:pt x="44" y="49"/>
                  </a:lnTo>
                  <a:lnTo>
                    <a:pt x="49" y="45"/>
                  </a:lnTo>
                  <a:lnTo>
                    <a:pt x="53" y="38"/>
                  </a:lnTo>
                  <a:lnTo>
                    <a:pt x="53" y="31"/>
                  </a:lnTo>
                  <a:lnTo>
                    <a:pt x="53" y="27"/>
                  </a:lnTo>
                  <a:lnTo>
                    <a:pt x="52" y="23"/>
                  </a:lnTo>
                  <a:lnTo>
                    <a:pt x="50" y="21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2" y="14"/>
                  </a:lnTo>
                  <a:lnTo>
                    <a:pt x="37" y="12"/>
                  </a:lnTo>
                  <a:lnTo>
                    <a:pt x="14" y="12"/>
                  </a:lnTo>
                  <a:lnTo>
                    <a:pt x="14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58"/>
            <p:cNvSpPr>
              <a:spLocks/>
            </p:cNvSpPr>
            <p:nvPr userDrawn="1"/>
          </p:nvSpPr>
          <p:spPr bwMode="auto">
            <a:xfrm>
              <a:off x="2838" y="3626"/>
              <a:ext cx="16" cy="23"/>
            </a:xfrm>
            <a:custGeom>
              <a:avLst/>
              <a:gdLst>
                <a:gd name="T0" fmla="*/ 78 w 78"/>
                <a:gd name="T1" fmla="*/ 0 h 118"/>
                <a:gd name="T2" fmla="*/ 78 w 78"/>
                <a:gd name="T3" fmla="*/ 12 h 118"/>
                <a:gd name="T4" fmla="*/ 47 w 78"/>
                <a:gd name="T5" fmla="*/ 12 h 118"/>
                <a:gd name="T6" fmla="*/ 47 w 78"/>
                <a:gd name="T7" fmla="*/ 118 h 118"/>
                <a:gd name="T8" fmla="*/ 32 w 78"/>
                <a:gd name="T9" fmla="*/ 118 h 118"/>
                <a:gd name="T10" fmla="*/ 32 w 78"/>
                <a:gd name="T11" fmla="*/ 12 h 118"/>
                <a:gd name="T12" fmla="*/ 0 w 78"/>
                <a:gd name="T13" fmla="*/ 12 h 118"/>
                <a:gd name="T14" fmla="*/ 0 w 78"/>
                <a:gd name="T15" fmla="*/ 0 h 118"/>
                <a:gd name="T16" fmla="*/ 78 w 78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18">
                  <a:moveTo>
                    <a:pt x="78" y="0"/>
                  </a:moveTo>
                  <a:lnTo>
                    <a:pt x="78" y="12"/>
                  </a:lnTo>
                  <a:lnTo>
                    <a:pt x="47" y="12"/>
                  </a:lnTo>
                  <a:lnTo>
                    <a:pt x="47" y="118"/>
                  </a:lnTo>
                  <a:lnTo>
                    <a:pt x="32" y="118"/>
                  </a:lnTo>
                  <a:lnTo>
                    <a:pt x="3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59"/>
            <p:cNvSpPr>
              <a:spLocks/>
            </p:cNvSpPr>
            <p:nvPr userDrawn="1"/>
          </p:nvSpPr>
          <p:spPr bwMode="auto">
            <a:xfrm>
              <a:off x="2862" y="3626"/>
              <a:ext cx="18" cy="23"/>
            </a:xfrm>
            <a:custGeom>
              <a:avLst/>
              <a:gdLst>
                <a:gd name="T0" fmla="*/ 52 w 87"/>
                <a:gd name="T1" fmla="*/ 118 h 118"/>
                <a:gd name="T2" fmla="*/ 34 w 87"/>
                <a:gd name="T3" fmla="*/ 118 h 118"/>
                <a:gd name="T4" fmla="*/ 0 w 87"/>
                <a:gd name="T5" fmla="*/ 0 h 118"/>
                <a:gd name="T6" fmla="*/ 17 w 87"/>
                <a:gd name="T7" fmla="*/ 0 h 118"/>
                <a:gd name="T8" fmla="*/ 43 w 87"/>
                <a:gd name="T9" fmla="*/ 104 h 118"/>
                <a:gd name="T10" fmla="*/ 43 w 87"/>
                <a:gd name="T11" fmla="*/ 104 h 118"/>
                <a:gd name="T12" fmla="*/ 71 w 87"/>
                <a:gd name="T13" fmla="*/ 0 h 118"/>
                <a:gd name="T14" fmla="*/ 87 w 87"/>
                <a:gd name="T15" fmla="*/ 0 h 118"/>
                <a:gd name="T16" fmla="*/ 52 w 87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8">
                  <a:moveTo>
                    <a:pt x="52" y="118"/>
                  </a:moveTo>
                  <a:lnTo>
                    <a:pt x="34" y="11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71" y="0"/>
                  </a:lnTo>
                  <a:lnTo>
                    <a:pt x="87" y="0"/>
                  </a:lnTo>
                  <a:lnTo>
                    <a:pt x="52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60"/>
            <p:cNvSpPr>
              <a:spLocks noEditPoints="1"/>
            </p:cNvSpPr>
            <p:nvPr userDrawn="1"/>
          </p:nvSpPr>
          <p:spPr bwMode="auto">
            <a:xfrm>
              <a:off x="2882" y="3625"/>
              <a:ext cx="15" cy="25"/>
            </a:xfrm>
            <a:custGeom>
              <a:avLst/>
              <a:gdLst>
                <a:gd name="T0" fmla="*/ 0 w 75"/>
                <a:gd name="T1" fmla="*/ 77 h 122"/>
                <a:gd name="T2" fmla="*/ 0 w 75"/>
                <a:gd name="T3" fmla="*/ 39 h 122"/>
                <a:gd name="T4" fmla="*/ 1 w 75"/>
                <a:gd name="T5" fmla="*/ 25 h 122"/>
                <a:gd name="T6" fmla="*/ 6 w 75"/>
                <a:gd name="T7" fmla="*/ 14 h 122"/>
                <a:gd name="T8" fmla="*/ 13 w 75"/>
                <a:gd name="T9" fmla="*/ 6 h 122"/>
                <a:gd name="T10" fmla="*/ 24 w 75"/>
                <a:gd name="T11" fmla="*/ 1 h 122"/>
                <a:gd name="T12" fmla="*/ 38 w 75"/>
                <a:gd name="T13" fmla="*/ 0 h 122"/>
                <a:gd name="T14" fmla="*/ 51 w 75"/>
                <a:gd name="T15" fmla="*/ 1 h 122"/>
                <a:gd name="T16" fmla="*/ 62 w 75"/>
                <a:gd name="T17" fmla="*/ 6 h 122"/>
                <a:gd name="T18" fmla="*/ 69 w 75"/>
                <a:gd name="T19" fmla="*/ 14 h 122"/>
                <a:gd name="T20" fmla="*/ 73 w 75"/>
                <a:gd name="T21" fmla="*/ 25 h 122"/>
                <a:gd name="T22" fmla="*/ 75 w 75"/>
                <a:gd name="T23" fmla="*/ 39 h 122"/>
                <a:gd name="T24" fmla="*/ 75 w 75"/>
                <a:gd name="T25" fmla="*/ 77 h 122"/>
                <a:gd name="T26" fmla="*/ 73 w 75"/>
                <a:gd name="T27" fmla="*/ 94 h 122"/>
                <a:gd name="T28" fmla="*/ 69 w 75"/>
                <a:gd name="T29" fmla="*/ 108 h 122"/>
                <a:gd name="T30" fmla="*/ 62 w 75"/>
                <a:gd name="T31" fmla="*/ 116 h 122"/>
                <a:gd name="T32" fmla="*/ 51 w 75"/>
                <a:gd name="T33" fmla="*/ 121 h 122"/>
                <a:gd name="T34" fmla="*/ 38 w 75"/>
                <a:gd name="T35" fmla="*/ 122 h 122"/>
                <a:gd name="T36" fmla="*/ 24 w 75"/>
                <a:gd name="T37" fmla="*/ 121 h 122"/>
                <a:gd name="T38" fmla="*/ 13 w 75"/>
                <a:gd name="T39" fmla="*/ 116 h 122"/>
                <a:gd name="T40" fmla="*/ 6 w 75"/>
                <a:gd name="T41" fmla="*/ 108 h 122"/>
                <a:gd name="T42" fmla="*/ 1 w 75"/>
                <a:gd name="T43" fmla="*/ 94 h 122"/>
                <a:gd name="T44" fmla="*/ 0 w 75"/>
                <a:gd name="T45" fmla="*/ 77 h 122"/>
                <a:gd name="T46" fmla="*/ 59 w 75"/>
                <a:gd name="T47" fmla="*/ 77 h 122"/>
                <a:gd name="T48" fmla="*/ 59 w 75"/>
                <a:gd name="T49" fmla="*/ 37 h 122"/>
                <a:gd name="T50" fmla="*/ 58 w 75"/>
                <a:gd name="T51" fmla="*/ 27 h 122"/>
                <a:gd name="T52" fmla="*/ 54 w 75"/>
                <a:gd name="T53" fmla="*/ 21 h 122"/>
                <a:gd name="T54" fmla="*/ 50 w 75"/>
                <a:gd name="T55" fmla="*/ 16 h 122"/>
                <a:gd name="T56" fmla="*/ 45 w 75"/>
                <a:gd name="T57" fmla="*/ 13 h 122"/>
                <a:gd name="T58" fmla="*/ 41 w 75"/>
                <a:gd name="T59" fmla="*/ 12 h 122"/>
                <a:gd name="T60" fmla="*/ 38 w 75"/>
                <a:gd name="T61" fmla="*/ 12 h 122"/>
                <a:gd name="T62" fmla="*/ 34 w 75"/>
                <a:gd name="T63" fmla="*/ 12 h 122"/>
                <a:gd name="T64" fmla="*/ 29 w 75"/>
                <a:gd name="T65" fmla="*/ 13 h 122"/>
                <a:gd name="T66" fmla="*/ 24 w 75"/>
                <a:gd name="T67" fmla="*/ 16 h 122"/>
                <a:gd name="T68" fmla="*/ 21 w 75"/>
                <a:gd name="T69" fmla="*/ 21 h 122"/>
                <a:gd name="T70" fmla="*/ 17 w 75"/>
                <a:gd name="T71" fmla="*/ 27 h 122"/>
                <a:gd name="T72" fmla="*/ 16 w 75"/>
                <a:gd name="T73" fmla="*/ 37 h 122"/>
                <a:gd name="T74" fmla="*/ 16 w 75"/>
                <a:gd name="T75" fmla="*/ 77 h 122"/>
                <a:gd name="T76" fmla="*/ 17 w 75"/>
                <a:gd name="T77" fmla="*/ 91 h 122"/>
                <a:gd name="T78" fmla="*/ 19 w 75"/>
                <a:gd name="T79" fmla="*/ 100 h 122"/>
                <a:gd name="T80" fmla="*/ 23 w 75"/>
                <a:gd name="T81" fmla="*/ 106 h 122"/>
                <a:gd name="T82" fmla="*/ 29 w 75"/>
                <a:gd name="T83" fmla="*/ 109 h 122"/>
                <a:gd name="T84" fmla="*/ 38 w 75"/>
                <a:gd name="T85" fmla="*/ 110 h 122"/>
                <a:gd name="T86" fmla="*/ 45 w 75"/>
                <a:gd name="T87" fmla="*/ 109 h 122"/>
                <a:gd name="T88" fmla="*/ 51 w 75"/>
                <a:gd name="T89" fmla="*/ 106 h 122"/>
                <a:gd name="T90" fmla="*/ 56 w 75"/>
                <a:gd name="T91" fmla="*/ 100 h 122"/>
                <a:gd name="T92" fmla="*/ 58 w 75"/>
                <a:gd name="T93" fmla="*/ 91 h 122"/>
                <a:gd name="T94" fmla="*/ 59 w 75"/>
                <a:gd name="T95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122">
                  <a:moveTo>
                    <a:pt x="0" y="77"/>
                  </a:moveTo>
                  <a:lnTo>
                    <a:pt x="0" y="39"/>
                  </a:lnTo>
                  <a:lnTo>
                    <a:pt x="1" y="25"/>
                  </a:lnTo>
                  <a:lnTo>
                    <a:pt x="6" y="14"/>
                  </a:lnTo>
                  <a:lnTo>
                    <a:pt x="13" y="6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1" y="1"/>
                  </a:lnTo>
                  <a:lnTo>
                    <a:pt x="62" y="6"/>
                  </a:lnTo>
                  <a:lnTo>
                    <a:pt x="69" y="14"/>
                  </a:lnTo>
                  <a:lnTo>
                    <a:pt x="73" y="25"/>
                  </a:lnTo>
                  <a:lnTo>
                    <a:pt x="75" y="39"/>
                  </a:lnTo>
                  <a:lnTo>
                    <a:pt x="75" y="77"/>
                  </a:lnTo>
                  <a:lnTo>
                    <a:pt x="73" y="94"/>
                  </a:lnTo>
                  <a:lnTo>
                    <a:pt x="69" y="108"/>
                  </a:lnTo>
                  <a:lnTo>
                    <a:pt x="62" y="116"/>
                  </a:lnTo>
                  <a:lnTo>
                    <a:pt x="51" y="121"/>
                  </a:lnTo>
                  <a:lnTo>
                    <a:pt x="38" y="122"/>
                  </a:lnTo>
                  <a:lnTo>
                    <a:pt x="24" y="121"/>
                  </a:lnTo>
                  <a:lnTo>
                    <a:pt x="13" y="116"/>
                  </a:lnTo>
                  <a:lnTo>
                    <a:pt x="6" y="108"/>
                  </a:lnTo>
                  <a:lnTo>
                    <a:pt x="1" y="94"/>
                  </a:lnTo>
                  <a:lnTo>
                    <a:pt x="0" y="77"/>
                  </a:lnTo>
                  <a:close/>
                  <a:moveTo>
                    <a:pt x="59" y="77"/>
                  </a:moveTo>
                  <a:lnTo>
                    <a:pt x="59" y="37"/>
                  </a:lnTo>
                  <a:lnTo>
                    <a:pt x="58" y="27"/>
                  </a:lnTo>
                  <a:lnTo>
                    <a:pt x="54" y="21"/>
                  </a:lnTo>
                  <a:lnTo>
                    <a:pt x="50" y="16"/>
                  </a:lnTo>
                  <a:lnTo>
                    <a:pt x="45" y="13"/>
                  </a:lnTo>
                  <a:lnTo>
                    <a:pt x="41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29" y="13"/>
                  </a:lnTo>
                  <a:lnTo>
                    <a:pt x="24" y="16"/>
                  </a:lnTo>
                  <a:lnTo>
                    <a:pt x="21" y="21"/>
                  </a:lnTo>
                  <a:lnTo>
                    <a:pt x="17" y="27"/>
                  </a:lnTo>
                  <a:lnTo>
                    <a:pt x="16" y="37"/>
                  </a:lnTo>
                  <a:lnTo>
                    <a:pt x="16" y="77"/>
                  </a:lnTo>
                  <a:lnTo>
                    <a:pt x="17" y="91"/>
                  </a:lnTo>
                  <a:lnTo>
                    <a:pt x="19" y="100"/>
                  </a:lnTo>
                  <a:lnTo>
                    <a:pt x="23" y="106"/>
                  </a:lnTo>
                  <a:lnTo>
                    <a:pt x="29" y="109"/>
                  </a:lnTo>
                  <a:lnTo>
                    <a:pt x="38" y="110"/>
                  </a:lnTo>
                  <a:lnTo>
                    <a:pt x="45" y="109"/>
                  </a:lnTo>
                  <a:lnTo>
                    <a:pt x="51" y="106"/>
                  </a:lnTo>
                  <a:lnTo>
                    <a:pt x="56" y="100"/>
                  </a:lnTo>
                  <a:lnTo>
                    <a:pt x="58" y="91"/>
                  </a:lnTo>
                  <a:lnTo>
                    <a:pt x="59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61"/>
            <p:cNvSpPr>
              <a:spLocks/>
            </p:cNvSpPr>
            <p:nvPr userDrawn="1"/>
          </p:nvSpPr>
          <p:spPr bwMode="auto">
            <a:xfrm>
              <a:off x="2902" y="3626"/>
              <a:ext cx="22" cy="23"/>
            </a:xfrm>
            <a:custGeom>
              <a:avLst/>
              <a:gdLst>
                <a:gd name="T0" fmla="*/ 15 w 110"/>
                <a:gd name="T1" fmla="*/ 118 h 118"/>
                <a:gd name="T2" fmla="*/ 0 w 110"/>
                <a:gd name="T3" fmla="*/ 118 h 118"/>
                <a:gd name="T4" fmla="*/ 0 w 110"/>
                <a:gd name="T5" fmla="*/ 0 h 118"/>
                <a:gd name="T6" fmla="*/ 25 w 110"/>
                <a:gd name="T7" fmla="*/ 0 h 118"/>
                <a:gd name="T8" fmla="*/ 55 w 110"/>
                <a:gd name="T9" fmla="*/ 100 h 118"/>
                <a:gd name="T10" fmla="*/ 55 w 110"/>
                <a:gd name="T11" fmla="*/ 100 h 118"/>
                <a:gd name="T12" fmla="*/ 85 w 110"/>
                <a:gd name="T13" fmla="*/ 0 h 118"/>
                <a:gd name="T14" fmla="*/ 110 w 110"/>
                <a:gd name="T15" fmla="*/ 0 h 118"/>
                <a:gd name="T16" fmla="*/ 110 w 110"/>
                <a:gd name="T17" fmla="*/ 118 h 118"/>
                <a:gd name="T18" fmla="*/ 95 w 110"/>
                <a:gd name="T19" fmla="*/ 118 h 118"/>
                <a:gd name="T20" fmla="*/ 95 w 110"/>
                <a:gd name="T21" fmla="*/ 12 h 118"/>
                <a:gd name="T22" fmla="*/ 95 w 110"/>
                <a:gd name="T23" fmla="*/ 12 h 118"/>
                <a:gd name="T24" fmla="*/ 62 w 110"/>
                <a:gd name="T25" fmla="*/ 118 h 118"/>
                <a:gd name="T26" fmla="*/ 47 w 110"/>
                <a:gd name="T27" fmla="*/ 118 h 118"/>
                <a:gd name="T28" fmla="*/ 15 w 110"/>
                <a:gd name="T29" fmla="*/ 12 h 118"/>
                <a:gd name="T30" fmla="*/ 15 w 110"/>
                <a:gd name="T31" fmla="*/ 12 h 118"/>
                <a:gd name="T32" fmla="*/ 15 w 110"/>
                <a:gd name="T3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18">
                  <a:moveTo>
                    <a:pt x="15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55" y="100"/>
                  </a:lnTo>
                  <a:lnTo>
                    <a:pt x="55" y="10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10" y="118"/>
                  </a:lnTo>
                  <a:lnTo>
                    <a:pt x="95" y="118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62" y="118"/>
                  </a:lnTo>
                  <a:lnTo>
                    <a:pt x="47" y="118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5" name="Group 64"/>
          <p:cNvGrpSpPr>
            <a:grpSpLocks noChangeAspect="1"/>
          </p:cNvGrpSpPr>
          <p:nvPr/>
        </p:nvGrpSpPr>
        <p:grpSpPr bwMode="auto">
          <a:xfrm>
            <a:off x="4065218" y="5916487"/>
            <a:ext cx="685800" cy="358775"/>
            <a:chOff x="3394" y="3712"/>
            <a:chExt cx="432" cy="226"/>
          </a:xfrm>
        </p:grpSpPr>
        <p:sp>
          <p:nvSpPr>
            <p:cNvPr id="76" name="AutoShape 63"/>
            <p:cNvSpPr>
              <a:spLocks noChangeAspect="1" noChangeArrowheads="1" noTextEdit="1"/>
            </p:cNvSpPr>
            <p:nvPr userDrawn="1"/>
          </p:nvSpPr>
          <p:spPr bwMode="auto">
            <a:xfrm>
              <a:off x="3394" y="3712"/>
              <a:ext cx="432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Rectangle 65"/>
            <p:cNvSpPr>
              <a:spLocks noChangeArrowheads="1"/>
            </p:cNvSpPr>
            <p:nvPr userDrawn="1"/>
          </p:nvSpPr>
          <p:spPr bwMode="auto">
            <a:xfrm>
              <a:off x="3394" y="3712"/>
              <a:ext cx="432" cy="226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66"/>
            <p:cNvSpPr>
              <a:spLocks noEditPoints="1"/>
            </p:cNvSpPr>
            <p:nvPr userDrawn="1"/>
          </p:nvSpPr>
          <p:spPr bwMode="auto">
            <a:xfrm>
              <a:off x="3394" y="3875"/>
              <a:ext cx="194" cy="63"/>
            </a:xfrm>
            <a:custGeom>
              <a:avLst/>
              <a:gdLst>
                <a:gd name="T0" fmla="*/ 434 w 1556"/>
                <a:gd name="T1" fmla="*/ 198 h 508"/>
                <a:gd name="T2" fmla="*/ 397 w 1556"/>
                <a:gd name="T3" fmla="*/ 267 h 508"/>
                <a:gd name="T4" fmla="*/ 567 w 1556"/>
                <a:gd name="T5" fmla="*/ 239 h 508"/>
                <a:gd name="T6" fmla="*/ 511 w 1556"/>
                <a:gd name="T7" fmla="*/ 184 h 508"/>
                <a:gd name="T8" fmla="*/ 105 w 1556"/>
                <a:gd name="T9" fmla="*/ 190 h 508"/>
                <a:gd name="T10" fmla="*/ 52 w 1556"/>
                <a:gd name="T11" fmla="*/ 418 h 508"/>
                <a:gd name="T12" fmla="*/ 124 w 1556"/>
                <a:gd name="T13" fmla="*/ 464 h 508"/>
                <a:gd name="T14" fmla="*/ 200 w 1556"/>
                <a:gd name="T15" fmla="*/ 445 h 508"/>
                <a:gd name="T16" fmla="*/ 240 w 1556"/>
                <a:gd name="T17" fmla="*/ 358 h 508"/>
                <a:gd name="T18" fmla="*/ 228 w 1556"/>
                <a:gd name="T19" fmla="*/ 240 h 508"/>
                <a:gd name="T20" fmla="*/ 177 w 1556"/>
                <a:gd name="T21" fmla="*/ 187 h 508"/>
                <a:gd name="T22" fmla="*/ 1173 w 1556"/>
                <a:gd name="T23" fmla="*/ 145 h 508"/>
                <a:gd name="T24" fmla="*/ 864 w 1556"/>
                <a:gd name="T25" fmla="*/ 140 h 508"/>
                <a:gd name="T26" fmla="*/ 800 w 1556"/>
                <a:gd name="T27" fmla="*/ 212 h 508"/>
                <a:gd name="T28" fmla="*/ 748 w 1556"/>
                <a:gd name="T29" fmla="*/ 304 h 508"/>
                <a:gd name="T30" fmla="*/ 748 w 1556"/>
                <a:gd name="T31" fmla="*/ 145 h 508"/>
                <a:gd name="T32" fmla="*/ 773 w 1556"/>
                <a:gd name="T33" fmla="*/ 180 h 508"/>
                <a:gd name="T34" fmla="*/ 841 w 1556"/>
                <a:gd name="T35" fmla="*/ 142 h 508"/>
                <a:gd name="T36" fmla="*/ 1488 w 1556"/>
                <a:gd name="T37" fmla="*/ 143 h 508"/>
                <a:gd name="T38" fmla="*/ 1541 w 1556"/>
                <a:gd name="T39" fmla="*/ 182 h 508"/>
                <a:gd name="T40" fmla="*/ 1556 w 1556"/>
                <a:gd name="T41" fmla="*/ 501 h 508"/>
                <a:gd name="T42" fmla="*/ 1501 w 1556"/>
                <a:gd name="T43" fmla="*/ 211 h 508"/>
                <a:gd name="T44" fmla="*/ 1463 w 1556"/>
                <a:gd name="T45" fmla="*/ 182 h 508"/>
                <a:gd name="T46" fmla="*/ 1392 w 1556"/>
                <a:gd name="T47" fmla="*/ 198 h 508"/>
                <a:gd name="T48" fmla="*/ 1347 w 1556"/>
                <a:gd name="T49" fmla="*/ 501 h 508"/>
                <a:gd name="T50" fmla="*/ 1347 w 1556"/>
                <a:gd name="T51" fmla="*/ 193 h 508"/>
                <a:gd name="T52" fmla="*/ 1407 w 1556"/>
                <a:gd name="T53" fmla="*/ 149 h 508"/>
                <a:gd name="T54" fmla="*/ 510 w 1556"/>
                <a:gd name="T55" fmla="*/ 140 h 508"/>
                <a:gd name="T56" fmla="*/ 584 w 1556"/>
                <a:gd name="T57" fmla="*/ 176 h 508"/>
                <a:gd name="T58" fmla="*/ 621 w 1556"/>
                <a:gd name="T59" fmla="*/ 268 h 508"/>
                <a:gd name="T60" fmla="*/ 395 w 1556"/>
                <a:gd name="T61" fmla="*/ 361 h 508"/>
                <a:gd name="T62" fmla="*/ 439 w 1556"/>
                <a:gd name="T63" fmla="*/ 444 h 508"/>
                <a:gd name="T64" fmla="*/ 523 w 1556"/>
                <a:gd name="T65" fmla="*/ 463 h 508"/>
                <a:gd name="T66" fmla="*/ 596 w 1556"/>
                <a:gd name="T67" fmla="*/ 405 h 508"/>
                <a:gd name="T68" fmla="*/ 607 w 1556"/>
                <a:gd name="T69" fmla="*/ 464 h 508"/>
                <a:gd name="T70" fmla="*/ 545 w 1556"/>
                <a:gd name="T71" fmla="*/ 502 h 508"/>
                <a:gd name="T72" fmla="*/ 455 w 1556"/>
                <a:gd name="T73" fmla="*/ 503 h 508"/>
                <a:gd name="T74" fmla="*/ 383 w 1556"/>
                <a:gd name="T75" fmla="*/ 456 h 508"/>
                <a:gd name="T76" fmla="*/ 345 w 1556"/>
                <a:gd name="T77" fmla="*/ 357 h 508"/>
                <a:gd name="T78" fmla="*/ 361 w 1556"/>
                <a:gd name="T79" fmla="*/ 224 h 508"/>
                <a:gd name="T80" fmla="*/ 435 w 1556"/>
                <a:gd name="T81" fmla="*/ 148 h 508"/>
                <a:gd name="T82" fmla="*/ 991 w 1556"/>
                <a:gd name="T83" fmla="*/ 7 h 508"/>
                <a:gd name="T84" fmla="*/ 3 w 1556"/>
                <a:gd name="T85" fmla="*/ 7 h 508"/>
                <a:gd name="T86" fmla="*/ 76 w 1556"/>
                <a:gd name="T87" fmla="*/ 163 h 508"/>
                <a:gd name="T88" fmla="*/ 164 w 1556"/>
                <a:gd name="T89" fmla="*/ 140 h 508"/>
                <a:gd name="T90" fmla="*/ 227 w 1556"/>
                <a:gd name="T91" fmla="*/ 166 h 508"/>
                <a:gd name="T92" fmla="*/ 278 w 1556"/>
                <a:gd name="T93" fmla="*/ 236 h 508"/>
                <a:gd name="T94" fmla="*/ 289 w 1556"/>
                <a:gd name="T95" fmla="*/ 357 h 508"/>
                <a:gd name="T96" fmla="*/ 256 w 1556"/>
                <a:gd name="T97" fmla="*/ 453 h 508"/>
                <a:gd name="T98" fmla="*/ 195 w 1556"/>
                <a:gd name="T99" fmla="*/ 499 h 508"/>
                <a:gd name="T100" fmla="*/ 122 w 1556"/>
                <a:gd name="T101" fmla="*/ 506 h 508"/>
                <a:gd name="T102" fmla="*/ 43 w 1556"/>
                <a:gd name="T103" fmla="*/ 463 h 508"/>
                <a:gd name="T104" fmla="*/ 3 w 1556"/>
                <a:gd name="T105" fmla="*/ 423 h 508"/>
                <a:gd name="T106" fmla="*/ 1173 w 1556"/>
                <a:gd name="T107" fmla="*/ 5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56" h="508">
                  <a:moveTo>
                    <a:pt x="489" y="181"/>
                  </a:moveTo>
                  <a:lnTo>
                    <a:pt x="468" y="183"/>
                  </a:lnTo>
                  <a:lnTo>
                    <a:pt x="449" y="189"/>
                  </a:lnTo>
                  <a:lnTo>
                    <a:pt x="434" y="198"/>
                  </a:lnTo>
                  <a:lnTo>
                    <a:pt x="421" y="211"/>
                  </a:lnTo>
                  <a:lnTo>
                    <a:pt x="410" y="227"/>
                  </a:lnTo>
                  <a:lnTo>
                    <a:pt x="402" y="246"/>
                  </a:lnTo>
                  <a:lnTo>
                    <a:pt x="397" y="267"/>
                  </a:lnTo>
                  <a:lnTo>
                    <a:pt x="394" y="291"/>
                  </a:lnTo>
                  <a:lnTo>
                    <a:pt x="574" y="291"/>
                  </a:lnTo>
                  <a:lnTo>
                    <a:pt x="572" y="264"/>
                  </a:lnTo>
                  <a:lnTo>
                    <a:pt x="567" y="239"/>
                  </a:lnTo>
                  <a:lnTo>
                    <a:pt x="557" y="219"/>
                  </a:lnTo>
                  <a:lnTo>
                    <a:pt x="545" y="204"/>
                  </a:lnTo>
                  <a:lnTo>
                    <a:pt x="529" y="191"/>
                  </a:lnTo>
                  <a:lnTo>
                    <a:pt x="511" y="184"/>
                  </a:lnTo>
                  <a:lnTo>
                    <a:pt x="489" y="181"/>
                  </a:lnTo>
                  <a:close/>
                  <a:moveTo>
                    <a:pt x="141" y="181"/>
                  </a:moveTo>
                  <a:lnTo>
                    <a:pt x="124" y="183"/>
                  </a:lnTo>
                  <a:lnTo>
                    <a:pt x="105" y="190"/>
                  </a:lnTo>
                  <a:lnTo>
                    <a:pt x="87" y="201"/>
                  </a:lnTo>
                  <a:lnTo>
                    <a:pt x="69" y="213"/>
                  </a:lnTo>
                  <a:lnTo>
                    <a:pt x="52" y="230"/>
                  </a:lnTo>
                  <a:lnTo>
                    <a:pt x="52" y="418"/>
                  </a:lnTo>
                  <a:lnTo>
                    <a:pt x="72" y="436"/>
                  </a:lnTo>
                  <a:lnTo>
                    <a:pt x="90" y="449"/>
                  </a:lnTo>
                  <a:lnTo>
                    <a:pt x="107" y="459"/>
                  </a:lnTo>
                  <a:lnTo>
                    <a:pt x="124" y="464"/>
                  </a:lnTo>
                  <a:lnTo>
                    <a:pt x="141" y="465"/>
                  </a:lnTo>
                  <a:lnTo>
                    <a:pt x="163" y="463"/>
                  </a:lnTo>
                  <a:lnTo>
                    <a:pt x="183" y="457"/>
                  </a:lnTo>
                  <a:lnTo>
                    <a:pt x="200" y="445"/>
                  </a:lnTo>
                  <a:lnTo>
                    <a:pt x="215" y="429"/>
                  </a:lnTo>
                  <a:lnTo>
                    <a:pt x="226" y="409"/>
                  </a:lnTo>
                  <a:lnTo>
                    <a:pt x="235" y="386"/>
                  </a:lnTo>
                  <a:lnTo>
                    <a:pt x="240" y="358"/>
                  </a:lnTo>
                  <a:lnTo>
                    <a:pt x="242" y="325"/>
                  </a:lnTo>
                  <a:lnTo>
                    <a:pt x="241" y="293"/>
                  </a:lnTo>
                  <a:lnTo>
                    <a:pt x="236" y="265"/>
                  </a:lnTo>
                  <a:lnTo>
                    <a:pt x="228" y="240"/>
                  </a:lnTo>
                  <a:lnTo>
                    <a:pt x="219" y="222"/>
                  </a:lnTo>
                  <a:lnTo>
                    <a:pt x="207" y="206"/>
                  </a:lnTo>
                  <a:lnTo>
                    <a:pt x="193" y="194"/>
                  </a:lnTo>
                  <a:lnTo>
                    <a:pt x="177" y="187"/>
                  </a:lnTo>
                  <a:lnTo>
                    <a:pt x="160" y="183"/>
                  </a:lnTo>
                  <a:lnTo>
                    <a:pt x="141" y="181"/>
                  </a:lnTo>
                  <a:close/>
                  <a:moveTo>
                    <a:pt x="1124" y="145"/>
                  </a:moveTo>
                  <a:lnTo>
                    <a:pt x="1173" y="145"/>
                  </a:lnTo>
                  <a:lnTo>
                    <a:pt x="1173" y="501"/>
                  </a:lnTo>
                  <a:lnTo>
                    <a:pt x="1124" y="501"/>
                  </a:lnTo>
                  <a:lnTo>
                    <a:pt x="1124" y="145"/>
                  </a:lnTo>
                  <a:close/>
                  <a:moveTo>
                    <a:pt x="864" y="140"/>
                  </a:moveTo>
                  <a:lnTo>
                    <a:pt x="864" y="189"/>
                  </a:lnTo>
                  <a:lnTo>
                    <a:pt x="840" y="192"/>
                  </a:lnTo>
                  <a:lnTo>
                    <a:pt x="818" y="199"/>
                  </a:lnTo>
                  <a:lnTo>
                    <a:pt x="800" y="212"/>
                  </a:lnTo>
                  <a:lnTo>
                    <a:pt x="784" y="229"/>
                  </a:lnTo>
                  <a:lnTo>
                    <a:pt x="770" y="250"/>
                  </a:lnTo>
                  <a:lnTo>
                    <a:pt x="758" y="275"/>
                  </a:lnTo>
                  <a:lnTo>
                    <a:pt x="748" y="304"/>
                  </a:lnTo>
                  <a:lnTo>
                    <a:pt x="748" y="501"/>
                  </a:lnTo>
                  <a:lnTo>
                    <a:pt x="699" y="501"/>
                  </a:lnTo>
                  <a:lnTo>
                    <a:pt x="699" y="145"/>
                  </a:lnTo>
                  <a:lnTo>
                    <a:pt x="748" y="145"/>
                  </a:lnTo>
                  <a:lnTo>
                    <a:pt x="748" y="215"/>
                  </a:lnTo>
                  <a:lnTo>
                    <a:pt x="749" y="215"/>
                  </a:lnTo>
                  <a:lnTo>
                    <a:pt x="761" y="196"/>
                  </a:lnTo>
                  <a:lnTo>
                    <a:pt x="773" y="180"/>
                  </a:lnTo>
                  <a:lnTo>
                    <a:pt x="788" y="166"/>
                  </a:lnTo>
                  <a:lnTo>
                    <a:pt x="802" y="154"/>
                  </a:lnTo>
                  <a:lnTo>
                    <a:pt x="820" y="146"/>
                  </a:lnTo>
                  <a:lnTo>
                    <a:pt x="841" y="142"/>
                  </a:lnTo>
                  <a:lnTo>
                    <a:pt x="864" y="140"/>
                  </a:lnTo>
                  <a:close/>
                  <a:moveTo>
                    <a:pt x="1454" y="139"/>
                  </a:moveTo>
                  <a:lnTo>
                    <a:pt x="1471" y="140"/>
                  </a:lnTo>
                  <a:lnTo>
                    <a:pt x="1488" y="143"/>
                  </a:lnTo>
                  <a:lnTo>
                    <a:pt x="1503" y="148"/>
                  </a:lnTo>
                  <a:lnTo>
                    <a:pt x="1518" y="156"/>
                  </a:lnTo>
                  <a:lnTo>
                    <a:pt x="1531" y="168"/>
                  </a:lnTo>
                  <a:lnTo>
                    <a:pt x="1541" y="182"/>
                  </a:lnTo>
                  <a:lnTo>
                    <a:pt x="1549" y="198"/>
                  </a:lnTo>
                  <a:lnTo>
                    <a:pt x="1555" y="218"/>
                  </a:lnTo>
                  <a:lnTo>
                    <a:pt x="1556" y="243"/>
                  </a:lnTo>
                  <a:lnTo>
                    <a:pt x="1556" y="501"/>
                  </a:lnTo>
                  <a:lnTo>
                    <a:pt x="1507" y="501"/>
                  </a:lnTo>
                  <a:lnTo>
                    <a:pt x="1507" y="244"/>
                  </a:lnTo>
                  <a:lnTo>
                    <a:pt x="1505" y="226"/>
                  </a:lnTo>
                  <a:lnTo>
                    <a:pt x="1501" y="211"/>
                  </a:lnTo>
                  <a:lnTo>
                    <a:pt x="1495" y="199"/>
                  </a:lnTo>
                  <a:lnTo>
                    <a:pt x="1487" y="191"/>
                  </a:lnTo>
                  <a:lnTo>
                    <a:pt x="1476" y="185"/>
                  </a:lnTo>
                  <a:lnTo>
                    <a:pt x="1463" y="182"/>
                  </a:lnTo>
                  <a:lnTo>
                    <a:pt x="1449" y="181"/>
                  </a:lnTo>
                  <a:lnTo>
                    <a:pt x="1430" y="183"/>
                  </a:lnTo>
                  <a:lnTo>
                    <a:pt x="1411" y="189"/>
                  </a:lnTo>
                  <a:lnTo>
                    <a:pt x="1392" y="198"/>
                  </a:lnTo>
                  <a:lnTo>
                    <a:pt x="1375" y="210"/>
                  </a:lnTo>
                  <a:lnTo>
                    <a:pt x="1360" y="223"/>
                  </a:lnTo>
                  <a:lnTo>
                    <a:pt x="1347" y="235"/>
                  </a:lnTo>
                  <a:lnTo>
                    <a:pt x="1347" y="501"/>
                  </a:lnTo>
                  <a:lnTo>
                    <a:pt x="1298" y="501"/>
                  </a:lnTo>
                  <a:lnTo>
                    <a:pt x="1298" y="145"/>
                  </a:lnTo>
                  <a:lnTo>
                    <a:pt x="1347" y="145"/>
                  </a:lnTo>
                  <a:lnTo>
                    <a:pt x="1347" y="193"/>
                  </a:lnTo>
                  <a:lnTo>
                    <a:pt x="1348" y="193"/>
                  </a:lnTo>
                  <a:lnTo>
                    <a:pt x="1366" y="175"/>
                  </a:lnTo>
                  <a:lnTo>
                    <a:pt x="1386" y="161"/>
                  </a:lnTo>
                  <a:lnTo>
                    <a:pt x="1407" y="149"/>
                  </a:lnTo>
                  <a:lnTo>
                    <a:pt x="1430" y="141"/>
                  </a:lnTo>
                  <a:lnTo>
                    <a:pt x="1454" y="139"/>
                  </a:lnTo>
                  <a:close/>
                  <a:moveTo>
                    <a:pt x="488" y="139"/>
                  </a:moveTo>
                  <a:lnTo>
                    <a:pt x="510" y="140"/>
                  </a:lnTo>
                  <a:lnTo>
                    <a:pt x="530" y="144"/>
                  </a:lnTo>
                  <a:lnTo>
                    <a:pt x="550" y="152"/>
                  </a:lnTo>
                  <a:lnTo>
                    <a:pt x="568" y="163"/>
                  </a:lnTo>
                  <a:lnTo>
                    <a:pt x="584" y="176"/>
                  </a:lnTo>
                  <a:lnTo>
                    <a:pt x="597" y="194"/>
                  </a:lnTo>
                  <a:lnTo>
                    <a:pt x="608" y="215"/>
                  </a:lnTo>
                  <a:lnTo>
                    <a:pt x="616" y="239"/>
                  </a:lnTo>
                  <a:lnTo>
                    <a:pt x="621" y="268"/>
                  </a:lnTo>
                  <a:lnTo>
                    <a:pt x="623" y="300"/>
                  </a:lnTo>
                  <a:lnTo>
                    <a:pt x="623" y="333"/>
                  </a:lnTo>
                  <a:lnTo>
                    <a:pt x="393" y="333"/>
                  </a:lnTo>
                  <a:lnTo>
                    <a:pt x="395" y="361"/>
                  </a:lnTo>
                  <a:lnTo>
                    <a:pt x="400" y="386"/>
                  </a:lnTo>
                  <a:lnTo>
                    <a:pt x="411" y="409"/>
                  </a:lnTo>
                  <a:lnTo>
                    <a:pt x="423" y="428"/>
                  </a:lnTo>
                  <a:lnTo>
                    <a:pt x="439" y="444"/>
                  </a:lnTo>
                  <a:lnTo>
                    <a:pt x="457" y="456"/>
                  </a:lnTo>
                  <a:lnTo>
                    <a:pt x="477" y="463"/>
                  </a:lnTo>
                  <a:lnTo>
                    <a:pt x="498" y="465"/>
                  </a:lnTo>
                  <a:lnTo>
                    <a:pt x="523" y="463"/>
                  </a:lnTo>
                  <a:lnTo>
                    <a:pt x="545" y="454"/>
                  </a:lnTo>
                  <a:lnTo>
                    <a:pt x="565" y="442"/>
                  </a:lnTo>
                  <a:lnTo>
                    <a:pt x="582" y="426"/>
                  </a:lnTo>
                  <a:lnTo>
                    <a:pt x="596" y="405"/>
                  </a:lnTo>
                  <a:lnTo>
                    <a:pt x="634" y="425"/>
                  </a:lnTo>
                  <a:lnTo>
                    <a:pt x="626" y="439"/>
                  </a:lnTo>
                  <a:lnTo>
                    <a:pt x="617" y="451"/>
                  </a:lnTo>
                  <a:lnTo>
                    <a:pt x="607" y="464"/>
                  </a:lnTo>
                  <a:lnTo>
                    <a:pt x="594" y="477"/>
                  </a:lnTo>
                  <a:lnTo>
                    <a:pt x="580" y="487"/>
                  </a:lnTo>
                  <a:lnTo>
                    <a:pt x="564" y="495"/>
                  </a:lnTo>
                  <a:lnTo>
                    <a:pt x="545" y="502"/>
                  </a:lnTo>
                  <a:lnTo>
                    <a:pt x="523" y="506"/>
                  </a:lnTo>
                  <a:lnTo>
                    <a:pt x="498" y="508"/>
                  </a:lnTo>
                  <a:lnTo>
                    <a:pt x="476" y="507"/>
                  </a:lnTo>
                  <a:lnTo>
                    <a:pt x="455" y="503"/>
                  </a:lnTo>
                  <a:lnTo>
                    <a:pt x="435" y="495"/>
                  </a:lnTo>
                  <a:lnTo>
                    <a:pt x="416" y="485"/>
                  </a:lnTo>
                  <a:lnTo>
                    <a:pt x="399" y="472"/>
                  </a:lnTo>
                  <a:lnTo>
                    <a:pt x="383" y="456"/>
                  </a:lnTo>
                  <a:lnTo>
                    <a:pt x="370" y="436"/>
                  </a:lnTo>
                  <a:lnTo>
                    <a:pt x="358" y="414"/>
                  </a:lnTo>
                  <a:lnTo>
                    <a:pt x="350" y="386"/>
                  </a:lnTo>
                  <a:lnTo>
                    <a:pt x="345" y="357"/>
                  </a:lnTo>
                  <a:lnTo>
                    <a:pt x="344" y="323"/>
                  </a:lnTo>
                  <a:lnTo>
                    <a:pt x="346" y="287"/>
                  </a:lnTo>
                  <a:lnTo>
                    <a:pt x="351" y="253"/>
                  </a:lnTo>
                  <a:lnTo>
                    <a:pt x="361" y="224"/>
                  </a:lnTo>
                  <a:lnTo>
                    <a:pt x="375" y="198"/>
                  </a:lnTo>
                  <a:lnTo>
                    <a:pt x="392" y="177"/>
                  </a:lnTo>
                  <a:lnTo>
                    <a:pt x="412" y="161"/>
                  </a:lnTo>
                  <a:lnTo>
                    <a:pt x="435" y="148"/>
                  </a:lnTo>
                  <a:lnTo>
                    <a:pt x="460" y="141"/>
                  </a:lnTo>
                  <a:lnTo>
                    <a:pt x="488" y="139"/>
                  </a:lnTo>
                  <a:close/>
                  <a:moveTo>
                    <a:pt x="942" y="7"/>
                  </a:moveTo>
                  <a:lnTo>
                    <a:pt x="991" y="7"/>
                  </a:lnTo>
                  <a:lnTo>
                    <a:pt x="991" y="501"/>
                  </a:lnTo>
                  <a:lnTo>
                    <a:pt x="942" y="501"/>
                  </a:lnTo>
                  <a:lnTo>
                    <a:pt x="942" y="7"/>
                  </a:lnTo>
                  <a:close/>
                  <a:moveTo>
                    <a:pt x="3" y="7"/>
                  </a:moveTo>
                  <a:lnTo>
                    <a:pt x="52" y="7"/>
                  </a:lnTo>
                  <a:lnTo>
                    <a:pt x="52" y="180"/>
                  </a:lnTo>
                  <a:lnTo>
                    <a:pt x="54" y="179"/>
                  </a:lnTo>
                  <a:lnTo>
                    <a:pt x="76" y="163"/>
                  </a:lnTo>
                  <a:lnTo>
                    <a:pt x="100" y="150"/>
                  </a:lnTo>
                  <a:lnTo>
                    <a:pt x="124" y="142"/>
                  </a:lnTo>
                  <a:lnTo>
                    <a:pt x="149" y="139"/>
                  </a:lnTo>
                  <a:lnTo>
                    <a:pt x="164" y="140"/>
                  </a:lnTo>
                  <a:lnTo>
                    <a:pt x="180" y="143"/>
                  </a:lnTo>
                  <a:lnTo>
                    <a:pt x="196" y="148"/>
                  </a:lnTo>
                  <a:lnTo>
                    <a:pt x="213" y="155"/>
                  </a:lnTo>
                  <a:lnTo>
                    <a:pt x="227" y="166"/>
                  </a:lnTo>
                  <a:lnTo>
                    <a:pt x="242" y="179"/>
                  </a:lnTo>
                  <a:lnTo>
                    <a:pt x="256" y="195"/>
                  </a:lnTo>
                  <a:lnTo>
                    <a:pt x="267" y="214"/>
                  </a:lnTo>
                  <a:lnTo>
                    <a:pt x="278" y="236"/>
                  </a:lnTo>
                  <a:lnTo>
                    <a:pt x="285" y="261"/>
                  </a:lnTo>
                  <a:lnTo>
                    <a:pt x="289" y="291"/>
                  </a:lnTo>
                  <a:lnTo>
                    <a:pt x="291" y="323"/>
                  </a:lnTo>
                  <a:lnTo>
                    <a:pt x="289" y="357"/>
                  </a:lnTo>
                  <a:lnTo>
                    <a:pt x="285" y="386"/>
                  </a:lnTo>
                  <a:lnTo>
                    <a:pt x="278" y="413"/>
                  </a:lnTo>
                  <a:lnTo>
                    <a:pt x="267" y="435"/>
                  </a:lnTo>
                  <a:lnTo>
                    <a:pt x="256" y="453"/>
                  </a:lnTo>
                  <a:lnTo>
                    <a:pt x="242" y="469"/>
                  </a:lnTo>
                  <a:lnTo>
                    <a:pt x="227" y="482"/>
                  </a:lnTo>
                  <a:lnTo>
                    <a:pt x="212" y="491"/>
                  </a:lnTo>
                  <a:lnTo>
                    <a:pt x="195" y="499"/>
                  </a:lnTo>
                  <a:lnTo>
                    <a:pt x="178" y="504"/>
                  </a:lnTo>
                  <a:lnTo>
                    <a:pt x="162" y="507"/>
                  </a:lnTo>
                  <a:lnTo>
                    <a:pt x="146" y="508"/>
                  </a:lnTo>
                  <a:lnTo>
                    <a:pt x="122" y="506"/>
                  </a:lnTo>
                  <a:lnTo>
                    <a:pt x="100" y="500"/>
                  </a:lnTo>
                  <a:lnTo>
                    <a:pt x="80" y="490"/>
                  </a:lnTo>
                  <a:lnTo>
                    <a:pt x="61" y="479"/>
                  </a:lnTo>
                  <a:lnTo>
                    <a:pt x="43" y="463"/>
                  </a:lnTo>
                  <a:lnTo>
                    <a:pt x="35" y="501"/>
                  </a:lnTo>
                  <a:lnTo>
                    <a:pt x="0" y="501"/>
                  </a:lnTo>
                  <a:lnTo>
                    <a:pt x="3" y="462"/>
                  </a:lnTo>
                  <a:lnTo>
                    <a:pt x="3" y="423"/>
                  </a:lnTo>
                  <a:lnTo>
                    <a:pt x="3" y="7"/>
                  </a:lnTo>
                  <a:close/>
                  <a:moveTo>
                    <a:pt x="1124" y="0"/>
                  </a:moveTo>
                  <a:lnTo>
                    <a:pt x="1173" y="0"/>
                  </a:lnTo>
                  <a:lnTo>
                    <a:pt x="1173" y="59"/>
                  </a:lnTo>
                  <a:lnTo>
                    <a:pt x="1124" y="59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D4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67"/>
            <p:cNvSpPr>
              <a:spLocks noEditPoints="1"/>
            </p:cNvSpPr>
            <p:nvPr userDrawn="1"/>
          </p:nvSpPr>
          <p:spPr bwMode="auto">
            <a:xfrm>
              <a:off x="3395" y="3790"/>
              <a:ext cx="404" cy="63"/>
            </a:xfrm>
            <a:custGeom>
              <a:avLst/>
              <a:gdLst>
                <a:gd name="T0" fmla="*/ 400 w 3232"/>
                <a:gd name="T1" fmla="*/ 369 h 500"/>
                <a:gd name="T2" fmla="*/ 435 w 3232"/>
                <a:gd name="T3" fmla="*/ 456 h 500"/>
                <a:gd name="T4" fmla="*/ 558 w 3232"/>
                <a:gd name="T5" fmla="*/ 399 h 500"/>
                <a:gd name="T6" fmla="*/ 3008 w 3232"/>
                <a:gd name="T7" fmla="*/ 220 h 500"/>
                <a:gd name="T8" fmla="*/ 3156 w 3232"/>
                <a:gd name="T9" fmla="*/ 213 h 500"/>
                <a:gd name="T10" fmla="*/ 2686 w 3232"/>
                <a:gd name="T11" fmla="*/ 179 h 500"/>
                <a:gd name="T12" fmla="*/ 2621 w 3232"/>
                <a:gd name="T13" fmla="*/ 318 h 500"/>
                <a:gd name="T14" fmla="*/ 2700 w 3232"/>
                <a:gd name="T15" fmla="*/ 456 h 500"/>
                <a:gd name="T16" fmla="*/ 2812 w 3232"/>
                <a:gd name="T17" fmla="*/ 223 h 500"/>
                <a:gd name="T18" fmla="*/ 1906 w 3232"/>
                <a:gd name="T19" fmla="*/ 138 h 500"/>
                <a:gd name="T20" fmla="*/ 1949 w 3232"/>
                <a:gd name="T21" fmla="*/ 457 h 500"/>
                <a:gd name="T22" fmla="*/ 2065 w 3232"/>
                <a:gd name="T23" fmla="*/ 403 h 500"/>
                <a:gd name="T24" fmla="*/ 2046 w 3232"/>
                <a:gd name="T25" fmla="*/ 463 h 500"/>
                <a:gd name="T26" fmla="*/ 1909 w 3232"/>
                <a:gd name="T27" fmla="*/ 491 h 500"/>
                <a:gd name="T28" fmla="*/ 1857 w 3232"/>
                <a:gd name="T29" fmla="*/ 138 h 500"/>
                <a:gd name="T30" fmla="*/ 997 w 3232"/>
                <a:gd name="T31" fmla="*/ 448 h 500"/>
                <a:gd name="T32" fmla="*/ 1109 w 3232"/>
                <a:gd name="T33" fmla="*/ 429 h 500"/>
                <a:gd name="T34" fmla="*/ 1137 w 3232"/>
                <a:gd name="T35" fmla="*/ 445 h 500"/>
                <a:gd name="T36" fmla="*/ 1013 w 3232"/>
                <a:gd name="T37" fmla="*/ 499 h 500"/>
                <a:gd name="T38" fmla="*/ 929 w 3232"/>
                <a:gd name="T39" fmla="*/ 420 h 500"/>
                <a:gd name="T40" fmla="*/ 1389 w 3232"/>
                <a:gd name="T41" fmla="*/ 204 h 500"/>
                <a:gd name="T42" fmla="*/ 1288 w 3232"/>
                <a:gd name="T43" fmla="*/ 138 h 500"/>
                <a:gd name="T44" fmla="*/ 1392 w 3232"/>
                <a:gd name="T45" fmla="*/ 146 h 500"/>
                <a:gd name="T46" fmla="*/ 3148 w 3232"/>
                <a:gd name="T47" fmla="*/ 144 h 500"/>
                <a:gd name="T48" fmla="*/ 3222 w 3232"/>
                <a:gd name="T49" fmla="*/ 292 h 500"/>
                <a:gd name="T50" fmla="*/ 3036 w 3232"/>
                <a:gd name="T51" fmla="*/ 436 h 500"/>
                <a:gd name="T52" fmla="*/ 3181 w 3232"/>
                <a:gd name="T53" fmla="*/ 418 h 500"/>
                <a:gd name="T54" fmla="*/ 3179 w 3232"/>
                <a:gd name="T55" fmla="*/ 479 h 500"/>
                <a:gd name="T56" fmla="*/ 3033 w 3232"/>
                <a:gd name="T57" fmla="*/ 487 h 500"/>
                <a:gd name="T58" fmla="*/ 2943 w 3232"/>
                <a:gd name="T59" fmla="*/ 349 h 500"/>
                <a:gd name="T60" fmla="*/ 3010 w 3232"/>
                <a:gd name="T61" fmla="*/ 154 h 500"/>
                <a:gd name="T62" fmla="*/ 2435 w 3232"/>
                <a:gd name="T63" fmla="*/ 141 h 500"/>
                <a:gd name="T64" fmla="*/ 2487 w 3232"/>
                <a:gd name="T65" fmla="*/ 494 h 500"/>
                <a:gd name="T66" fmla="*/ 2407 w 3232"/>
                <a:gd name="T67" fmla="*/ 178 h 500"/>
                <a:gd name="T68" fmla="*/ 2291 w 3232"/>
                <a:gd name="T69" fmla="*/ 215 h 500"/>
                <a:gd name="T70" fmla="*/ 2280 w 3232"/>
                <a:gd name="T71" fmla="*/ 185 h 500"/>
                <a:gd name="T72" fmla="*/ 504 w 3232"/>
                <a:gd name="T73" fmla="*/ 132 h 500"/>
                <a:gd name="T74" fmla="*/ 605 w 3232"/>
                <a:gd name="T75" fmla="*/ 214 h 500"/>
                <a:gd name="T76" fmla="*/ 615 w 3232"/>
                <a:gd name="T77" fmla="*/ 494 h 500"/>
                <a:gd name="T78" fmla="*/ 467 w 3232"/>
                <a:gd name="T79" fmla="*/ 498 h 500"/>
                <a:gd name="T80" fmla="*/ 349 w 3232"/>
                <a:gd name="T81" fmla="*/ 445 h 500"/>
                <a:gd name="T82" fmla="*/ 402 w 3232"/>
                <a:gd name="T83" fmla="*/ 304 h 500"/>
                <a:gd name="T84" fmla="*/ 550 w 3232"/>
                <a:gd name="T85" fmla="*/ 205 h 500"/>
                <a:gd name="T86" fmla="*/ 444 w 3232"/>
                <a:gd name="T87" fmla="*/ 180 h 500"/>
                <a:gd name="T88" fmla="*/ 362 w 3232"/>
                <a:gd name="T89" fmla="*/ 189 h 500"/>
                <a:gd name="T90" fmla="*/ 155 w 3232"/>
                <a:gd name="T91" fmla="*/ 131 h 500"/>
                <a:gd name="T92" fmla="*/ 251 w 3232"/>
                <a:gd name="T93" fmla="*/ 190 h 500"/>
                <a:gd name="T94" fmla="*/ 203 w 3232"/>
                <a:gd name="T95" fmla="*/ 203 h 500"/>
                <a:gd name="T96" fmla="*/ 113 w 3232"/>
                <a:gd name="T97" fmla="*/ 182 h 500"/>
                <a:gd name="T98" fmla="*/ 0 w 3232"/>
                <a:gd name="T99" fmla="*/ 138 h 500"/>
                <a:gd name="T100" fmla="*/ 132 w 3232"/>
                <a:gd name="T101" fmla="*/ 134 h 500"/>
                <a:gd name="T102" fmla="*/ 766 w 3232"/>
                <a:gd name="T103" fmla="*/ 180 h 500"/>
                <a:gd name="T104" fmla="*/ 830 w 3232"/>
                <a:gd name="T105" fmla="*/ 457 h 500"/>
                <a:gd name="T106" fmla="*/ 754 w 3232"/>
                <a:gd name="T107" fmla="*/ 497 h 500"/>
                <a:gd name="T108" fmla="*/ 659 w 3232"/>
                <a:gd name="T109" fmla="*/ 180 h 500"/>
                <a:gd name="T110" fmla="*/ 2860 w 3232"/>
                <a:gd name="T111" fmla="*/ 455 h 500"/>
                <a:gd name="T112" fmla="*/ 2743 w 3232"/>
                <a:gd name="T113" fmla="*/ 498 h 500"/>
                <a:gd name="T114" fmla="*/ 2621 w 3232"/>
                <a:gd name="T115" fmla="*/ 461 h 500"/>
                <a:gd name="T116" fmla="*/ 2574 w 3232"/>
                <a:gd name="T117" fmla="*/ 283 h 500"/>
                <a:gd name="T118" fmla="*/ 2652 w 3232"/>
                <a:gd name="T119" fmla="*/ 149 h 500"/>
                <a:gd name="T120" fmla="*/ 2788 w 3232"/>
                <a:gd name="T121" fmla="*/ 155 h 500"/>
                <a:gd name="T122" fmla="*/ 1568 w 3232"/>
                <a:gd name="T123" fmla="*/ 317 h 500"/>
                <a:gd name="T124" fmla="*/ 1567 w 3232"/>
                <a:gd name="T125" fmla="*/ 38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2" h="500">
                  <a:moveTo>
                    <a:pt x="558" y="302"/>
                  </a:moveTo>
                  <a:lnTo>
                    <a:pt x="518" y="309"/>
                  </a:lnTo>
                  <a:lnTo>
                    <a:pt x="484" y="318"/>
                  </a:lnTo>
                  <a:lnTo>
                    <a:pt x="455" y="329"/>
                  </a:lnTo>
                  <a:lnTo>
                    <a:pt x="432" y="342"/>
                  </a:lnTo>
                  <a:lnTo>
                    <a:pt x="413" y="354"/>
                  </a:lnTo>
                  <a:lnTo>
                    <a:pt x="400" y="369"/>
                  </a:lnTo>
                  <a:lnTo>
                    <a:pt x="392" y="386"/>
                  </a:lnTo>
                  <a:lnTo>
                    <a:pt x="390" y="403"/>
                  </a:lnTo>
                  <a:lnTo>
                    <a:pt x="392" y="418"/>
                  </a:lnTo>
                  <a:lnTo>
                    <a:pt x="399" y="432"/>
                  </a:lnTo>
                  <a:lnTo>
                    <a:pt x="409" y="443"/>
                  </a:lnTo>
                  <a:lnTo>
                    <a:pt x="421" y="451"/>
                  </a:lnTo>
                  <a:lnTo>
                    <a:pt x="435" y="456"/>
                  </a:lnTo>
                  <a:lnTo>
                    <a:pt x="449" y="458"/>
                  </a:lnTo>
                  <a:lnTo>
                    <a:pt x="467" y="456"/>
                  </a:lnTo>
                  <a:lnTo>
                    <a:pt x="486" y="450"/>
                  </a:lnTo>
                  <a:lnTo>
                    <a:pt x="506" y="441"/>
                  </a:lnTo>
                  <a:lnTo>
                    <a:pt x="525" y="429"/>
                  </a:lnTo>
                  <a:lnTo>
                    <a:pt x="542" y="415"/>
                  </a:lnTo>
                  <a:lnTo>
                    <a:pt x="558" y="399"/>
                  </a:lnTo>
                  <a:lnTo>
                    <a:pt x="558" y="302"/>
                  </a:lnTo>
                  <a:close/>
                  <a:moveTo>
                    <a:pt x="3087" y="174"/>
                  </a:moveTo>
                  <a:lnTo>
                    <a:pt x="3066" y="176"/>
                  </a:lnTo>
                  <a:lnTo>
                    <a:pt x="3048" y="181"/>
                  </a:lnTo>
                  <a:lnTo>
                    <a:pt x="3032" y="190"/>
                  </a:lnTo>
                  <a:lnTo>
                    <a:pt x="3019" y="203"/>
                  </a:lnTo>
                  <a:lnTo>
                    <a:pt x="3008" y="220"/>
                  </a:lnTo>
                  <a:lnTo>
                    <a:pt x="3000" y="238"/>
                  </a:lnTo>
                  <a:lnTo>
                    <a:pt x="2995" y="260"/>
                  </a:lnTo>
                  <a:lnTo>
                    <a:pt x="2992" y="283"/>
                  </a:lnTo>
                  <a:lnTo>
                    <a:pt x="3172" y="283"/>
                  </a:lnTo>
                  <a:lnTo>
                    <a:pt x="3170" y="257"/>
                  </a:lnTo>
                  <a:lnTo>
                    <a:pt x="3165" y="232"/>
                  </a:lnTo>
                  <a:lnTo>
                    <a:pt x="3156" y="213"/>
                  </a:lnTo>
                  <a:lnTo>
                    <a:pt x="3143" y="196"/>
                  </a:lnTo>
                  <a:lnTo>
                    <a:pt x="3127" y="183"/>
                  </a:lnTo>
                  <a:lnTo>
                    <a:pt x="3109" y="176"/>
                  </a:lnTo>
                  <a:lnTo>
                    <a:pt x="3087" y="174"/>
                  </a:lnTo>
                  <a:close/>
                  <a:moveTo>
                    <a:pt x="2722" y="174"/>
                  </a:moveTo>
                  <a:lnTo>
                    <a:pt x="2704" y="175"/>
                  </a:lnTo>
                  <a:lnTo>
                    <a:pt x="2686" y="179"/>
                  </a:lnTo>
                  <a:lnTo>
                    <a:pt x="2670" y="187"/>
                  </a:lnTo>
                  <a:lnTo>
                    <a:pt x="2657" y="199"/>
                  </a:lnTo>
                  <a:lnTo>
                    <a:pt x="2644" y="214"/>
                  </a:lnTo>
                  <a:lnTo>
                    <a:pt x="2635" y="234"/>
                  </a:lnTo>
                  <a:lnTo>
                    <a:pt x="2628" y="257"/>
                  </a:lnTo>
                  <a:lnTo>
                    <a:pt x="2623" y="285"/>
                  </a:lnTo>
                  <a:lnTo>
                    <a:pt x="2621" y="318"/>
                  </a:lnTo>
                  <a:lnTo>
                    <a:pt x="2623" y="350"/>
                  </a:lnTo>
                  <a:lnTo>
                    <a:pt x="2629" y="378"/>
                  </a:lnTo>
                  <a:lnTo>
                    <a:pt x="2637" y="402"/>
                  </a:lnTo>
                  <a:lnTo>
                    <a:pt x="2648" y="422"/>
                  </a:lnTo>
                  <a:lnTo>
                    <a:pt x="2663" y="438"/>
                  </a:lnTo>
                  <a:lnTo>
                    <a:pt x="2681" y="449"/>
                  </a:lnTo>
                  <a:lnTo>
                    <a:pt x="2700" y="456"/>
                  </a:lnTo>
                  <a:lnTo>
                    <a:pt x="2722" y="458"/>
                  </a:lnTo>
                  <a:lnTo>
                    <a:pt x="2740" y="456"/>
                  </a:lnTo>
                  <a:lnTo>
                    <a:pt x="2757" y="451"/>
                  </a:lnTo>
                  <a:lnTo>
                    <a:pt x="2774" y="441"/>
                  </a:lnTo>
                  <a:lnTo>
                    <a:pt x="2792" y="429"/>
                  </a:lnTo>
                  <a:lnTo>
                    <a:pt x="2812" y="410"/>
                  </a:lnTo>
                  <a:lnTo>
                    <a:pt x="2812" y="223"/>
                  </a:lnTo>
                  <a:lnTo>
                    <a:pt x="2795" y="206"/>
                  </a:lnTo>
                  <a:lnTo>
                    <a:pt x="2777" y="193"/>
                  </a:lnTo>
                  <a:lnTo>
                    <a:pt x="2758" y="182"/>
                  </a:lnTo>
                  <a:lnTo>
                    <a:pt x="2740" y="176"/>
                  </a:lnTo>
                  <a:lnTo>
                    <a:pt x="2722" y="174"/>
                  </a:lnTo>
                  <a:close/>
                  <a:moveTo>
                    <a:pt x="1857" y="138"/>
                  </a:moveTo>
                  <a:lnTo>
                    <a:pt x="1906" y="138"/>
                  </a:lnTo>
                  <a:lnTo>
                    <a:pt x="1906" y="395"/>
                  </a:lnTo>
                  <a:lnTo>
                    <a:pt x="1907" y="413"/>
                  </a:lnTo>
                  <a:lnTo>
                    <a:pt x="1911" y="429"/>
                  </a:lnTo>
                  <a:lnTo>
                    <a:pt x="1917" y="439"/>
                  </a:lnTo>
                  <a:lnTo>
                    <a:pt x="1926" y="448"/>
                  </a:lnTo>
                  <a:lnTo>
                    <a:pt x="1936" y="454"/>
                  </a:lnTo>
                  <a:lnTo>
                    <a:pt x="1949" y="457"/>
                  </a:lnTo>
                  <a:lnTo>
                    <a:pt x="1963" y="458"/>
                  </a:lnTo>
                  <a:lnTo>
                    <a:pt x="1982" y="456"/>
                  </a:lnTo>
                  <a:lnTo>
                    <a:pt x="2001" y="450"/>
                  </a:lnTo>
                  <a:lnTo>
                    <a:pt x="2020" y="440"/>
                  </a:lnTo>
                  <a:lnTo>
                    <a:pt x="2037" y="429"/>
                  </a:lnTo>
                  <a:lnTo>
                    <a:pt x="2052" y="416"/>
                  </a:lnTo>
                  <a:lnTo>
                    <a:pt x="2065" y="403"/>
                  </a:lnTo>
                  <a:lnTo>
                    <a:pt x="2065" y="138"/>
                  </a:lnTo>
                  <a:lnTo>
                    <a:pt x="2114" y="138"/>
                  </a:lnTo>
                  <a:lnTo>
                    <a:pt x="2114" y="494"/>
                  </a:lnTo>
                  <a:lnTo>
                    <a:pt x="2065" y="494"/>
                  </a:lnTo>
                  <a:lnTo>
                    <a:pt x="2065" y="445"/>
                  </a:lnTo>
                  <a:lnTo>
                    <a:pt x="2064" y="445"/>
                  </a:lnTo>
                  <a:lnTo>
                    <a:pt x="2046" y="463"/>
                  </a:lnTo>
                  <a:lnTo>
                    <a:pt x="2026" y="478"/>
                  </a:lnTo>
                  <a:lnTo>
                    <a:pt x="2005" y="491"/>
                  </a:lnTo>
                  <a:lnTo>
                    <a:pt x="1982" y="498"/>
                  </a:lnTo>
                  <a:lnTo>
                    <a:pt x="1958" y="500"/>
                  </a:lnTo>
                  <a:lnTo>
                    <a:pt x="1941" y="499"/>
                  </a:lnTo>
                  <a:lnTo>
                    <a:pt x="1925" y="496"/>
                  </a:lnTo>
                  <a:lnTo>
                    <a:pt x="1909" y="491"/>
                  </a:lnTo>
                  <a:lnTo>
                    <a:pt x="1894" y="482"/>
                  </a:lnTo>
                  <a:lnTo>
                    <a:pt x="1882" y="472"/>
                  </a:lnTo>
                  <a:lnTo>
                    <a:pt x="1871" y="457"/>
                  </a:lnTo>
                  <a:lnTo>
                    <a:pt x="1863" y="440"/>
                  </a:lnTo>
                  <a:lnTo>
                    <a:pt x="1858" y="420"/>
                  </a:lnTo>
                  <a:lnTo>
                    <a:pt x="1857" y="396"/>
                  </a:lnTo>
                  <a:lnTo>
                    <a:pt x="1857" y="138"/>
                  </a:lnTo>
                  <a:close/>
                  <a:moveTo>
                    <a:pt x="928" y="138"/>
                  </a:moveTo>
                  <a:lnTo>
                    <a:pt x="978" y="138"/>
                  </a:lnTo>
                  <a:lnTo>
                    <a:pt x="978" y="395"/>
                  </a:lnTo>
                  <a:lnTo>
                    <a:pt x="979" y="413"/>
                  </a:lnTo>
                  <a:lnTo>
                    <a:pt x="983" y="429"/>
                  </a:lnTo>
                  <a:lnTo>
                    <a:pt x="989" y="439"/>
                  </a:lnTo>
                  <a:lnTo>
                    <a:pt x="997" y="448"/>
                  </a:lnTo>
                  <a:lnTo>
                    <a:pt x="1008" y="454"/>
                  </a:lnTo>
                  <a:lnTo>
                    <a:pt x="1021" y="457"/>
                  </a:lnTo>
                  <a:lnTo>
                    <a:pt x="1035" y="458"/>
                  </a:lnTo>
                  <a:lnTo>
                    <a:pt x="1054" y="456"/>
                  </a:lnTo>
                  <a:lnTo>
                    <a:pt x="1073" y="450"/>
                  </a:lnTo>
                  <a:lnTo>
                    <a:pt x="1092" y="440"/>
                  </a:lnTo>
                  <a:lnTo>
                    <a:pt x="1109" y="429"/>
                  </a:lnTo>
                  <a:lnTo>
                    <a:pt x="1124" y="416"/>
                  </a:lnTo>
                  <a:lnTo>
                    <a:pt x="1137" y="403"/>
                  </a:lnTo>
                  <a:lnTo>
                    <a:pt x="1137" y="138"/>
                  </a:lnTo>
                  <a:lnTo>
                    <a:pt x="1186" y="138"/>
                  </a:lnTo>
                  <a:lnTo>
                    <a:pt x="1186" y="494"/>
                  </a:lnTo>
                  <a:lnTo>
                    <a:pt x="1137" y="494"/>
                  </a:lnTo>
                  <a:lnTo>
                    <a:pt x="1137" y="445"/>
                  </a:lnTo>
                  <a:lnTo>
                    <a:pt x="1136" y="445"/>
                  </a:lnTo>
                  <a:lnTo>
                    <a:pt x="1118" y="463"/>
                  </a:lnTo>
                  <a:lnTo>
                    <a:pt x="1098" y="478"/>
                  </a:lnTo>
                  <a:lnTo>
                    <a:pt x="1077" y="491"/>
                  </a:lnTo>
                  <a:lnTo>
                    <a:pt x="1054" y="498"/>
                  </a:lnTo>
                  <a:lnTo>
                    <a:pt x="1030" y="500"/>
                  </a:lnTo>
                  <a:lnTo>
                    <a:pt x="1013" y="499"/>
                  </a:lnTo>
                  <a:lnTo>
                    <a:pt x="996" y="496"/>
                  </a:lnTo>
                  <a:lnTo>
                    <a:pt x="981" y="491"/>
                  </a:lnTo>
                  <a:lnTo>
                    <a:pt x="966" y="482"/>
                  </a:lnTo>
                  <a:lnTo>
                    <a:pt x="953" y="472"/>
                  </a:lnTo>
                  <a:lnTo>
                    <a:pt x="943" y="457"/>
                  </a:lnTo>
                  <a:lnTo>
                    <a:pt x="935" y="440"/>
                  </a:lnTo>
                  <a:lnTo>
                    <a:pt x="929" y="420"/>
                  </a:lnTo>
                  <a:lnTo>
                    <a:pt x="928" y="396"/>
                  </a:lnTo>
                  <a:lnTo>
                    <a:pt x="928" y="138"/>
                  </a:lnTo>
                  <a:close/>
                  <a:moveTo>
                    <a:pt x="1454" y="133"/>
                  </a:moveTo>
                  <a:lnTo>
                    <a:pt x="1454" y="182"/>
                  </a:lnTo>
                  <a:lnTo>
                    <a:pt x="1429" y="184"/>
                  </a:lnTo>
                  <a:lnTo>
                    <a:pt x="1408" y="193"/>
                  </a:lnTo>
                  <a:lnTo>
                    <a:pt x="1389" y="204"/>
                  </a:lnTo>
                  <a:lnTo>
                    <a:pt x="1374" y="221"/>
                  </a:lnTo>
                  <a:lnTo>
                    <a:pt x="1360" y="242"/>
                  </a:lnTo>
                  <a:lnTo>
                    <a:pt x="1347" y="267"/>
                  </a:lnTo>
                  <a:lnTo>
                    <a:pt x="1337" y="296"/>
                  </a:lnTo>
                  <a:lnTo>
                    <a:pt x="1337" y="494"/>
                  </a:lnTo>
                  <a:lnTo>
                    <a:pt x="1288" y="494"/>
                  </a:lnTo>
                  <a:lnTo>
                    <a:pt x="1288" y="138"/>
                  </a:lnTo>
                  <a:lnTo>
                    <a:pt x="1337" y="138"/>
                  </a:lnTo>
                  <a:lnTo>
                    <a:pt x="1337" y="208"/>
                  </a:lnTo>
                  <a:lnTo>
                    <a:pt x="1338" y="208"/>
                  </a:lnTo>
                  <a:lnTo>
                    <a:pt x="1351" y="188"/>
                  </a:lnTo>
                  <a:lnTo>
                    <a:pt x="1363" y="172"/>
                  </a:lnTo>
                  <a:lnTo>
                    <a:pt x="1377" y="158"/>
                  </a:lnTo>
                  <a:lnTo>
                    <a:pt x="1392" y="146"/>
                  </a:lnTo>
                  <a:lnTo>
                    <a:pt x="1410" y="139"/>
                  </a:lnTo>
                  <a:lnTo>
                    <a:pt x="1430" y="134"/>
                  </a:lnTo>
                  <a:lnTo>
                    <a:pt x="1454" y="133"/>
                  </a:lnTo>
                  <a:close/>
                  <a:moveTo>
                    <a:pt x="3086" y="131"/>
                  </a:moveTo>
                  <a:lnTo>
                    <a:pt x="3107" y="133"/>
                  </a:lnTo>
                  <a:lnTo>
                    <a:pt x="3128" y="137"/>
                  </a:lnTo>
                  <a:lnTo>
                    <a:pt x="3148" y="144"/>
                  </a:lnTo>
                  <a:lnTo>
                    <a:pt x="3166" y="155"/>
                  </a:lnTo>
                  <a:lnTo>
                    <a:pt x="3182" y="169"/>
                  </a:lnTo>
                  <a:lnTo>
                    <a:pt x="3195" y="186"/>
                  </a:lnTo>
                  <a:lnTo>
                    <a:pt x="3206" y="207"/>
                  </a:lnTo>
                  <a:lnTo>
                    <a:pt x="3214" y="232"/>
                  </a:lnTo>
                  <a:lnTo>
                    <a:pt x="3219" y="261"/>
                  </a:lnTo>
                  <a:lnTo>
                    <a:pt x="3222" y="292"/>
                  </a:lnTo>
                  <a:lnTo>
                    <a:pt x="3222" y="325"/>
                  </a:lnTo>
                  <a:lnTo>
                    <a:pt x="2990" y="325"/>
                  </a:lnTo>
                  <a:lnTo>
                    <a:pt x="2993" y="353"/>
                  </a:lnTo>
                  <a:lnTo>
                    <a:pt x="2998" y="379"/>
                  </a:lnTo>
                  <a:lnTo>
                    <a:pt x="3008" y="401"/>
                  </a:lnTo>
                  <a:lnTo>
                    <a:pt x="3021" y="421"/>
                  </a:lnTo>
                  <a:lnTo>
                    <a:pt x="3036" y="436"/>
                  </a:lnTo>
                  <a:lnTo>
                    <a:pt x="3055" y="449"/>
                  </a:lnTo>
                  <a:lnTo>
                    <a:pt x="3074" y="456"/>
                  </a:lnTo>
                  <a:lnTo>
                    <a:pt x="3096" y="458"/>
                  </a:lnTo>
                  <a:lnTo>
                    <a:pt x="3121" y="455"/>
                  </a:lnTo>
                  <a:lnTo>
                    <a:pt x="3143" y="448"/>
                  </a:lnTo>
                  <a:lnTo>
                    <a:pt x="3163" y="435"/>
                  </a:lnTo>
                  <a:lnTo>
                    <a:pt x="3181" y="418"/>
                  </a:lnTo>
                  <a:lnTo>
                    <a:pt x="3194" y="398"/>
                  </a:lnTo>
                  <a:lnTo>
                    <a:pt x="3232" y="417"/>
                  </a:lnTo>
                  <a:lnTo>
                    <a:pt x="3225" y="431"/>
                  </a:lnTo>
                  <a:lnTo>
                    <a:pt x="3215" y="444"/>
                  </a:lnTo>
                  <a:lnTo>
                    <a:pt x="3205" y="457"/>
                  </a:lnTo>
                  <a:lnTo>
                    <a:pt x="3192" y="469"/>
                  </a:lnTo>
                  <a:lnTo>
                    <a:pt x="3179" y="479"/>
                  </a:lnTo>
                  <a:lnTo>
                    <a:pt x="3162" y="487"/>
                  </a:lnTo>
                  <a:lnTo>
                    <a:pt x="3143" y="495"/>
                  </a:lnTo>
                  <a:lnTo>
                    <a:pt x="3121" y="499"/>
                  </a:lnTo>
                  <a:lnTo>
                    <a:pt x="3096" y="500"/>
                  </a:lnTo>
                  <a:lnTo>
                    <a:pt x="3074" y="499"/>
                  </a:lnTo>
                  <a:lnTo>
                    <a:pt x="3053" y="495"/>
                  </a:lnTo>
                  <a:lnTo>
                    <a:pt x="3033" y="487"/>
                  </a:lnTo>
                  <a:lnTo>
                    <a:pt x="3014" y="478"/>
                  </a:lnTo>
                  <a:lnTo>
                    <a:pt x="2997" y="464"/>
                  </a:lnTo>
                  <a:lnTo>
                    <a:pt x="2982" y="449"/>
                  </a:lnTo>
                  <a:lnTo>
                    <a:pt x="2968" y="429"/>
                  </a:lnTo>
                  <a:lnTo>
                    <a:pt x="2956" y="406"/>
                  </a:lnTo>
                  <a:lnTo>
                    <a:pt x="2948" y="379"/>
                  </a:lnTo>
                  <a:lnTo>
                    <a:pt x="2943" y="349"/>
                  </a:lnTo>
                  <a:lnTo>
                    <a:pt x="2942" y="315"/>
                  </a:lnTo>
                  <a:lnTo>
                    <a:pt x="2944" y="279"/>
                  </a:lnTo>
                  <a:lnTo>
                    <a:pt x="2949" y="246"/>
                  </a:lnTo>
                  <a:lnTo>
                    <a:pt x="2960" y="217"/>
                  </a:lnTo>
                  <a:lnTo>
                    <a:pt x="2973" y="192"/>
                  </a:lnTo>
                  <a:lnTo>
                    <a:pt x="2990" y="171"/>
                  </a:lnTo>
                  <a:lnTo>
                    <a:pt x="3010" y="154"/>
                  </a:lnTo>
                  <a:lnTo>
                    <a:pt x="3033" y="141"/>
                  </a:lnTo>
                  <a:lnTo>
                    <a:pt x="3058" y="134"/>
                  </a:lnTo>
                  <a:lnTo>
                    <a:pt x="3086" y="131"/>
                  </a:lnTo>
                  <a:close/>
                  <a:moveTo>
                    <a:pt x="2385" y="131"/>
                  </a:moveTo>
                  <a:lnTo>
                    <a:pt x="2402" y="132"/>
                  </a:lnTo>
                  <a:lnTo>
                    <a:pt x="2419" y="135"/>
                  </a:lnTo>
                  <a:lnTo>
                    <a:pt x="2435" y="141"/>
                  </a:lnTo>
                  <a:lnTo>
                    <a:pt x="2449" y="150"/>
                  </a:lnTo>
                  <a:lnTo>
                    <a:pt x="2462" y="160"/>
                  </a:lnTo>
                  <a:lnTo>
                    <a:pt x="2473" y="174"/>
                  </a:lnTo>
                  <a:lnTo>
                    <a:pt x="2480" y="190"/>
                  </a:lnTo>
                  <a:lnTo>
                    <a:pt x="2485" y="211"/>
                  </a:lnTo>
                  <a:lnTo>
                    <a:pt x="2487" y="235"/>
                  </a:lnTo>
                  <a:lnTo>
                    <a:pt x="2487" y="494"/>
                  </a:lnTo>
                  <a:lnTo>
                    <a:pt x="2438" y="494"/>
                  </a:lnTo>
                  <a:lnTo>
                    <a:pt x="2438" y="237"/>
                  </a:lnTo>
                  <a:lnTo>
                    <a:pt x="2437" y="218"/>
                  </a:lnTo>
                  <a:lnTo>
                    <a:pt x="2433" y="203"/>
                  </a:lnTo>
                  <a:lnTo>
                    <a:pt x="2426" y="192"/>
                  </a:lnTo>
                  <a:lnTo>
                    <a:pt x="2418" y="183"/>
                  </a:lnTo>
                  <a:lnTo>
                    <a:pt x="2407" y="178"/>
                  </a:lnTo>
                  <a:lnTo>
                    <a:pt x="2394" y="175"/>
                  </a:lnTo>
                  <a:lnTo>
                    <a:pt x="2380" y="174"/>
                  </a:lnTo>
                  <a:lnTo>
                    <a:pt x="2361" y="176"/>
                  </a:lnTo>
                  <a:lnTo>
                    <a:pt x="2343" y="182"/>
                  </a:lnTo>
                  <a:lnTo>
                    <a:pt x="2324" y="192"/>
                  </a:lnTo>
                  <a:lnTo>
                    <a:pt x="2306" y="203"/>
                  </a:lnTo>
                  <a:lnTo>
                    <a:pt x="2291" y="215"/>
                  </a:lnTo>
                  <a:lnTo>
                    <a:pt x="2278" y="227"/>
                  </a:lnTo>
                  <a:lnTo>
                    <a:pt x="2278" y="494"/>
                  </a:lnTo>
                  <a:lnTo>
                    <a:pt x="2229" y="494"/>
                  </a:lnTo>
                  <a:lnTo>
                    <a:pt x="2229" y="138"/>
                  </a:lnTo>
                  <a:lnTo>
                    <a:pt x="2278" y="138"/>
                  </a:lnTo>
                  <a:lnTo>
                    <a:pt x="2278" y="185"/>
                  </a:lnTo>
                  <a:lnTo>
                    <a:pt x="2280" y="185"/>
                  </a:lnTo>
                  <a:lnTo>
                    <a:pt x="2298" y="167"/>
                  </a:lnTo>
                  <a:lnTo>
                    <a:pt x="2317" y="153"/>
                  </a:lnTo>
                  <a:lnTo>
                    <a:pt x="2338" y="141"/>
                  </a:lnTo>
                  <a:lnTo>
                    <a:pt x="2361" y="134"/>
                  </a:lnTo>
                  <a:lnTo>
                    <a:pt x="2385" y="131"/>
                  </a:lnTo>
                  <a:close/>
                  <a:moveTo>
                    <a:pt x="484" y="131"/>
                  </a:moveTo>
                  <a:lnTo>
                    <a:pt x="504" y="132"/>
                  </a:lnTo>
                  <a:lnTo>
                    <a:pt x="524" y="136"/>
                  </a:lnTo>
                  <a:lnTo>
                    <a:pt x="543" y="141"/>
                  </a:lnTo>
                  <a:lnTo>
                    <a:pt x="560" y="150"/>
                  </a:lnTo>
                  <a:lnTo>
                    <a:pt x="575" y="161"/>
                  </a:lnTo>
                  <a:lnTo>
                    <a:pt x="588" y="176"/>
                  </a:lnTo>
                  <a:lnTo>
                    <a:pt x="598" y="193"/>
                  </a:lnTo>
                  <a:lnTo>
                    <a:pt x="605" y="214"/>
                  </a:lnTo>
                  <a:lnTo>
                    <a:pt x="607" y="238"/>
                  </a:lnTo>
                  <a:lnTo>
                    <a:pt x="607" y="417"/>
                  </a:lnTo>
                  <a:lnTo>
                    <a:pt x="608" y="438"/>
                  </a:lnTo>
                  <a:lnTo>
                    <a:pt x="609" y="455"/>
                  </a:lnTo>
                  <a:lnTo>
                    <a:pt x="610" y="470"/>
                  </a:lnTo>
                  <a:lnTo>
                    <a:pt x="612" y="482"/>
                  </a:lnTo>
                  <a:lnTo>
                    <a:pt x="615" y="494"/>
                  </a:lnTo>
                  <a:lnTo>
                    <a:pt x="565" y="494"/>
                  </a:lnTo>
                  <a:lnTo>
                    <a:pt x="560" y="444"/>
                  </a:lnTo>
                  <a:lnTo>
                    <a:pt x="546" y="458"/>
                  </a:lnTo>
                  <a:lnTo>
                    <a:pt x="529" y="471"/>
                  </a:lnTo>
                  <a:lnTo>
                    <a:pt x="511" y="482"/>
                  </a:lnTo>
                  <a:lnTo>
                    <a:pt x="490" y="492"/>
                  </a:lnTo>
                  <a:lnTo>
                    <a:pt x="467" y="498"/>
                  </a:lnTo>
                  <a:lnTo>
                    <a:pt x="441" y="500"/>
                  </a:lnTo>
                  <a:lnTo>
                    <a:pt x="421" y="499"/>
                  </a:lnTo>
                  <a:lnTo>
                    <a:pt x="402" y="494"/>
                  </a:lnTo>
                  <a:lnTo>
                    <a:pt x="386" y="486"/>
                  </a:lnTo>
                  <a:lnTo>
                    <a:pt x="371" y="476"/>
                  </a:lnTo>
                  <a:lnTo>
                    <a:pt x="358" y="462"/>
                  </a:lnTo>
                  <a:lnTo>
                    <a:pt x="349" y="445"/>
                  </a:lnTo>
                  <a:lnTo>
                    <a:pt x="343" y="426"/>
                  </a:lnTo>
                  <a:lnTo>
                    <a:pt x="341" y="402"/>
                  </a:lnTo>
                  <a:lnTo>
                    <a:pt x="343" y="378"/>
                  </a:lnTo>
                  <a:lnTo>
                    <a:pt x="350" y="356"/>
                  </a:lnTo>
                  <a:lnTo>
                    <a:pt x="362" y="336"/>
                  </a:lnTo>
                  <a:lnTo>
                    <a:pt x="379" y="320"/>
                  </a:lnTo>
                  <a:lnTo>
                    <a:pt x="402" y="304"/>
                  </a:lnTo>
                  <a:lnTo>
                    <a:pt x="432" y="290"/>
                  </a:lnTo>
                  <a:lnTo>
                    <a:pt x="466" y="279"/>
                  </a:lnTo>
                  <a:lnTo>
                    <a:pt x="508" y="267"/>
                  </a:lnTo>
                  <a:lnTo>
                    <a:pt x="558" y="258"/>
                  </a:lnTo>
                  <a:lnTo>
                    <a:pt x="558" y="239"/>
                  </a:lnTo>
                  <a:lnTo>
                    <a:pt x="555" y="220"/>
                  </a:lnTo>
                  <a:lnTo>
                    <a:pt x="550" y="205"/>
                  </a:lnTo>
                  <a:lnTo>
                    <a:pt x="542" y="193"/>
                  </a:lnTo>
                  <a:lnTo>
                    <a:pt x="531" y="184"/>
                  </a:lnTo>
                  <a:lnTo>
                    <a:pt x="518" y="178"/>
                  </a:lnTo>
                  <a:lnTo>
                    <a:pt x="502" y="175"/>
                  </a:lnTo>
                  <a:lnTo>
                    <a:pt x="484" y="174"/>
                  </a:lnTo>
                  <a:lnTo>
                    <a:pt x="463" y="175"/>
                  </a:lnTo>
                  <a:lnTo>
                    <a:pt x="444" y="180"/>
                  </a:lnTo>
                  <a:lnTo>
                    <a:pt x="429" y="187"/>
                  </a:lnTo>
                  <a:lnTo>
                    <a:pt x="416" y="197"/>
                  </a:lnTo>
                  <a:lnTo>
                    <a:pt x="407" y="207"/>
                  </a:lnTo>
                  <a:lnTo>
                    <a:pt x="399" y="218"/>
                  </a:lnTo>
                  <a:lnTo>
                    <a:pt x="394" y="229"/>
                  </a:lnTo>
                  <a:lnTo>
                    <a:pt x="351" y="206"/>
                  </a:lnTo>
                  <a:lnTo>
                    <a:pt x="362" y="189"/>
                  </a:lnTo>
                  <a:lnTo>
                    <a:pt x="375" y="174"/>
                  </a:lnTo>
                  <a:lnTo>
                    <a:pt x="392" y="159"/>
                  </a:lnTo>
                  <a:lnTo>
                    <a:pt x="411" y="147"/>
                  </a:lnTo>
                  <a:lnTo>
                    <a:pt x="432" y="139"/>
                  </a:lnTo>
                  <a:lnTo>
                    <a:pt x="457" y="133"/>
                  </a:lnTo>
                  <a:lnTo>
                    <a:pt x="484" y="131"/>
                  </a:lnTo>
                  <a:close/>
                  <a:moveTo>
                    <a:pt x="155" y="131"/>
                  </a:moveTo>
                  <a:lnTo>
                    <a:pt x="173" y="132"/>
                  </a:lnTo>
                  <a:lnTo>
                    <a:pt x="190" y="135"/>
                  </a:lnTo>
                  <a:lnTo>
                    <a:pt x="206" y="141"/>
                  </a:lnTo>
                  <a:lnTo>
                    <a:pt x="220" y="150"/>
                  </a:lnTo>
                  <a:lnTo>
                    <a:pt x="233" y="160"/>
                  </a:lnTo>
                  <a:lnTo>
                    <a:pt x="243" y="174"/>
                  </a:lnTo>
                  <a:lnTo>
                    <a:pt x="251" y="190"/>
                  </a:lnTo>
                  <a:lnTo>
                    <a:pt x="256" y="211"/>
                  </a:lnTo>
                  <a:lnTo>
                    <a:pt x="258" y="235"/>
                  </a:lnTo>
                  <a:lnTo>
                    <a:pt x="258" y="494"/>
                  </a:lnTo>
                  <a:lnTo>
                    <a:pt x="209" y="494"/>
                  </a:lnTo>
                  <a:lnTo>
                    <a:pt x="209" y="237"/>
                  </a:lnTo>
                  <a:lnTo>
                    <a:pt x="208" y="218"/>
                  </a:lnTo>
                  <a:lnTo>
                    <a:pt x="203" y="203"/>
                  </a:lnTo>
                  <a:lnTo>
                    <a:pt x="197" y="192"/>
                  </a:lnTo>
                  <a:lnTo>
                    <a:pt x="189" y="183"/>
                  </a:lnTo>
                  <a:lnTo>
                    <a:pt x="177" y="178"/>
                  </a:lnTo>
                  <a:lnTo>
                    <a:pt x="165" y="175"/>
                  </a:lnTo>
                  <a:lnTo>
                    <a:pt x="151" y="174"/>
                  </a:lnTo>
                  <a:lnTo>
                    <a:pt x="132" y="176"/>
                  </a:lnTo>
                  <a:lnTo>
                    <a:pt x="113" y="182"/>
                  </a:lnTo>
                  <a:lnTo>
                    <a:pt x="94" y="192"/>
                  </a:lnTo>
                  <a:lnTo>
                    <a:pt x="77" y="203"/>
                  </a:lnTo>
                  <a:lnTo>
                    <a:pt x="62" y="215"/>
                  </a:lnTo>
                  <a:lnTo>
                    <a:pt x="49" y="227"/>
                  </a:lnTo>
                  <a:lnTo>
                    <a:pt x="49" y="494"/>
                  </a:lnTo>
                  <a:lnTo>
                    <a:pt x="0" y="494"/>
                  </a:lnTo>
                  <a:lnTo>
                    <a:pt x="0" y="138"/>
                  </a:lnTo>
                  <a:lnTo>
                    <a:pt x="49" y="138"/>
                  </a:lnTo>
                  <a:lnTo>
                    <a:pt x="49" y="185"/>
                  </a:lnTo>
                  <a:lnTo>
                    <a:pt x="50" y="185"/>
                  </a:lnTo>
                  <a:lnTo>
                    <a:pt x="68" y="167"/>
                  </a:lnTo>
                  <a:lnTo>
                    <a:pt x="88" y="153"/>
                  </a:lnTo>
                  <a:lnTo>
                    <a:pt x="109" y="141"/>
                  </a:lnTo>
                  <a:lnTo>
                    <a:pt x="132" y="134"/>
                  </a:lnTo>
                  <a:lnTo>
                    <a:pt x="155" y="131"/>
                  </a:lnTo>
                  <a:close/>
                  <a:moveTo>
                    <a:pt x="717" y="20"/>
                  </a:moveTo>
                  <a:lnTo>
                    <a:pt x="766" y="20"/>
                  </a:lnTo>
                  <a:lnTo>
                    <a:pt x="766" y="138"/>
                  </a:lnTo>
                  <a:lnTo>
                    <a:pt x="848" y="138"/>
                  </a:lnTo>
                  <a:lnTo>
                    <a:pt x="848" y="180"/>
                  </a:lnTo>
                  <a:lnTo>
                    <a:pt x="766" y="180"/>
                  </a:lnTo>
                  <a:lnTo>
                    <a:pt x="766" y="433"/>
                  </a:lnTo>
                  <a:lnTo>
                    <a:pt x="767" y="442"/>
                  </a:lnTo>
                  <a:lnTo>
                    <a:pt x="772" y="449"/>
                  </a:lnTo>
                  <a:lnTo>
                    <a:pt x="780" y="454"/>
                  </a:lnTo>
                  <a:lnTo>
                    <a:pt x="791" y="457"/>
                  </a:lnTo>
                  <a:lnTo>
                    <a:pt x="807" y="458"/>
                  </a:lnTo>
                  <a:lnTo>
                    <a:pt x="830" y="457"/>
                  </a:lnTo>
                  <a:lnTo>
                    <a:pt x="850" y="455"/>
                  </a:lnTo>
                  <a:lnTo>
                    <a:pt x="850" y="495"/>
                  </a:lnTo>
                  <a:lnTo>
                    <a:pt x="837" y="498"/>
                  </a:lnTo>
                  <a:lnTo>
                    <a:pt x="818" y="500"/>
                  </a:lnTo>
                  <a:lnTo>
                    <a:pt x="792" y="500"/>
                  </a:lnTo>
                  <a:lnTo>
                    <a:pt x="771" y="499"/>
                  </a:lnTo>
                  <a:lnTo>
                    <a:pt x="754" y="497"/>
                  </a:lnTo>
                  <a:lnTo>
                    <a:pt x="741" y="492"/>
                  </a:lnTo>
                  <a:lnTo>
                    <a:pt x="730" y="483"/>
                  </a:lnTo>
                  <a:lnTo>
                    <a:pt x="723" y="473"/>
                  </a:lnTo>
                  <a:lnTo>
                    <a:pt x="718" y="459"/>
                  </a:lnTo>
                  <a:lnTo>
                    <a:pt x="717" y="441"/>
                  </a:lnTo>
                  <a:lnTo>
                    <a:pt x="717" y="180"/>
                  </a:lnTo>
                  <a:lnTo>
                    <a:pt x="659" y="180"/>
                  </a:lnTo>
                  <a:lnTo>
                    <a:pt x="659" y="138"/>
                  </a:lnTo>
                  <a:lnTo>
                    <a:pt x="717" y="138"/>
                  </a:lnTo>
                  <a:lnTo>
                    <a:pt x="717" y="20"/>
                  </a:lnTo>
                  <a:close/>
                  <a:moveTo>
                    <a:pt x="2812" y="0"/>
                  </a:moveTo>
                  <a:lnTo>
                    <a:pt x="2861" y="0"/>
                  </a:lnTo>
                  <a:lnTo>
                    <a:pt x="2861" y="415"/>
                  </a:lnTo>
                  <a:lnTo>
                    <a:pt x="2860" y="455"/>
                  </a:lnTo>
                  <a:lnTo>
                    <a:pt x="2863" y="494"/>
                  </a:lnTo>
                  <a:lnTo>
                    <a:pt x="2818" y="494"/>
                  </a:lnTo>
                  <a:lnTo>
                    <a:pt x="2812" y="459"/>
                  </a:lnTo>
                  <a:lnTo>
                    <a:pt x="2799" y="472"/>
                  </a:lnTo>
                  <a:lnTo>
                    <a:pt x="2784" y="483"/>
                  </a:lnTo>
                  <a:lnTo>
                    <a:pt x="2765" y="493"/>
                  </a:lnTo>
                  <a:lnTo>
                    <a:pt x="2743" y="498"/>
                  </a:lnTo>
                  <a:lnTo>
                    <a:pt x="2718" y="500"/>
                  </a:lnTo>
                  <a:lnTo>
                    <a:pt x="2702" y="499"/>
                  </a:lnTo>
                  <a:lnTo>
                    <a:pt x="2685" y="497"/>
                  </a:lnTo>
                  <a:lnTo>
                    <a:pt x="2668" y="492"/>
                  </a:lnTo>
                  <a:lnTo>
                    <a:pt x="2653" y="484"/>
                  </a:lnTo>
                  <a:lnTo>
                    <a:pt x="2637" y="474"/>
                  </a:lnTo>
                  <a:lnTo>
                    <a:pt x="2621" y="461"/>
                  </a:lnTo>
                  <a:lnTo>
                    <a:pt x="2609" y="445"/>
                  </a:lnTo>
                  <a:lnTo>
                    <a:pt x="2596" y="427"/>
                  </a:lnTo>
                  <a:lnTo>
                    <a:pt x="2587" y="405"/>
                  </a:lnTo>
                  <a:lnTo>
                    <a:pt x="2579" y="378"/>
                  </a:lnTo>
                  <a:lnTo>
                    <a:pt x="2574" y="349"/>
                  </a:lnTo>
                  <a:lnTo>
                    <a:pt x="2572" y="315"/>
                  </a:lnTo>
                  <a:lnTo>
                    <a:pt x="2574" y="283"/>
                  </a:lnTo>
                  <a:lnTo>
                    <a:pt x="2579" y="254"/>
                  </a:lnTo>
                  <a:lnTo>
                    <a:pt x="2587" y="228"/>
                  </a:lnTo>
                  <a:lnTo>
                    <a:pt x="2596" y="206"/>
                  </a:lnTo>
                  <a:lnTo>
                    <a:pt x="2608" y="187"/>
                  </a:lnTo>
                  <a:lnTo>
                    <a:pt x="2621" y="172"/>
                  </a:lnTo>
                  <a:lnTo>
                    <a:pt x="2636" y="158"/>
                  </a:lnTo>
                  <a:lnTo>
                    <a:pt x="2652" y="149"/>
                  </a:lnTo>
                  <a:lnTo>
                    <a:pt x="2667" y="140"/>
                  </a:lnTo>
                  <a:lnTo>
                    <a:pt x="2684" y="135"/>
                  </a:lnTo>
                  <a:lnTo>
                    <a:pt x="2700" y="132"/>
                  </a:lnTo>
                  <a:lnTo>
                    <a:pt x="2716" y="131"/>
                  </a:lnTo>
                  <a:lnTo>
                    <a:pt x="2741" y="134"/>
                  </a:lnTo>
                  <a:lnTo>
                    <a:pt x="2765" y="142"/>
                  </a:lnTo>
                  <a:lnTo>
                    <a:pt x="2788" y="155"/>
                  </a:lnTo>
                  <a:lnTo>
                    <a:pt x="2809" y="171"/>
                  </a:lnTo>
                  <a:lnTo>
                    <a:pt x="2812" y="172"/>
                  </a:lnTo>
                  <a:lnTo>
                    <a:pt x="2812" y="0"/>
                  </a:lnTo>
                  <a:close/>
                  <a:moveTo>
                    <a:pt x="1518" y="0"/>
                  </a:moveTo>
                  <a:lnTo>
                    <a:pt x="1567" y="0"/>
                  </a:lnTo>
                  <a:lnTo>
                    <a:pt x="1567" y="317"/>
                  </a:lnTo>
                  <a:lnTo>
                    <a:pt x="1568" y="317"/>
                  </a:lnTo>
                  <a:lnTo>
                    <a:pt x="1712" y="138"/>
                  </a:lnTo>
                  <a:lnTo>
                    <a:pt x="1772" y="138"/>
                  </a:lnTo>
                  <a:lnTo>
                    <a:pt x="1667" y="269"/>
                  </a:lnTo>
                  <a:lnTo>
                    <a:pt x="1785" y="494"/>
                  </a:lnTo>
                  <a:lnTo>
                    <a:pt x="1727" y="494"/>
                  </a:lnTo>
                  <a:lnTo>
                    <a:pt x="1632" y="311"/>
                  </a:lnTo>
                  <a:lnTo>
                    <a:pt x="1567" y="387"/>
                  </a:lnTo>
                  <a:lnTo>
                    <a:pt x="1567" y="494"/>
                  </a:lnTo>
                  <a:lnTo>
                    <a:pt x="1518" y="494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3394" y="3712"/>
              <a:ext cx="432" cy="63"/>
            </a:xfrm>
            <a:custGeom>
              <a:avLst/>
              <a:gdLst>
                <a:gd name="T0" fmla="*/ 1256 w 3454"/>
                <a:gd name="T1" fmla="*/ 267 h 508"/>
                <a:gd name="T2" fmla="*/ 1370 w 3454"/>
                <a:gd name="T3" fmla="*/ 184 h 508"/>
                <a:gd name="T4" fmla="*/ 2997 w 3454"/>
                <a:gd name="T5" fmla="*/ 455 h 508"/>
                <a:gd name="T6" fmla="*/ 3124 w 3454"/>
                <a:gd name="T7" fmla="*/ 424 h 508"/>
                <a:gd name="T8" fmla="*/ 3118 w 3454"/>
                <a:gd name="T9" fmla="*/ 471 h 508"/>
                <a:gd name="T10" fmla="*/ 2966 w 3454"/>
                <a:gd name="T11" fmla="*/ 490 h 508"/>
                <a:gd name="T12" fmla="*/ 1620 w 3454"/>
                <a:gd name="T13" fmla="*/ 146 h 508"/>
                <a:gd name="T14" fmla="*/ 1678 w 3454"/>
                <a:gd name="T15" fmla="*/ 466 h 508"/>
                <a:gd name="T16" fmla="*/ 1829 w 3454"/>
                <a:gd name="T17" fmla="*/ 146 h 508"/>
                <a:gd name="T18" fmla="*/ 1697 w 3454"/>
                <a:gd name="T19" fmla="*/ 506 h 508"/>
                <a:gd name="T20" fmla="*/ 1578 w 3454"/>
                <a:gd name="T21" fmla="*/ 448 h 508"/>
                <a:gd name="T22" fmla="*/ 621 w 3454"/>
                <a:gd name="T23" fmla="*/ 435 h 508"/>
                <a:gd name="T24" fmla="*/ 730 w 3454"/>
                <a:gd name="T25" fmla="*/ 448 h 508"/>
                <a:gd name="T26" fmla="*/ 776 w 3454"/>
                <a:gd name="T27" fmla="*/ 453 h 508"/>
                <a:gd name="T28" fmla="*/ 635 w 3454"/>
                <a:gd name="T29" fmla="*/ 504 h 508"/>
                <a:gd name="T30" fmla="*/ 567 w 3454"/>
                <a:gd name="T31" fmla="*/ 146 h 508"/>
                <a:gd name="T32" fmla="*/ 3348 w 3454"/>
                <a:gd name="T33" fmla="*/ 275 h 508"/>
                <a:gd name="T34" fmla="*/ 3350 w 3454"/>
                <a:gd name="T35" fmla="*/ 196 h 508"/>
                <a:gd name="T36" fmla="*/ 2116 w 3454"/>
                <a:gd name="T37" fmla="*/ 141 h 508"/>
                <a:gd name="T38" fmla="*/ 2249 w 3454"/>
                <a:gd name="T39" fmla="*/ 149 h 508"/>
                <a:gd name="T40" fmla="*/ 2375 w 3454"/>
                <a:gd name="T41" fmla="*/ 171 h 508"/>
                <a:gd name="T42" fmla="*/ 2344 w 3454"/>
                <a:gd name="T43" fmla="*/ 228 h 508"/>
                <a:gd name="T44" fmla="*/ 2251 w 3454"/>
                <a:gd name="T45" fmla="*/ 190 h 508"/>
                <a:gd name="T46" fmla="*/ 2141 w 3454"/>
                <a:gd name="T47" fmla="*/ 228 h 508"/>
                <a:gd name="T48" fmla="*/ 2048 w 3454"/>
                <a:gd name="T49" fmla="*/ 190 h 508"/>
                <a:gd name="T50" fmla="*/ 1988 w 3454"/>
                <a:gd name="T51" fmla="*/ 146 h 508"/>
                <a:gd name="T52" fmla="*/ 1347 w 3454"/>
                <a:gd name="T53" fmla="*/ 139 h 508"/>
                <a:gd name="T54" fmla="*/ 1476 w 3454"/>
                <a:gd name="T55" fmla="*/ 239 h 508"/>
                <a:gd name="T56" fmla="*/ 1282 w 3454"/>
                <a:gd name="T57" fmla="*/ 428 h 508"/>
                <a:gd name="T58" fmla="*/ 1441 w 3454"/>
                <a:gd name="T59" fmla="*/ 426 h 508"/>
                <a:gd name="T60" fmla="*/ 1424 w 3454"/>
                <a:gd name="T61" fmla="*/ 495 h 508"/>
                <a:gd name="T62" fmla="*/ 1258 w 3454"/>
                <a:gd name="T63" fmla="*/ 472 h 508"/>
                <a:gd name="T64" fmla="*/ 1211 w 3454"/>
                <a:gd name="T65" fmla="*/ 254 h 508"/>
                <a:gd name="T66" fmla="*/ 1023 w 3454"/>
                <a:gd name="T67" fmla="*/ 139 h 508"/>
                <a:gd name="T68" fmla="*/ 1095 w 3454"/>
                <a:gd name="T69" fmla="*/ 213 h 508"/>
                <a:gd name="T70" fmla="*/ 963 w 3454"/>
                <a:gd name="T71" fmla="*/ 206 h 508"/>
                <a:gd name="T72" fmla="*/ 1014 w 3454"/>
                <a:gd name="T73" fmla="*/ 284 h 508"/>
                <a:gd name="T74" fmla="*/ 1145 w 3454"/>
                <a:gd name="T75" fmla="*/ 348 h 508"/>
                <a:gd name="T76" fmla="*/ 1116 w 3454"/>
                <a:gd name="T77" fmla="*/ 488 h 508"/>
                <a:gd name="T78" fmla="*/ 934 w 3454"/>
                <a:gd name="T79" fmla="*/ 477 h 508"/>
                <a:gd name="T80" fmla="*/ 1036 w 3454"/>
                <a:gd name="T81" fmla="*/ 466 h 508"/>
                <a:gd name="T82" fmla="*/ 1110 w 3454"/>
                <a:gd name="T83" fmla="*/ 392 h 508"/>
                <a:gd name="T84" fmla="*/ 998 w 3454"/>
                <a:gd name="T85" fmla="*/ 333 h 508"/>
                <a:gd name="T86" fmla="*/ 906 w 3454"/>
                <a:gd name="T87" fmla="*/ 234 h 508"/>
                <a:gd name="T88" fmla="*/ 1023 w 3454"/>
                <a:gd name="T89" fmla="*/ 139 h 508"/>
                <a:gd name="T90" fmla="*/ 266 w 3454"/>
                <a:gd name="T91" fmla="*/ 176 h 508"/>
                <a:gd name="T92" fmla="*/ 414 w 3454"/>
                <a:gd name="T93" fmla="*/ 151 h 508"/>
                <a:gd name="T94" fmla="*/ 407 w 3454"/>
                <a:gd name="T95" fmla="*/ 502 h 508"/>
                <a:gd name="T96" fmla="*/ 352 w 3454"/>
                <a:gd name="T97" fmla="*/ 182 h 508"/>
                <a:gd name="T98" fmla="*/ 203 w 3454"/>
                <a:gd name="T99" fmla="*/ 502 h 508"/>
                <a:gd name="T100" fmla="*/ 148 w 3454"/>
                <a:gd name="T101" fmla="*/ 182 h 508"/>
                <a:gd name="T102" fmla="*/ 0 w 3454"/>
                <a:gd name="T103" fmla="*/ 502 h 508"/>
                <a:gd name="T104" fmla="*/ 134 w 3454"/>
                <a:gd name="T105" fmla="*/ 141 h 508"/>
                <a:gd name="T106" fmla="*/ 3033 w 3454"/>
                <a:gd name="T107" fmla="*/ 34 h 508"/>
                <a:gd name="T108" fmla="*/ 2838 w 3454"/>
                <a:gd name="T109" fmla="*/ 45 h 508"/>
                <a:gd name="T110" fmla="*/ 2774 w 3454"/>
                <a:gd name="T111" fmla="*/ 146 h 508"/>
                <a:gd name="T112" fmla="*/ 2665 w 3454"/>
                <a:gd name="T113" fmla="*/ 146 h 508"/>
                <a:gd name="T114" fmla="*/ 2763 w 3454"/>
                <a:gd name="T115" fmla="*/ 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54" h="508">
                  <a:moveTo>
                    <a:pt x="1349" y="182"/>
                  </a:moveTo>
                  <a:lnTo>
                    <a:pt x="1328" y="183"/>
                  </a:lnTo>
                  <a:lnTo>
                    <a:pt x="1309" y="189"/>
                  </a:lnTo>
                  <a:lnTo>
                    <a:pt x="1294" y="198"/>
                  </a:lnTo>
                  <a:lnTo>
                    <a:pt x="1280" y="211"/>
                  </a:lnTo>
                  <a:lnTo>
                    <a:pt x="1270" y="227"/>
                  </a:lnTo>
                  <a:lnTo>
                    <a:pt x="1261" y="246"/>
                  </a:lnTo>
                  <a:lnTo>
                    <a:pt x="1256" y="267"/>
                  </a:lnTo>
                  <a:lnTo>
                    <a:pt x="1253" y="291"/>
                  </a:lnTo>
                  <a:lnTo>
                    <a:pt x="1433" y="291"/>
                  </a:lnTo>
                  <a:lnTo>
                    <a:pt x="1432" y="263"/>
                  </a:lnTo>
                  <a:lnTo>
                    <a:pt x="1426" y="240"/>
                  </a:lnTo>
                  <a:lnTo>
                    <a:pt x="1417" y="220"/>
                  </a:lnTo>
                  <a:lnTo>
                    <a:pt x="1405" y="204"/>
                  </a:lnTo>
                  <a:lnTo>
                    <a:pt x="1389" y="191"/>
                  </a:lnTo>
                  <a:lnTo>
                    <a:pt x="1370" y="184"/>
                  </a:lnTo>
                  <a:lnTo>
                    <a:pt x="1349" y="182"/>
                  </a:lnTo>
                  <a:close/>
                  <a:moveTo>
                    <a:pt x="2928" y="146"/>
                  </a:moveTo>
                  <a:lnTo>
                    <a:pt x="2977" y="146"/>
                  </a:lnTo>
                  <a:lnTo>
                    <a:pt x="2977" y="403"/>
                  </a:lnTo>
                  <a:lnTo>
                    <a:pt x="2978" y="421"/>
                  </a:lnTo>
                  <a:lnTo>
                    <a:pt x="2982" y="435"/>
                  </a:lnTo>
                  <a:lnTo>
                    <a:pt x="2989" y="447"/>
                  </a:lnTo>
                  <a:lnTo>
                    <a:pt x="2997" y="455"/>
                  </a:lnTo>
                  <a:lnTo>
                    <a:pt x="3008" y="462"/>
                  </a:lnTo>
                  <a:lnTo>
                    <a:pt x="3021" y="465"/>
                  </a:lnTo>
                  <a:lnTo>
                    <a:pt x="3035" y="466"/>
                  </a:lnTo>
                  <a:lnTo>
                    <a:pt x="3054" y="464"/>
                  </a:lnTo>
                  <a:lnTo>
                    <a:pt x="3073" y="456"/>
                  </a:lnTo>
                  <a:lnTo>
                    <a:pt x="3091" y="448"/>
                  </a:lnTo>
                  <a:lnTo>
                    <a:pt x="3109" y="437"/>
                  </a:lnTo>
                  <a:lnTo>
                    <a:pt x="3124" y="424"/>
                  </a:lnTo>
                  <a:lnTo>
                    <a:pt x="3136" y="411"/>
                  </a:lnTo>
                  <a:lnTo>
                    <a:pt x="3136" y="146"/>
                  </a:lnTo>
                  <a:lnTo>
                    <a:pt x="3186" y="146"/>
                  </a:lnTo>
                  <a:lnTo>
                    <a:pt x="3186" y="502"/>
                  </a:lnTo>
                  <a:lnTo>
                    <a:pt x="3136" y="502"/>
                  </a:lnTo>
                  <a:lnTo>
                    <a:pt x="3136" y="453"/>
                  </a:lnTo>
                  <a:lnTo>
                    <a:pt x="3135" y="453"/>
                  </a:lnTo>
                  <a:lnTo>
                    <a:pt x="3118" y="471"/>
                  </a:lnTo>
                  <a:lnTo>
                    <a:pt x="3098" y="486"/>
                  </a:lnTo>
                  <a:lnTo>
                    <a:pt x="3077" y="497"/>
                  </a:lnTo>
                  <a:lnTo>
                    <a:pt x="3054" y="506"/>
                  </a:lnTo>
                  <a:lnTo>
                    <a:pt x="3031" y="508"/>
                  </a:lnTo>
                  <a:lnTo>
                    <a:pt x="3013" y="507"/>
                  </a:lnTo>
                  <a:lnTo>
                    <a:pt x="2996" y="504"/>
                  </a:lnTo>
                  <a:lnTo>
                    <a:pt x="2980" y="498"/>
                  </a:lnTo>
                  <a:lnTo>
                    <a:pt x="2966" y="490"/>
                  </a:lnTo>
                  <a:lnTo>
                    <a:pt x="2953" y="478"/>
                  </a:lnTo>
                  <a:lnTo>
                    <a:pt x="2943" y="465"/>
                  </a:lnTo>
                  <a:lnTo>
                    <a:pt x="2934" y="448"/>
                  </a:lnTo>
                  <a:lnTo>
                    <a:pt x="2930" y="428"/>
                  </a:lnTo>
                  <a:lnTo>
                    <a:pt x="2928" y="404"/>
                  </a:lnTo>
                  <a:lnTo>
                    <a:pt x="2928" y="146"/>
                  </a:lnTo>
                  <a:close/>
                  <a:moveTo>
                    <a:pt x="1570" y="146"/>
                  </a:moveTo>
                  <a:lnTo>
                    <a:pt x="1620" y="146"/>
                  </a:lnTo>
                  <a:lnTo>
                    <a:pt x="1620" y="403"/>
                  </a:lnTo>
                  <a:lnTo>
                    <a:pt x="1622" y="421"/>
                  </a:lnTo>
                  <a:lnTo>
                    <a:pt x="1625" y="435"/>
                  </a:lnTo>
                  <a:lnTo>
                    <a:pt x="1632" y="447"/>
                  </a:lnTo>
                  <a:lnTo>
                    <a:pt x="1640" y="455"/>
                  </a:lnTo>
                  <a:lnTo>
                    <a:pt x="1651" y="462"/>
                  </a:lnTo>
                  <a:lnTo>
                    <a:pt x="1664" y="465"/>
                  </a:lnTo>
                  <a:lnTo>
                    <a:pt x="1678" y="466"/>
                  </a:lnTo>
                  <a:lnTo>
                    <a:pt x="1697" y="464"/>
                  </a:lnTo>
                  <a:lnTo>
                    <a:pt x="1716" y="456"/>
                  </a:lnTo>
                  <a:lnTo>
                    <a:pt x="1735" y="448"/>
                  </a:lnTo>
                  <a:lnTo>
                    <a:pt x="1752" y="437"/>
                  </a:lnTo>
                  <a:lnTo>
                    <a:pt x="1767" y="424"/>
                  </a:lnTo>
                  <a:lnTo>
                    <a:pt x="1780" y="411"/>
                  </a:lnTo>
                  <a:lnTo>
                    <a:pt x="1780" y="146"/>
                  </a:lnTo>
                  <a:lnTo>
                    <a:pt x="1829" y="146"/>
                  </a:lnTo>
                  <a:lnTo>
                    <a:pt x="1829" y="502"/>
                  </a:lnTo>
                  <a:lnTo>
                    <a:pt x="1780" y="502"/>
                  </a:lnTo>
                  <a:lnTo>
                    <a:pt x="1780" y="453"/>
                  </a:lnTo>
                  <a:lnTo>
                    <a:pt x="1779" y="453"/>
                  </a:lnTo>
                  <a:lnTo>
                    <a:pt x="1761" y="471"/>
                  </a:lnTo>
                  <a:lnTo>
                    <a:pt x="1741" y="486"/>
                  </a:lnTo>
                  <a:lnTo>
                    <a:pt x="1720" y="497"/>
                  </a:lnTo>
                  <a:lnTo>
                    <a:pt x="1697" y="506"/>
                  </a:lnTo>
                  <a:lnTo>
                    <a:pt x="1673" y="508"/>
                  </a:lnTo>
                  <a:lnTo>
                    <a:pt x="1656" y="507"/>
                  </a:lnTo>
                  <a:lnTo>
                    <a:pt x="1639" y="504"/>
                  </a:lnTo>
                  <a:lnTo>
                    <a:pt x="1624" y="498"/>
                  </a:lnTo>
                  <a:lnTo>
                    <a:pt x="1609" y="490"/>
                  </a:lnTo>
                  <a:lnTo>
                    <a:pt x="1596" y="478"/>
                  </a:lnTo>
                  <a:lnTo>
                    <a:pt x="1586" y="465"/>
                  </a:lnTo>
                  <a:lnTo>
                    <a:pt x="1578" y="448"/>
                  </a:lnTo>
                  <a:lnTo>
                    <a:pt x="1572" y="428"/>
                  </a:lnTo>
                  <a:lnTo>
                    <a:pt x="1570" y="404"/>
                  </a:lnTo>
                  <a:lnTo>
                    <a:pt x="1570" y="146"/>
                  </a:lnTo>
                  <a:close/>
                  <a:moveTo>
                    <a:pt x="567" y="146"/>
                  </a:moveTo>
                  <a:lnTo>
                    <a:pt x="616" y="146"/>
                  </a:lnTo>
                  <a:lnTo>
                    <a:pt x="616" y="403"/>
                  </a:lnTo>
                  <a:lnTo>
                    <a:pt x="617" y="421"/>
                  </a:lnTo>
                  <a:lnTo>
                    <a:pt x="621" y="435"/>
                  </a:lnTo>
                  <a:lnTo>
                    <a:pt x="627" y="447"/>
                  </a:lnTo>
                  <a:lnTo>
                    <a:pt x="636" y="455"/>
                  </a:lnTo>
                  <a:lnTo>
                    <a:pt x="647" y="462"/>
                  </a:lnTo>
                  <a:lnTo>
                    <a:pt x="660" y="465"/>
                  </a:lnTo>
                  <a:lnTo>
                    <a:pt x="674" y="466"/>
                  </a:lnTo>
                  <a:lnTo>
                    <a:pt x="692" y="464"/>
                  </a:lnTo>
                  <a:lnTo>
                    <a:pt x="712" y="456"/>
                  </a:lnTo>
                  <a:lnTo>
                    <a:pt x="730" y="448"/>
                  </a:lnTo>
                  <a:lnTo>
                    <a:pt x="748" y="437"/>
                  </a:lnTo>
                  <a:lnTo>
                    <a:pt x="763" y="424"/>
                  </a:lnTo>
                  <a:lnTo>
                    <a:pt x="776" y="411"/>
                  </a:lnTo>
                  <a:lnTo>
                    <a:pt x="776" y="146"/>
                  </a:lnTo>
                  <a:lnTo>
                    <a:pt x="825" y="146"/>
                  </a:lnTo>
                  <a:lnTo>
                    <a:pt x="825" y="502"/>
                  </a:lnTo>
                  <a:lnTo>
                    <a:pt x="776" y="502"/>
                  </a:lnTo>
                  <a:lnTo>
                    <a:pt x="776" y="453"/>
                  </a:lnTo>
                  <a:lnTo>
                    <a:pt x="774" y="453"/>
                  </a:lnTo>
                  <a:lnTo>
                    <a:pt x="756" y="471"/>
                  </a:lnTo>
                  <a:lnTo>
                    <a:pt x="737" y="486"/>
                  </a:lnTo>
                  <a:lnTo>
                    <a:pt x="715" y="497"/>
                  </a:lnTo>
                  <a:lnTo>
                    <a:pt x="693" y="506"/>
                  </a:lnTo>
                  <a:lnTo>
                    <a:pt x="669" y="508"/>
                  </a:lnTo>
                  <a:lnTo>
                    <a:pt x="652" y="507"/>
                  </a:lnTo>
                  <a:lnTo>
                    <a:pt x="635" y="504"/>
                  </a:lnTo>
                  <a:lnTo>
                    <a:pt x="619" y="498"/>
                  </a:lnTo>
                  <a:lnTo>
                    <a:pt x="604" y="490"/>
                  </a:lnTo>
                  <a:lnTo>
                    <a:pt x="592" y="478"/>
                  </a:lnTo>
                  <a:lnTo>
                    <a:pt x="581" y="465"/>
                  </a:lnTo>
                  <a:lnTo>
                    <a:pt x="574" y="448"/>
                  </a:lnTo>
                  <a:lnTo>
                    <a:pt x="569" y="428"/>
                  </a:lnTo>
                  <a:lnTo>
                    <a:pt x="567" y="404"/>
                  </a:lnTo>
                  <a:lnTo>
                    <a:pt x="567" y="146"/>
                  </a:lnTo>
                  <a:close/>
                  <a:moveTo>
                    <a:pt x="3454" y="140"/>
                  </a:moveTo>
                  <a:lnTo>
                    <a:pt x="3454" y="189"/>
                  </a:lnTo>
                  <a:lnTo>
                    <a:pt x="3429" y="192"/>
                  </a:lnTo>
                  <a:lnTo>
                    <a:pt x="3408" y="199"/>
                  </a:lnTo>
                  <a:lnTo>
                    <a:pt x="3389" y="212"/>
                  </a:lnTo>
                  <a:lnTo>
                    <a:pt x="3373" y="229"/>
                  </a:lnTo>
                  <a:lnTo>
                    <a:pt x="3360" y="250"/>
                  </a:lnTo>
                  <a:lnTo>
                    <a:pt x="3348" y="275"/>
                  </a:lnTo>
                  <a:lnTo>
                    <a:pt x="3337" y="304"/>
                  </a:lnTo>
                  <a:lnTo>
                    <a:pt x="3337" y="502"/>
                  </a:lnTo>
                  <a:lnTo>
                    <a:pt x="3288" y="502"/>
                  </a:lnTo>
                  <a:lnTo>
                    <a:pt x="3288" y="146"/>
                  </a:lnTo>
                  <a:lnTo>
                    <a:pt x="3337" y="146"/>
                  </a:lnTo>
                  <a:lnTo>
                    <a:pt x="3337" y="216"/>
                  </a:lnTo>
                  <a:lnTo>
                    <a:pt x="3339" y="216"/>
                  </a:lnTo>
                  <a:lnTo>
                    <a:pt x="3350" y="196"/>
                  </a:lnTo>
                  <a:lnTo>
                    <a:pt x="3363" y="179"/>
                  </a:lnTo>
                  <a:lnTo>
                    <a:pt x="3376" y="166"/>
                  </a:lnTo>
                  <a:lnTo>
                    <a:pt x="3392" y="154"/>
                  </a:lnTo>
                  <a:lnTo>
                    <a:pt x="3410" y="147"/>
                  </a:lnTo>
                  <a:lnTo>
                    <a:pt x="3431" y="142"/>
                  </a:lnTo>
                  <a:lnTo>
                    <a:pt x="3454" y="140"/>
                  </a:lnTo>
                  <a:close/>
                  <a:moveTo>
                    <a:pt x="2094" y="139"/>
                  </a:moveTo>
                  <a:lnTo>
                    <a:pt x="2116" y="141"/>
                  </a:lnTo>
                  <a:lnTo>
                    <a:pt x="2135" y="146"/>
                  </a:lnTo>
                  <a:lnTo>
                    <a:pt x="2152" y="154"/>
                  </a:lnTo>
                  <a:lnTo>
                    <a:pt x="2165" y="166"/>
                  </a:lnTo>
                  <a:lnTo>
                    <a:pt x="2177" y="179"/>
                  </a:lnTo>
                  <a:lnTo>
                    <a:pt x="2185" y="195"/>
                  </a:lnTo>
                  <a:lnTo>
                    <a:pt x="2204" y="176"/>
                  </a:lnTo>
                  <a:lnTo>
                    <a:pt x="2226" y="161"/>
                  </a:lnTo>
                  <a:lnTo>
                    <a:pt x="2249" y="149"/>
                  </a:lnTo>
                  <a:lnTo>
                    <a:pt x="2273" y="142"/>
                  </a:lnTo>
                  <a:lnTo>
                    <a:pt x="2297" y="139"/>
                  </a:lnTo>
                  <a:lnTo>
                    <a:pt x="2312" y="140"/>
                  </a:lnTo>
                  <a:lnTo>
                    <a:pt x="2326" y="142"/>
                  </a:lnTo>
                  <a:lnTo>
                    <a:pt x="2339" y="145"/>
                  </a:lnTo>
                  <a:lnTo>
                    <a:pt x="2352" y="151"/>
                  </a:lnTo>
                  <a:lnTo>
                    <a:pt x="2364" y="159"/>
                  </a:lnTo>
                  <a:lnTo>
                    <a:pt x="2375" y="171"/>
                  </a:lnTo>
                  <a:lnTo>
                    <a:pt x="2383" y="185"/>
                  </a:lnTo>
                  <a:lnTo>
                    <a:pt x="2390" y="201"/>
                  </a:lnTo>
                  <a:lnTo>
                    <a:pt x="2394" y="222"/>
                  </a:lnTo>
                  <a:lnTo>
                    <a:pt x="2395" y="247"/>
                  </a:lnTo>
                  <a:lnTo>
                    <a:pt x="2395" y="502"/>
                  </a:lnTo>
                  <a:lnTo>
                    <a:pt x="2346" y="502"/>
                  </a:lnTo>
                  <a:lnTo>
                    <a:pt x="2346" y="247"/>
                  </a:lnTo>
                  <a:lnTo>
                    <a:pt x="2344" y="228"/>
                  </a:lnTo>
                  <a:lnTo>
                    <a:pt x="2340" y="213"/>
                  </a:lnTo>
                  <a:lnTo>
                    <a:pt x="2334" y="200"/>
                  </a:lnTo>
                  <a:lnTo>
                    <a:pt x="2326" y="192"/>
                  </a:lnTo>
                  <a:lnTo>
                    <a:pt x="2315" y="186"/>
                  </a:lnTo>
                  <a:lnTo>
                    <a:pt x="2304" y="183"/>
                  </a:lnTo>
                  <a:lnTo>
                    <a:pt x="2291" y="182"/>
                  </a:lnTo>
                  <a:lnTo>
                    <a:pt x="2270" y="184"/>
                  </a:lnTo>
                  <a:lnTo>
                    <a:pt x="2251" y="190"/>
                  </a:lnTo>
                  <a:lnTo>
                    <a:pt x="2234" y="198"/>
                  </a:lnTo>
                  <a:lnTo>
                    <a:pt x="2220" y="210"/>
                  </a:lnTo>
                  <a:lnTo>
                    <a:pt x="2205" y="222"/>
                  </a:lnTo>
                  <a:lnTo>
                    <a:pt x="2192" y="236"/>
                  </a:lnTo>
                  <a:lnTo>
                    <a:pt x="2192" y="502"/>
                  </a:lnTo>
                  <a:lnTo>
                    <a:pt x="2142" y="502"/>
                  </a:lnTo>
                  <a:lnTo>
                    <a:pt x="2142" y="247"/>
                  </a:lnTo>
                  <a:lnTo>
                    <a:pt x="2141" y="228"/>
                  </a:lnTo>
                  <a:lnTo>
                    <a:pt x="2137" y="213"/>
                  </a:lnTo>
                  <a:lnTo>
                    <a:pt x="2131" y="200"/>
                  </a:lnTo>
                  <a:lnTo>
                    <a:pt x="2122" y="192"/>
                  </a:lnTo>
                  <a:lnTo>
                    <a:pt x="2112" y="186"/>
                  </a:lnTo>
                  <a:lnTo>
                    <a:pt x="2100" y="183"/>
                  </a:lnTo>
                  <a:lnTo>
                    <a:pt x="2087" y="182"/>
                  </a:lnTo>
                  <a:lnTo>
                    <a:pt x="2067" y="184"/>
                  </a:lnTo>
                  <a:lnTo>
                    <a:pt x="2048" y="190"/>
                  </a:lnTo>
                  <a:lnTo>
                    <a:pt x="2031" y="198"/>
                  </a:lnTo>
                  <a:lnTo>
                    <a:pt x="2016" y="210"/>
                  </a:lnTo>
                  <a:lnTo>
                    <a:pt x="2002" y="222"/>
                  </a:lnTo>
                  <a:lnTo>
                    <a:pt x="1988" y="236"/>
                  </a:lnTo>
                  <a:lnTo>
                    <a:pt x="1988" y="502"/>
                  </a:lnTo>
                  <a:lnTo>
                    <a:pt x="1939" y="502"/>
                  </a:lnTo>
                  <a:lnTo>
                    <a:pt x="1939" y="146"/>
                  </a:lnTo>
                  <a:lnTo>
                    <a:pt x="1988" y="146"/>
                  </a:lnTo>
                  <a:lnTo>
                    <a:pt x="1988" y="193"/>
                  </a:lnTo>
                  <a:lnTo>
                    <a:pt x="1990" y="190"/>
                  </a:lnTo>
                  <a:lnTo>
                    <a:pt x="2010" y="172"/>
                  </a:lnTo>
                  <a:lnTo>
                    <a:pt x="2030" y="157"/>
                  </a:lnTo>
                  <a:lnTo>
                    <a:pt x="2051" y="147"/>
                  </a:lnTo>
                  <a:lnTo>
                    <a:pt x="2073" y="141"/>
                  </a:lnTo>
                  <a:lnTo>
                    <a:pt x="2094" y="139"/>
                  </a:lnTo>
                  <a:close/>
                  <a:moveTo>
                    <a:pt x="1347" y="139"/>
                  </a:moveTo>
                  <a:lnTo>
                    <a:pt x="1369" y="140"/>
                  </a:lnTo>
                  <a:lnTo>
                    <a:pt x="1390" y="145"/>
                  </a:lnTo>
                  <a:lnTo>
                    <a:pt x="1409" y="152"/>
                  </a:lnTo>
                  <a:lnTo>
                    <a:pt x="1427" y="163"/>
                  </a:lnTo>
                  <a:lnTo>
                    <a:pt x="1442" y="176"/>
                  </a:lnTo>
                  <a:lnTo>
                    <a:pt x="1456" y="194"/>
                  </a:lnTo>
                  <a:lnTo>
                    <a:pt x="1468" y="215"/>
                  </a:lnTo>
                  <a:lnTo>
                    <a:pt x="1476" y="239"/>
                  </a:lnTo>
                  <a:lnTo>
                    <a:pt x="1481" y="268"/>
                  </a:lnTo>
                  <a:lnTo>
                    <a:pt x="1482" y="300"/>
                  </a:lnTo>
                  <a:lnTo>
                    <a:pt x="1482" y="333"/>
                  </a:lnTo>
                  <a:lnTo>
                    <a:pt x="1252" y="333"/>
                  </a:lnTo>
                  <a:lnTo>
                    <a:pt x="1254" y="361"/>
                  </a:lnTo>
                  <a:lnTo>
                    <a:pt x="1260" y="386"/>
                  </a:lnTo>
                  <a:lnTo>
                    <a:pt x="1270" y="409"/>
                  </a:lnTo>
                  <a:lnTo>
                    <a:pt x="1282" y="428"/>
                  </a:lnTo>
                  <a:lnTo>
                    <a:pt x="1298" y="444"/>
                  </a:lnTo>
                  <a:lnTo>
                    <a:pt x="1316" y="455"/>
                  </a:lnTo>
                  <a:lnTo>
                    <a:pt x="1336" y="463"/>
                  </a:lnTo>
                  <a:lnTo>
                    <a:pt x="1357" y="466"/>
                  </a:lnTo>
                  <a:lnTo>
                    <a:pt x="1382" y="463"/>
                  </a:lnTo>
                  <a:lnTo>
                    <a:pt x="1405" y="455"/>
                  </a:lnTo>
                  <a:lnTo>
                    <a:pt x="1425" y="443"/>
                  </a:lnTo>
                  <a:lnTo>
                    <a:pt x="1441" y="426"/>
                  </a:lnTo>
                  <a:lnTo>
                    <a:pt x="1455" y="405"/>
                  </a:lnTo>
                  <a:lnTo>
                    <a:pt x="1494" y="425"/>
                  </a:lnTo>
                  <a:lnTo>
                    <a:pt x="1485" y="439"/>
                  </a:lnTo>
                  <a:lnTo>
                    <a:pt x="1476" y="452"/>
                  </a:lnTo>
                  <a:lnTo>
                    <a:pt x="1466" y="465"/>
                  </a:lnTo>
                  <a:lnTo>
                    <a:pt x="1454" y="476"/>
                  </a:lnTo>
                  <a:lnTo>
                    <a:pt x="1439" y="487"/>
                  </a:lnTo>
                  <a:lnTo>
                    <a:pt x="1424" y="495"/>
                  </a:lnTo>
                  <a:lnTo>
                    <a:pt x="1404" y="503"/>
                  </a:lnTo>
                  <a:lnTo>
                    <a:pt x="1382" y="507"/>
                  </a:lnTo>
                  <a:lnTo>
                    <a:pt x="1357" y="508"/>
                  </a:lnTo>
                  <a:lnTo>
                    <a:pt x="1336" y="507"/>
                  </a:lnTo>
                  <a:lnTo>
                    <a:pt x="1315" y="503"/>
                  </a:lnTo>
                  <a:lnTo>
                    <a:pt x="1295" y="495"/>
                  </a:lnTo>
                  <a:lnTo>
                    <a:pt x="1276" y="486"/>
                  </a:lnTo>
                  <a:lnTo>
                    <a:pt x="1258" y="472"/>
                  </a:lnTo>
                  <a:lnTo>
                    <a:pt x="1242" y="455"/>
                  </a:lnTo>
                  <a:lnTo>
                    <a:pt x="1229" y="437"/>
                  </a:lnTo>
                  <a:lnTo>
                    <a:pt x="1218" y="413"/>
                  </a:lnTo>
                  <a:lnTo>
                    <a:pt x="1210" y="387"/>
                  </a:lnTo>
                  <a:lnTo>
                    <a:pt x="1205" y="357"/>
                  </a:lnTo>
                  <a:lnTo>
                    <a:pt x="1203" y="323"/>
                  </a:lnTo>
                  <a:lnTo>
                    <a:pt x="1205" y="286"/>
                  </a:lnTo>
                  <a:lnTo>
                    <a:pt x="1211" y="254"/>
                  </a:lnTo>
                  <a:lnTo>
                    <a:pt x="1220" y="225"/>
                  </a:lnTo>
                  <a:lnTo>
                    <a:pt x="1234" y="199"/>
                  </a:lnTo>
                  <a:lnTo>
                    <a:pt x="1251" y="177"/>
                  </a:lnTo>
                  <a:lnTo>
                    <a:pt x="1271" y="161"/>
                  </a:lnTo>
                  <a:lnTo>
                    <a:pt x="1294" y="149"/>
                  </a:lnTo>
                  <a:lnTo>
                    <a:pt x="1320" y="142"/>
                  </a:lnTo>
                  <a:lnTo>
                    <a:pt x="1347" y="139"/>
                  </a:lnTo>
                  <a:close/>
                  <a:moveTo>
                    <a:pt x="1023" y="139"/>
                  </a:moveTo>
                  <a:lnTo>
                    <a:pt x="1048" y="141"/>
                  </a:lnTo>
                  <a:lnTo>
                    <a:pt x="1071" y="147"/>
                  </a:lnTo>
                  <a:lnTo>
                    <a:pt x="1093" y="156"/>
                  </a:lnTo>
                  <a:lnTo>
                    <a:pt x="1114" y="169"/>
                  </a:lnTo>
                  <a:lnTo>
                    <a:pt x="1131" y="184"/>
                  </a:lnTo>
                  <a:lnTo>
                    <a:pt x="1145" y="200"/>
                  </a:lnTo>
                  <a:lnTo>
                    <a:pt x="1111" y="231"/>
                  </a:lnTo>
                  <a:lnTo>
                    <a:pt x="1095" y="213"/>
                  </a:lnTo>
                  <a:lnTo>
                    <a:pt x="1078" y="199"/>
                  </a:lnTo>
                  <a:lnTo>
                    <a:pt x="1060" y="189"/>
                  </a:lnTo>
                  <a:lnTo>
                    <a:pt x="1041" y="183"/>
                  </a:lnTo>
                  <a:lnTo>
                    <a:pt x="1019" y="182"/>
                  </a:lnTo>
                  <a:lnTo>
                    <a:pt x="1000" y="183"/>
                  </a:lnTo>
                  <a:lnTo>
                    <a:pt x="985" y="188"/>
                  </a:lnTo>
                  <a:lnTo>
                    <a:pt x="972" y="195"/>
                  </a:lnTo>
                  <a:lnTo>
                    <a:pt x="963" y="206"/>
                  </a:lnTo>
                  <a:lnTo>
                    <a:pt x="957" y="219"/>
                  </a:lnTo>
                  <a:lnTo>
                    <a:pt x="955" y="234"/>
                  </a:lnTo>
                  <a:lnTo>
                    <a:pt x="957" y="247"/>
                  </a:lnTo>
                  <a:lnTo>
                    <a:pt x="964" y="257"/>
                  </a:lnTo>
                  <a:lnTo>
                    <a:pt x="972" y="265"/>
                  </a:lnTo>
                  <a:lnTo>
                    <a:pt x="985" y="273"/>
                  </a:lnTo>
                  <a:lnTo>
                    <a:pt x="998" y="279"/>
                  </a:lnTo>
                  <a:lnTo>
                    <a:pt x="1014" y="284"/>
                  </a:lnTo>
                  <a:lnTo>
                    <a:pt x="1032" y="290"/>
                  </a:lnTo>
                  <a:lnTo>
                    <a:pt x="1050" y="295"/>
                  </a:lnTo>
                  <a:lnTo>
                    <a:pt x="1067" y="301"/>
                  </a:lnTo>
                  <a:lnTo>
                    <a:pt x="1085" y="307"/>
                  </a:lnTo>
                  <a:lnTo>
                    <a:pt x="1103" y="315"/>
                  </a:lnTo>
                  <a:lnTo>
                    <a:pt x="1119" y="324"/>
                  </a:lnTo>
                  <a:lnTo>
                    <a:pt x="1132" y="335"/>
                  </a:lnTo>
                  <a:lnTo>
                    <a:pt x="1145" y="348"/>
                  </a:lnTo>
                  <a:lnTo>
                    <a:pt x="1153" y="364"/>
                  </a:lnTo>
                  <a:lnTo>
                    <a:pt x="1160" y="382"/>
                  </a:lnTo>
                  <a:lnTo>
                    <a:pt x="1162" y="404"/>
                  </a:lnTo>
                  <a:lnTo>
                    <a:pt x="1160" y="426"/>
                  </a:lnTo>
                  <a:lnTo>
                    <a:pt x="1153" y="445"/>
                  </a:lnTo>
                  <a:lnTo>
                    <a:pt x="1144" y="462"/>
                  </a:lnTo>
                  <a:lnTo>
                    <a:pt x="1131" y="475"/>
                  </a:lnTo>
                  <a:lnTo>
                    <a:pt x="1116" y="488"/>
                  </a:lnTo>
                  <a:lnTo>
                    <a:pt x="1098" y="496"/>
                  </a:lnTo>
                  <a:lnTo>
                    <a:pt x="1079" y="503"/>
                  </a:lnTo>
                  <a:lnTo>
                    <a:pt x="1059" y="507"/>
                  </a:lnTo>
                  <a:lnTo>
                    <a:pt x="1037" y="508"/>
                  </a:lnTo>
                  <a:lnTo>
                    <a:pt x="1010" y="506"/>
                  </a:lnTo>
                  <a:lnTo>
                    <a:pt x="984" y="501"/>
                  </a:lnTo>
                  <a:lnTo>
                    <a:pt x="957" y="491"/>
                  </a:lnTo>
                  <a:lnTo>
                    <a:pt x="934" y="477"/>
                  </a:lnTo>
                  <a:lnTo>
                    <a:pt x="913" y="461"/>
                  </a:lnTo>
                  <a:lnTo>
                    <a:pt x="896" y="441"/>
                  </a:lnTo>
                  <a:lnTo>
                    <a:pt x="934" y="411"/>
                  </a:lnTo>
                  <a:lnTo>
                    <a:pt x="949" y="429"/>
                  </a:lnTo>
                  <a:lnTo>
                    <a:pt x="967" y="445"/>
                  </a:lnTo>
                  <a:lnTo>
                    <a:pt x="988" y="456"/>
                  </a:lnTo>
                  <a:lnTo>
                    <a:pt x="1011" y="463"/>
                  </a:lnTo>
                  <a:lnTo>
                    <a:pt x="1036" y="466"/>
                  </a:lnTo>
                  <a:lnTo>
                    <a:pt x="1057" y="464"/>
                  </a:lnTo>
                  <a:lnTo>
                    <a:pt x="1075" y="460"/>
                  </a:lnTo>
                  <a:lnTo>
                    <a:pt x="1088" y="452"/>
                  </a:lnTo>
                  <a:lnTo>
                    <a:pt x="1099" y="443"/>
                  </a:lnTo>
                  <a:lnTo>
                    <a:pt x="1106" y="431"/>
                  </a:lnTo>
                  <a:lnTo>
                    <a:pt x="1111" y="420"/>
                  </a:lnTo>
                  <a:lnTo>
                    <a:pt x="1112" y="407"/>
                  </a:lnTo>
                  <a:lnTo>
                    <a:pt x="1110" y="392"/>
                  </a:lnTo>
                  <a:lnTo>
                    <a:pt x="1104" y="380"/>
                  </a:lnTo>
                  <a:lnTo>
                    <a:pt x="1096" y="370"/>
                  </a:lnTo>
                  <a:lnTo>
                    <a:pt x="1083" y="362"/>
                  </a:lnTo>
                  <a:lnTo>
                    <a:pt x="1068" y="355"/>
                  </a:lnTo>
                  <a:lnTo>
                    <a:pt x="1053" y="349"/>
                  </a:lnTo>
                  <a:lnTo>
                    <a:pt x="1035" y="343"/>
                  </a:lnTo>
                  <a:lnTo>
                    <a:pt x="1017" y="338"/>
                  </a:lnTo>
                  <a:lnTo>
                    <a:pt x="998" y="333"/>
                  </a:lnTo>
                  <a:lnTo>
                    <a:pt x="980" y="326"/>
                  </a:lnTo>
                  <a:lnTo>
                    <a:pt x="964" y="319"/>
                  </a:lnTo>
                  <a:lnTo>
                    <a:pt x="948" y="311"/>
                  </a:lnTo>
                  <a:lnTo>
                    <a:pt x="933" y="301"/>
                  </a:lnTo>
                  <a:lnTo>
                    <a:pt x="922" y="289"/>
                  </a:lnTo>
                  <a:lnTo>
                    <a:pt x="913" y="274"/>
                  </a:lnTo>
                  <a:lnTo>
                    <a:pt x="908" y="256"/>
                  </a:lnTo>
                  <a:lnTo>
                    <a:pt x="906" y="234"/>
                  </a:lnTo>
                  <a:lnTo>
                    <a:pt x="909" y="213"/>
                  </a:lnTo>
                  <a:lnTo>
                    <a:pt x="916" y="193"/>
                  </a:lnTo>
                  <a:lnTo>
                    <a:pt x="926" y="177"/>
                  </a:lnTo>
                  <a:lnTo>
                    <a:pt x="941" y="164"/>
                  </a:lnTo>
                  <a:lnTo>
                    <a:pt x="957" y="152"/>
                  </a:lnTo>
                  <a:lnTo>
                    <a:pt x="977" y="145"/>
                  </a:lnTo>
                  <a:lnTo>
                    <a:pt x="999" y="140"/>
                  </a:lnTo>
                  <a:lnTo>
                    <a:pt x="1023" y="139"/>
                  </a:lnTo>
                  <a:close/>
                  <a:moveTo>
                    <a:pt x="155" y="139"/>
                  </a:moveTo>
                  <a:lnTo>
                    <a:pt x="177" y="141"/>
                  </a:lnTo>
                  <a:lnTo>
                    <a:pt x="196" y="146"/>
                  </a:lnTo>
                  <a:lnTo>
                    <a:pt x="213" y="154"/>
                  </a:lnTo>
                  <a:lnTo>
                    <a:pt x="226" y="166"/>
                  </a:lnTo>
                  <a:lnTo>
                    <a:pt x="238" y="179"/>
                  </a:lnTo>
                  <a:lnTo>
                    <a:pt x="246" y="195"/>
                  </a:lnTo>
                  <a:lnTo>
                    <a:pt x="266" y="176"/>
                  </a:lnTo>
                  <a:lnTo>
                    <a:pt x="287" y="161"/>
                  </a:lnTo>
                  <a:lnTo>
                    <a:pt x="310" y="149"/>
                  </a:lnTo>
                  <a:lnTo>
                    <a:pt x="334" y="142"/>
                  </a:lnTo>
                  <a:lnTo>
                    <a:pt x="358" y="139"/>
                  </a:lnTo>
                  <a:lnTo>
                    <a:pt x="373" y="140"/>
                  </a:lnTo>
                  <a:lnTo>
                    <a:pt x="387" y="142"/>
                  </a:lnTo>
                  <a:lnTo>
                    <a:pt x="400" y="145"/>
                  </a:lnTo>
                  <a:lnTo>
                    <a:pt x="414" y="151"/>
                  </a:lnTo>
                  <a:lnTo>
                    <a:pt x="425" y="159"/>
                  </a:lnTo>
                  <a:lnTo>
                    <a:pt x="436" y="171"/>
                  </a:lnTo>
                  <a:lnTo>
                    <a:pt x="444" y="185"/>
                  </a:lnTo>
                  <a:lnTo>
                    <a:pt x="450" y="201"/>
                  </a:lnTo>
                  <a:lnTo>
                    <a:pt x="455" y="222"/>
                  </a:lnTo>
                  <a:lnTo>
                    <a:pt x="457" y="247"/>
                  </a:lnTo>
                  <a:lnTo>
                    <a:pt x="457" y="502"/>
                  </a:lnTo>
                  <a:lnTo>
                    <a:pt x="407" y="502"/>
                  </a:lnTo>
                  <a:lnTo>
                    <a:pt x="407" y="247"/>
                  </a:lnTo>
                  <a:lnTo>
                    <a:pt x="405" y="228"/>
                  </a:lnTo>
                  <a:lnTo>
                    <a:pt x="401" y="213"/>
                  </a:lnTo>
                  <a:lnTo>
                    <a:pt x="395" y="200"/>
                  </a:lnTo>
                  <a:lnTo>
                    <a:pt x="387" y="192"/>
                  </a:lnTo>
                  <a:lnTo>
                    <a:pt x="376" y="186"/>
                  </a:lnTo>
                  <a:lnTo>
                    <a:pt x="365" y="183"/>
                  </a:lnTo>
                  <a:lnTo>
                    <a:pt x="352" y="182"/>
                  </a:lnTo>
                  <a:lnTo>
                    <a:pt x="331" y="184"/>
                  </a:lnTo>
                  <a:lnTo>
                    <a:pt x="312" y="190"/>
                  </a:lnTo>
                  <a:lnTo>
                    <a:pt x="295" y="198"/>
                  </a:lnTo>
                  <a:lnTo>
                    <a:pt x="281" y="210"/>
                  </a:lnTo>
                  <a:lnTo>
                    <a:pt x="266" y="222"/>
                  </a:lnTo>
                  <a:lnTo>
                    <a:pt x="252" y="236"/>
                  </a:lnTo>
                  <a:lnTo>
                    <a:pt x="252" y="502"/>
                  </a:lnTo>
                  <a:lnTo>
                    <a:pt x="203" y="502"/>
                  </a:lnTo>
                  <a:lnTo>
                    <a:pt x="203" y="247"/>
                  </a:lnTo>
                  <a:lnTo>
                    <a:pt x="202" y="228"/>
                  </a:lnTo>
                  <a:lnTo>
                    <a:pt x="198" y="213"/>
                  </a:lnTo>
                  <a:lnTo>
                    <a:pt x="192" y="200"/>
                  </a:lnTo>
                  <a:lnTo>
                    <a:pt x="183" y="192"/>
                  </a:lnTo>
                  <a:lnTo>
                    <a:pt x="173" y="186"/>
                  </a:lnTo>
                  <a:lnTo>
                    <a:pt x="161" y="183"/>
                  </a:lnTo>
                  <a:lnTo>
                    <a:pt x="148" y="182"/>
                  </a:lnTo>
                  <a:lnTo>
                    <a:pt x="128" y="184"/>
                  </a:lnTo>
                  <a:lnTo>
                    <a:pt x="109" y="190"/>
                  </a:lnTo>
                  <a:lnTo>
                    <a:pt x="92" y="198"/>
                  </a:lnTo>
                  <a:lnTo>
                    <a:pt x="76" y="210"/>
                  </a:lnTo>
                  <a:lnTo>
                    <a:pt x="63" y="222"/>
                  </a:lnTo>
                  <a:lnTo>
                    <a:pt x="49" y="236"/>
                  </a:lnTo>
                  <a:lnTo>
                    <a:pt x="49" y="502"/>
                  </a:lnTo>
                  <a:lnTo>
                    <a:pt x="0" y="502"/>
                  </a:lnTo>
                  <a:lnTo>
                    <a:pt x="0" y="146"/>
                  </a:lnTo>
                  <a:lnTo>
                    <a:pt x="49" y="146"/>
                  </a:lnTo>
                  <a:lnTo>
                    <a:pt x="49" y="193"/>
                  </a:lnTo>
                  <a:lnTo>
                    <a:pt x="52" y="190"/>
                  </a:lnTo>
                  <a:lnTo>
                    <a:pt x="71" y="172"/>
                  </a:lnTo>
                  <a:lnTo>
                    <a:pt x="91" y="157"/>
                  </a:lnTo>
                  <a:lnTo>
                    <a:pt x="113" y="147"/>
                  </a:lnTo>
                  <a:lnTo>
                    <a:pt x="134" y="141"/>
                  </a:lnTo>
                  <a:lnTo>
                    <a:pt x="155" y="139"/>
                  </a:lnTo>
                  <a:close/>
                  <a:moveTo>
                    <a:pt x="3081" y="34"/>
                  </a:moveTo>
                  <a:lnTo>
                    <a:pt x="3141" y="34"/>
                  </a:lnTo>
                  <a:lnTo>
                    <a:pt x="3141" y="98"/>
                  </a:lnTo>
                  <a:lnTo>
                    <a:pt x="3081" y="98"/>
                  </a:lnTo>
                  <a:lnTo>
                    <a:pt x="3081" y="34"/>
                  </a:lnTo>
                  <a:close/>
                  <a:moveTo>
                    <a:pt x="2973" y="34"/>
                  </a:moveTo>
                  <a:lnTo>
                    <a:pt x="3033" y="34"/>
                  </a:lnTo>
                  <a:lnTo>
                    <a:pt x="3033" y="98"/>
                  </a:lnTo>
                  <a:lnTo>
                    <a:pt x="2973" y="98"/>
                  </a:lnTo>
                  <a:lnTo>
                    <a:pt x="2973" y="34"/>
                  </a:lnTo>
                  <a:close/>
                  <a:moveTo>
                    <a:pt x="2812" y="0"/>
                  </a:moveTo>
                  <a:lnTo>
                    <a:pt x="2834" y="2"/>
                  </a:lnTo>
                  <a:lnTo>
                    <a:pt x="2856" y="4"/>
                  </a:lnTo>
                  <a:lnTo>
                    <a:pt x="2856" y="47"/>
                  </a:lnTo>
                  <a:lnTo>
                    <a:pt x="2838" y="45"/>
                  </a:lnTo>
                  <a:lnTo>
                    <a:pt x="2820" y="43"/>
                  </a:lnTo>
                  <a:lnTo>
                    <a:pt x="2805" y="44"/>
                  </a:lnTo>
                  <a:lnTo>
                    <a:pt x="2793" y="47"/>
                  </a:lnTo>
                  <a:lnTo>
                    <a:pt x="2784" y="54"/>
                  </a:lnTo>
                  <a:lnTo>
                    <a:pt x="2778" y="63"/>
                  </a:lnTo>
                  <a:lnTo>
                    <a:pt x="2775" y="76"/>
                  </a:lnTo>
                  <a:lnTo>
                    <a:pt x="2774" y="93"/>
                  </a:lnTo>
                  <a:lnTo>
                    <a:pt x="2774" y="146"/>
                  </a:lnTo>
                  <a:lnTo>
                    <a:pt x="2851" y="146"/>
                  </a:lnTo>
                  <a:lnTo>
                    <a:pt x="2851" y="188"/>
                  </a:lnTo>
                  <a:lnTo>
                    <a:pt x="2774" y="188"/>
                  </a:lnTo>
                  <a:lnTo>
                    <a:pt x="2774" y="502"/>
                  </a:lnTo>
                  <a:lnTo>
                    <a:pt x="2725" y="502"/>
                  </a:lnTo>
                  <a:lnTo>
                    <a:pt x="2725" y="188"/>
                  </a:lnTo>
                  <a:lnTo>
                    <a:pt x="2665" y="188"/>
                  </a:lnTo>
                  <a:lnTo>
                    <a:pt x="2665" y="146"/>
                  </a:lnTo>
                  <a:lnTo>
                    <a:pt x="2725" y="146"/>
                  </a:lnTo>
                  <a:lnTo>
                    <a:pt x="2725" y="105"/>
                  </a:lnTo>
                  <a:lnTo>
                    <a:pt x="2726" y="80"/>
                  </a:lnTo>
                  <a:lnTo>
                    <a:pt x="2729" y="58"/>
                  </a:lnTo>
                  <a:lnTo>
                    <a:pt x="2734" y="41"/>
                  </a:lnTo>
                  <a:lnTo>
                    <a:pt x="2743" y="27"/>
                  </a:lnTo>
                  <a:lnTo>
                    <a:pt x="2752" y="17"/>
                  </a:lnTo>
                  <a:lnTo>
                    <a:pt x="2763" y="8"/>
                  </a:lnTo>
                  <a:lnTo>
                    <a:pt x="2777" y="4"/>
                  </a:lnTo>
                  <a:lnTo>
                    <a:pt x="2794" y="1"/>
                  </a:lnTo>
                  <a:lnTo>
                    <a:pt x="28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81" name="Group 71"/>
          <p:cNvGrpSpPr>
            <a:grpSpLocks noChangeAspect="1"/>
          </p:cNvGrpSpPr>
          <p:nvPr/>
        </p:nvGrpSpPr>
        <p:grpSpPr bwMode="auto">
          <a:xfrm>
            <a:off x="5061288" y="5860089"/>
            <a:ext cx="1022350" cy="473075"/>
            <a:chOff x="3991" y="3676"/>
            <a:chExt cx="644" cy="298"/>
          </a:xfrm>
        </p:grpSpPr>
        <p:sp>
          <p:nvSpPr>
            <p:cNvPr id="82" name="AutoShape 70"/>
            <p:cNvSpPr>
              <a:spLocks noChangeAspect="1" noChangeArrowheads="1" noTextEdit="1"/>
            </p:cNvSpPr>
            <p:nvPr userDrawn="1"/>
          </p:nvSpPr>
          <p:spPr bwMode="auto">
            <a:xfrm>
              <a:off x="3991" y="3676"/>
              <a:ext cx="64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Rectangle 72"/>
            <p:cNvSpPr>
              <a:spLocks noChangeArrowheads="1"/>
            </p:cNvSpPr>
            <p:nvPr userDrawn="1"/>
          </p:nvSpPr>
          <p:spPr bwMode="auto">
            <a:xfrm>
              <a:off x="3991" y="3676"/>
              <a:ext cx="644" cy="298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73"/>
            <p:cNvSpPr>
              <a:spLocks/>
            </p:cNvSpPr>
            <p:nvPr userDrawn="1"/>
          </p:nvSpPr>
          <p:spPr bwMode="auto">
            <a:xfrm>
              <a:off x="4099" y="3732"/>
              <a:ext cx="26" cy="36"/>
            </a:xfrm>
            <a:custGeom>
              <a:avLst/>
              <a:gdLst>
                <a:gd name="T0" fmla="*/ 0 w 157"/>
                <a:gd name="T1" fmla="*/ 0 h 215"/>
                <a:gd name="T2" fmla="*/ 42 w 157"/>
                <a:gd name="T3" fmla="*/ 0 h 215"/>
                <a:gd name="T4" fmla="*/ 42 w 157"/>
                <a:gd name="T5" fmla="*/ 88 h 215"/>
                <a:gd name="T6" fmla="*/ 115 w 157"/>
                <a:gd name="T7" fmla="*/ 88 h 215"/>
                <a:gd name="T8" fmla="*/ 115 w 157"/>
                <a:gd name="T9" fmla="*/ 0 h 215"/>
                <a:gd name="T10" fmla="*/ 157 w 157"/>
                <a:gd name="T11" fmla="*/ 0 h 215"/>
                <a:gd name="T12" fmla="*/ 157 w 157"/>
                <a:gd name="T13" fmla="*/ 215 h 215"/>
                <a:gd name="T14" fmla="*/ 115 w 157"/>
                <a:gd name="T15" fmla="*/ 215 h 215"/>
                <a:gd name="T16" fmla="*/ 115 w 157"/>
                <a:gd name="T17" fmla="*/ 125 h 215"/>
                <a:gd name="T18" fmla="*/ 42 w 157"/>
                <a:gd name="T19" fmla="*/ 125 h 215"/>
                <a:gd name="T20" fmla="*/ 42 w 157"/>
                <a:gd name="T21" fmla="*/ 215 h 215"/>
                <a:gd name="T22" fmla="*/ 0 w 157"/>
                <a:gd name="T23" fmla="*/ 215 h 215"/>
                <a:gd name="T24" fmla="*/ 0 w 157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42" y="0"/>
                  </a:lnTo>
                  <a:lnTo>
                    <a:pt x="42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57" y="0"/>
                  </a:lnTo>
                  <a:lnTo>
                    <a:pt x="157" y="215"/>
                  </a:lnTo>
                  <a:lnTo>
                    <a:pt x="115" y="215"/>
                  </a:lnTo>
                  <a:lnTo>
                    <a:pt x="115" y="125"/>
                  </a:lnTo>
                  <a:lnTo>
                    <a:pt x="42" y="125"/>
                  </a:lnTo>
                  <a:lnTo>
                    <a:pt x="42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74"/>
            <p:cNvSpPr>
              <a:spLocks/>
            </p:cNvSpPr>
            <p:nvPr userDrawn="1"/>
          </p:nvSpPr>
          <p:spPr bwMode="auto">
            <a:xfrm>
              <a:off x="4139" y="3732"/>
              <a:ext cx="24" cy="36"/>
            </a:xfrm>
            <a:custGeom>
              <a:avLst/>
              <a:gdLst>
                <a:gd name="T0" fmla="*/ 0 w 141"/>
                <a:gd name="T1" fmla="*/ 0 h 215"/>
                <a:gd name="T2" fmla="*/ 141 w 141"/>
                <a:gd name="T3" fmla="*/ 0 h 215"/>
                <a:gd name="T4" fmla="*/ 141 w 141"/>
                <a:gd name="T5" fmla="*/ 38 h 215"/>
                <a:gd name="T6" fmla="*/ 42 w 141"/>
                <a:gd name="T7" fmla="*/ 38 h 215"/>
                <a:gd name="T8" fmla="*/ 42 w 141"/>
                <a:gd name="T9" fmla="*/ 88 h 215"/>
                <a:gd name="T10" fmla="*/ 126 w 141"/>
                <a:gd name="T11" fmla="*/ 88 h 215"/>
                <a:gd name="T12" fmla="*/ 126 w 141"/>
                <a:gd name="T13" fmla="*/ 126 h 215"/>
                <a:gd name="T14" fmla="*/ 42 w 141"/>
                <a:gd name="T15" fmla="*/ 126 h 215"/>
                <a:gd name="T16" fmla="*/ 42 w 141"/>
                <a:gd name="T17" fmla="*/ 177 h 215"/>
                <a:gd name="T18" fmla="*/ 141 w 141"/>
                <a:gd name="T19" fmla="*/ 177 h 215"/>
                <a:gd name="T20" fmla="*/ 141 w 141"/>
                <a:gd name="T21" fmla="*/ 215 h 215"/>
                <a:gd name="T22" fmla="*/ 0 w 141"/>
                <a:gd name="T23" fmla="*/ 215 h 215"/>
                <a:gd name="T24" fmla="*/ 0 w 141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15">
                  <a:moveTo>
                    <a:pt x="0" y="0"/>
                  </a:moveTo>
                  <a:lnTo>
                    <a:pt x="141" y="0"/>
                  </a:lnTo>
                  <a:lnTo>
                    <a:pt x="141" y="38"/>
                  </a:lnTo>
                  <a:lnTo>
                    <a:pt x="42" y="38"/>
                  </a:lnTo>
                  <a:lnTo>
                    <a:pt x="42" y="88"/>
                  </a:lnTo>
                  <a:lnTo>
                    <a:pt x="126" y="88"/>
                  </a:lnTo>
                  <a:lnTo>
                    <a:pt x="126" y="126"/>
                  </a:lnTo>
                  <a:lnTo>
                    <a:pt x="42" y="126"/>
                  </a:lnTo>
                  <a:lnTo>
                    <a:pt x="42" y="177"/>
                  </a:lnTo>
                  <a:lnTo>
                    <a:pt x="141" y="177"/>
                  </a:lnTo>
                  <a:lnTo>
                    <a:pt x="141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75"/>
            <p:cNvSpPr>
              <a:spLocks/>
            </p:cNvSpPr>
            <p:nvPr userDrawn="1"/>
          </p:nvSpPr>
          <p:spPr bwMode="auto">
            <a:xfrm>
              <a:off x="4176" y="3732"/>
              <a:ext cx="23" cy="36"/>
            </a:xfrm>
            <a:custGeom>
              <a:avLst/>
              <a:gdLst>
                <a:gd name="T0" fmla="*/ 0 w 139"/>
                <a:gd name="T1" fmla="*/ 0 h 215"/>
                <a:gd name="T2" fmla="*/ 42 w 139"/>
                <a:gd name="T3" fmla="*/ 0 h 215"/>
                <a:gd name="T4" fmla="*/ 42 w 139"/>
                <a:gd name="T5" fmla="*/ 177 h 215"/>
                <a:gd name="T6" fmla="*/ 139 w 139"/>
                <a:gd name="T7" fmla="*/ 177 h 215"/>
                <a:gd name="T8" fmla="*/ 139 w 139"/>
                <a:gd name="T9" fmla="*/ 215 h 215"/>
                <a:gd name="T10" fmla="*/ 0 w 139"/>
                <a:gd name="T11" fmla="*/ 215 h 215"/>
                <a:gd name="T12" fmla="*/ 0 w 139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5">
                  <a:moveTo>
                    <a:pt x="0" y="0"/>
                  </a:moveTo>
                  <a:lnTo>
                    <a:pt x="42" y="0"/>
                  </a:lnTo>
                  <a:lnTo>
                    <a:pt x="42" y="177"/>
                  </a:lnTo>
                  <a:lnTo>
                    <a:pt x="139" y="177"/>
                  </a:lnTo>
                  <a:lnTo>
                    <a:pt x="139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76"/>
            <p:cNvSpPr>
              <a:spLocks/>
            </p:cNvSpPr>
            <p:nvPr userDrawn="1"/>
          </p:nvSpPr>
          <p:spPr bwMode="auto">
            <a:xfrm>
              <a:off x="4211" y="3732"/>
              <a:ext cx="32" cy="36"/>
            </a:xfrm>
            <a:custGeom>
              <a:avLst/>
              <a:gdLst>
                <a:gd name="T0" fmla="*/ 0 w 195"/>
                <a:gd name="T1" fmla="*/ 0 h 215"/>
                <a:gd name="T2" fmla="*/ 41 w 195"/>
                <a:gd name="T3" fmla="*/ 0 h 215"/>
                <a:gd name="T4" fmla="*/ 98 w 195"/>
                <a:gd name="T5" fmla="*/ 116 h 215"/>
                <a:gd name="T6" fmla="*/ 154 w 195"/>
                <a:gd name="T7" fmla="*/ 0 h 215"/>
                <a:gd name="T8" fmla="*/ 195 w 195"/>
                <a:gd name="T9" fmla="*/ 0 h 215"/>
                <a:gd name="T10" fmla="*/ 195 w 195"/>
                <a:gd name="T11" fmla="*/ 215 h 215"/>
                <a:gd name="T12" fmla="*/ 153 w 195"/>
                <a:gd name="T13" fmla="*/ 215 h 215"/>
                <a:gd name="T14" fmla="*/ 153 w 195"/>
                <a:gd name="T15" fmla="*/ 89 h 215"/>
                <a:gd name="T16" fmla="*/ 112 w 195"/>
                <a:gd name="T17" fmla="*/ 172 h 215"/>
                <a:gd name="T18" fmla="*/ 84 w 195"/>
                <a:gd name="T19" fmla="*/ 172 h 215"/>
                <a:gd name="T20" fmla="*/ 41 w 195"/>
                <a:gd name="T21" fmla="*/ 89 h 215"/>
                <a:gd name="T22" fmla="*/ 41 w 195"/>
                <a:gd name="T23" fmla="*/ 215 h 215"/>
                <a:gd name="T24" fmla="*/ 0 w 195"/>
                <a:gd name="T25" fmla="*/ 215 h 215"/>
                <a:gd name="T26" fmla="*/ 0 w 195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215">
                  <a:moveTo>
                    <a:pt x="0" y="0"/>
                  </a:moveTo>
                  <a:lnTo>
                    <a:pt x="41" y="0"/>
                  </a:lnTo>
                  <a:lnTo>
                    <a:pt x="98" y="116"/>
                  </a:lnTo>
                  <a:lnTo>
                    <a:pt x="154" y="0"/>
                  </a:lnTo>
                  <a:lnTo>
                    <a:pt x="195" y="0"/>
                  </a:lnTo>
                  <a:lnTo>
                    <a:pt x="195" y="215"/>
                  </a:lnTo>
                  <a:lnTo>
                    <a:pt x="153" y="215"/>
                  </a:lnTo>
                  <a:lnTo>
                    <a:pt x="153" y="89"/>
                  </a:lnTo>
                  <a:lnTo>
                    <a:pt x="112" y="172"/>
                  </a:lnTo>
                  <a:lnTo>
                    <a:pt x="84" y="172"/>
                  </a:lnTo>
                  <a:lnTo>
                    <a:pt x="41" y="89"/>
                  </a:lnTo>
                  <a:lnTo>
                    <a:pt x="41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77"/>
            <p:cNvSpPr>
              <a:spLocks/>
            </p:cNvSpPr>
            <p:nvPr userDrawn="1"/>
          </p:nvSpPr>
          <p:spPr bwMode="auto">
            <a:xfrm>
              <a:off x="4258" y="3732"/>
              <a:ext cx="26" cy="36"/>
            </a:xfrm>
            <a:custGeom>
              <a:avLst/>
              <a:gdLst>
                <a:gd name="T0" fmla="*/ 0 w 157"/>
                <a:gd name="T1" fmla="*/ 0 h 215"/>
                <a:gd name="T2" fmla="*/ 43 w 157"/>
                <a:gd name="T3" fmla="*/ 0 h 215"/>
                <a:gd name="T4" fmla="*/ 43 w 157"/>
                <a:gd name="T5" fmla="*/ 88 h 215"/>
                <a:gd name="T6" fmla="*/ 115 w 157"/>
                <a:gd name="T7" fmla="*/ 88 h 215"/>
                <a:gd name="T8" fmla="*/ 115 w 157"/>
                <a:gd name="T9" fmla="*/ 0 h 215"/>
                <a:gd name="T10" fmla="*/ 157 w 157"/>
                <a:gd name="T11" fmla="*/ 0 h 215"/>
                <a:gd name="T12" fmla="*/ 157 w 157"/>
                <a:gd name="T13" fmla="*/ 215 h 215"/>
                <a:gd name="T14" fmla="*/ 115 w 157"/>
                <a:gd name="T15" fmla="*/ 215 h 215"/>
                <a:gd name="T16" fmla="*/ 115 w 157"/>
                <a:gd name="T17" fmla="*/ 125 h 215"/>
                <a:gd name="T18" fmla="*/ 43 w 157"/>
                <a:gd name="T19" fmla="*/ 125 h 215"/>
                <a:gd name="T20" fmla="*/ 43 w 157"/>
                <a:gd name="T21" fmla="*/ 215 h 215"/>
                <a:gd name="T22" fmla="*/ 0 w 157"/>
                <a:gd name="T23" fmla="*/ 215 h 215"/>
                <a:gd name="T24" fmla="*/ 0 w 157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43" y="0"/>
                  </a:lnTo>
                  <a:lnTo>
                    <a:pt x="43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57" y="0"/>
                  </a:lnTo>
                  <a:lnTo>
                    <a:pt x="157" y="215"/>
                  </a:lnTo>
                  <a:lnTo>
                    <a:pt x="115" y="215"/>
                  </a:lnTo>
                  <a:lnTo>
                    <a:pt x="115" y="125"/>
                  </a:lnTo>
                  <a:lnTo>
                    <a:pt x="43" y="125"/>
                  </a:lnTo>
                  <a:lnTo>
                    <a:pt x="43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78"/>
            <p:cNvSpPr>
              <a:spLocks noEditPoints="1"/>
            </p:cNvSpPr>
            <p:nvPr userDrawn="1"/>
          </p:nvSpPr>
          <p:spPr bwMode="auto">
            <a:xfrm>
              <a:off x="4297" y="3732"/>
              <a:ext cx="26" cy="37"/>
            </a:xfrm>
            <a:custGeom>
              <a:avLst/>
              <a:gdLst>
                <a:gd name="T0" fmla="*/ 69 w 159"/>
                <a:gd name="T1" fmla="*/ 39 h 219"/>
                <a:gd name="T2" fmla="*/ 53 w 159"/>
                <a:gd name="T3" fmla="*/ 49 h 219"/>
                <a:gd name="T4" fmla="*/ 45 w 159"/>
                <a:gd name="T5" fmla="*/ 62 h 219"/>
                <a:gd name="T6" fmla="*/ 43 w 159"/>
                <a:gd name="T7" fmla="*/ 88 h 219"/>
                <a:gd name="T8" fmla="*/ 43 w 159"/>
                <a:gd name="T9" fmla="*/ 131 h 219"/>
                <a:gd name="T10" fmla="*/ 45 w 159"/>
                <a:gd name="T11" fmla="*/ 157 h 219"/>
                <a:gd name="T12" fmla="*/ 53 w 159"/>
                <a:gd name="T13" fmla="*/ 170 h 219"/>
                <a:gd name="T14" fmla="*/ 69 w 159"/>
                <a:gd name="T15" fmla="*/ 181 h 219"/>
                <a:gd name="T16" fmla="*/ 90 w 159"/>
                <a:gd name="T17" fmla="*/ 181 h 219"/>
                <a:gd name="T18" fmla="*/ 106 w 159"/>
                <a:gd name="T19" fmla="*/ 170 h 219"/>
                <a:gd name="T20" fmla="*/ 113 w 159"/>
                <a:gd name="T21" fmla="*/ 157 h 219"/>
                <a:gd name="T22" fmla="*/ 117 w 159"/>
                <a:gd name="T23" fmla="*/ 131 h 219"/>
                <a:gd name="T24" fmla="*/ 117 w 159"/>
                <a:gd name="T25" fmla="*/ 88 h 219"/>
                <a:gd name="T26" fmla="*/ 113 w 159"/>
                <a:gd name="T27" fmla="*/ 62 h 219"/>
                <a:gd name="T28" fmla="*/ 106 w 159"/>
                <a:gd name="T29" fmla="*/ 49 h 219"/>
                <a:gd name="T30" fmla="*/ 90 w 159"/>
                <a:gd name="T31" fmla="*/ 39 h 219"/>
                <a:gd name="T32" fmla="*/ 79 w 159"/>
                <a:gd name="T33" fmla="*/ 0 h 219"/>
                <a:gd name="T34" fmla="*/ 112 w 159"/>
                <a:gd name="T35" fmla="*/ 6 h 219"/>
                <a:gd name="T36" fmla="*/ 138 w 159"/>
                <a:gd name="T37" fmla="*/ 23 h 219"/>
                <a:gd name="T38" fmla="*/ 154 w 159"/>
                <a:gd name="T39" fmla="*/ 53 h 219"/>
                <a:gd name="T40" fmla="*/ 159 w 159"/>
                <a:gd name="T41" fmla="*/ 88 h 219"/>
                <a:gd name="T42" fmla="*/ 159 w 159"/>
                <a:gd name="T43" fmla="*/ 130 h 219"/>
                <a:gd name="T44" fmla="*/ 154 w 159"/>
                <a:gd name="T45" fmla="*/ 166 h 219"/>
                <a:gd name="T46" fmla="*/ 138 w 159"/>
                <a:gd name="T47" fmla="*/ 196 h 219"/>
                <a:gd name="T48" fmla="*/ 112 w 159"/>
                <a:gd name="T49" fmla="*/ 213 h 219"/>
                <a:gd name="T50" fmla="*/ 79 w 159"/>
                <a:gd name="T51" fmla="*/ 219 h 219"/>
                <a:gd name="T52" fmla="*/ 47 w 159"/>
                <a:gd name="T53" fmla="*/ 213 h 219"/>
                <a:gd name="T54" fmla="*/ 21 w 159"/>
                <a:gd name="T55" fmla="*/ 196 h 219"/>
                <a:gd name="T56" fmla="*/ 4 w 159"/>
                <a:gd name="T57" fmla="*/ 166 h 219"/>
                <a:gd name="T58" fmla="*/ 0 w 159"/>
                <a:gd name="T59" fmla="*/ 130 h 219"/>
                <a:gd name="T60" fmla="*/ 0 w 159"/>
                <a:gd name="T61" fmla="*/ 88 h 219"/>
                <a:gd name="T62" fmla="*/ 4 w 159"/>
                <a:gd name="T63" fmla="*/ 53 h 219"/>
                <a:gd name="T64" fmla="*/ 21 w 159"/>
                <a:gd name="T65" fmla="*/ 23 h 219"/>
                <a:gd name="T66" fmla="*/ 47 w 159"/>
                <a:gd name="T67" fmla="*/ 6 h 219"/>
                <a:gd name="T68" fmla="*/ 79 w 159"/>
                <a:gd name="T6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219">
                  <a:moveTo>
                    <a:pt x="79" y="37"/>
                  </a:moveTo>
                  <a:lnTo>
                    <a:pt x="69" y="39"/>
                  </a:lnTo>
                  <a:lnTo>
                    <a:pt x="60" y="43"/>
                  </a:lnTo>
                  <a:lnTo>
                    <a:pt x="53" y="49"/>
                  </a:lnTo>
                  <a:lnTo>
                    <a:pt x="48" y="55"/>
                  </a:lnTo>
                  <a:lnTo>
                    <a:pt x="45" y="62"/>
                  </a:lnTo>
                  <a:lnTo>
                    <a:pt x="43" y="73"/>
                  </a:lnTo>
                  <a:lnTo>
                    <a:pt x="43" y="88"/>
                  </a:lnTo>
                  <a:lnTo>
                    <a:pt x="42" y="109"/>
                  </a:lnTo>
                  <a:lnTo>
                    <a:pt x="43" y="131"/>
                  </a:lnTo>
                  <a:lnTo>
                    <a:pt x="43" y="147"/>
                  </a:lnTo>
                  <a:lnTo>
                    <a:pt x="45" y="157"/>
                  </a:lnTo>
                  <a:lnTo>
                    <a:pt x="48" y="164"/>
                  </a:lnTo>
                  <a:lnTo>
                    <a:pt x="53" y="170"/>
                  </a:lnTo>
                  <a:lnTo>
                    <a:pt x="60" y="176"/>
                  </a:lnTo>
                  <a:lnTo>
                    <a:pt x="69" y="181"/>
                  </a:lnTo>
                  <a:lnTo>
                    <a:pt x="79" y="182"/>
                  </a:lnTo>
                  <a:lnTo>
                    <a:pt x="90" y="181"/>
                  </a:lnTo>
                  <a:lnTo>
                    <a:pt x="99" y="176"/>
                  </a:lnTo>
                  <a:lnTo>
                    <a:pt x="106" y="170"/>
                  </a:lnTo>
                  <a:lnTo>
                    <a:pt x="111" y="164"/>
                  </a:lnTo>
                  <a:lnTo>
                    <a:pt x="113" y="157"/>
                  </a:lnTo>
                  <a:lnTo>
                    <a:pt x="116" y="147"/>
                  </a:lnTo>
                  <a:lnTo>
                    <a:pt x="117" y="131"/>
                  </a:lnTo>
                  <a:lnTo>
                    <a:pt x="117" y="109"/>
                  </a:lnTo>
                  <a:lnTo>
                    <a:pt x="117" y="88"/>
                  </a:lnTo>
                  <a:lnTo>
                    <a:pt x="116" y="73"/>
                  </a:lnTo>
                  <a:lnTo>
                    <a:pt x="113" y="62"/>
                  </a:lnTo>
                  <a:lnTo>
                    <a:pt x="111" y="55"/>
                  </a:lnTo>
                  <a:lnTo>
                    <a:pt x="106" y="49"/>
                  </a:lnTo>
                  <a:lnTo>
                    <a:pt x="99" y="43"/>
                  </a:lnTo>
                  <a:lnTo>
                    <a:pt x="90" y="39"/>
                  </a:lnTo>
                  <a:lnTo>
                    <a:pt x="79" y="37"/>
                  </a:lnTo>
                  <a:close/>
                  <a:moveTo>
                    <a:pt x="79" y="0"/>
                  </a:moveTo>
                  <a:lnTo>
                    <a:pt x="97" y="1"/>
                  </a:lnTo>
                  <a:lnTo>
                    <a:pt x="112" y="6"/>
                  </a:lnTo>
                  <a:lnTo>
                    <a:pt x="126" y="14"/>
                  </a:lnTo>
                  <a:lnTo>
                    <a:pt x="138" y="23"/>
                  </a:lnTo>
                  <a:lnTo>
                    <a:pt x="149" y="37"/>
                  </a:lnTo>
                  <a:lnTo>
                    <a:pt x="154" y="53"/>
                  </a:lnTo>
                  <a:lnTo>
                    <a:pt x="158" y="69"/>
                  </a:lnTo>
                  <a:lnTo>
                    <a:pt x="159" y="88"/>
                  </a:lnTo>
                  <a:lnTo>
                    <a:pt x="159" y="109"/>
                  </a:lnTo>
                  <a:lnTo>
                    <a:pt x="159" y="130"/>
                  </a:lnTo>
                  <a:lnTo>
                    <a:pt x="158" y="150"/>
                  </a:lnTo>
                  <a:lnTo>
                    <a:pt x="154" y="166"/>
                  </a:lnTo>
                  <a:lnTo>
                    <a:pt x="149" y="182"/>
                  </a:lnTo>
                  <a:lnTo>
                    <a:pt x="138" y="196"/>
                  </a:lnTo>
                  <a:lnTo>
                    <a:pt x="126" y="205"/>
                  </a:lnTo>
                  <a:lnTo>
                    <a:pt x="112" y="213"/>
                  </a:lnTo>
                  <a:lnTo>
                    <a:pt x="97" y="218"/>
                  </a:lnTo>
                  <a:lnTo>
                    <a:pt x="79" y="219"/>
                  </a:lnTo>
                  <a:lnTo>
                    <a:pt x="62" y="218"/>
                  </a:lnTo>
                  <a:lnTo>
                    <a:pt x="47" y="213"/>
                  </a:lnTo>
                  <a:lnTo>
                    <a:pt x="34" y="205"/>
                  </a:lnTo>
                  <a:lnTo>
                    <a:pt x="21" y="196"/>
                  </a:lnTo>
                  <a:lnTo>
                    <a:pt x="10" y="182"/>
                  </a:lnTo>
                  <a:lnTo>
                    <a:pt x="4" y="166"/>
                  </a:lnTo>
                  <a:lnTo>
                    <a:pt x="1" y="150"/>
                  </a:lnTo>
                  <a:lnTo>
                    <a:pt x="0" y="130"/>
                  </a:lnTo>
                  <a:lnTo>
                    <a:pt x="0" y="109"/>
                  </a:lnTo>
                  <a:lnTo>
                    <a:pt x="0" y="88"/>
                  </a:lnTo>
                  <a:lnTo>
                    <a:pt x="1" y="69"/>
                  </a:lnTo>
                  <a:lnTo>
                    <a:pt x="4" y="53"/>
                  </a:lnTo>
                  <a:lnTo>
                    <a:pt x="10" y="37"/>
                  </a:lnTo>
                  <a:lnTo>
                    <a:pt x="21" y="23"/>
                  </a:lnTo>
                  <a:lnTo>
                    <a:pt x="34" y="14"/>
                  </a:lnTo>
                  <a:lnTo>
                    <a:pt x="47" y="6"/>
                  </a:lnTo>
                  <a:lnTo>
                    <a:pt x="62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Freeform 79"/>
            <p:cNvSpPr>
              <a:spLocks/>
            </p:cNvSpPr>
            <p:nvPr userDrawn="1"/>
          </p:nvSpPr>
          <p:spPr bwMode="auto">
            <a:xfrm>
              <a:off x="4337" y="3732"/>
              <a:ext cx="23" cy="36"/>
            </a:xfrm>
            <a:custGeom>
              <a:avLst/>
              <a:gdLst>
                <a:gd name="T0" fmla="*/ 0 w 139"/>
                <a:gd name="T1" fmla="*/ 0 h 215"/>
                <a:gd name="T2" fmla="*/ 42 w 139"/>
                <a:gd name="T3" fmla="*/ 0 h 215"/>
                <a:gd name="T4" fmla="*/ 42 w 139"/>
                <a:gd name="T5" fmla="*/ 177 h 215"/>
                <a:gd name="T6" fmla="*/ 139 w 139"/>
                <a:gd name="T7" fmla="*/ 177 h 215"/>
                <a:gd name="T8" fmla="*/ 139 w 139"/>
                <a:gd name="T9" fmla="*/ 215 h 215"/>
                <a:gd name="T10" fmla="*/ 0 w 139"/>
                <a:gd name="T11" fmla="*/ 215 h 215"/>
                <a:gd name="T12" fmla="*/ 0 w 139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5">
                  <a:moveTo>
                    <a:pt x="0" y="0"/>
                  </a:moveTo>
                  <a:lnTo>
                    <a:pt x="42" y="0"/>
                  </a:lnTo>
                  <a:lnTo>
                    <a:pt x="42" y="177"/>
                  </a:lnTo>
                  <a:lnTo>
                    <a:pt x="139" y="177"/>
                  </a:lnTo>
                  <a:lnTo>
                    <a:pt x="139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80"/>
            <p:cNvSpPr>
              <a:spLocks/>
            </p:cNvSpPr>
            <p:nvPr userDrawn="1"/>
          </p:nvSpPr>
          <p:spPr bwMode="auto">
            <a:xfrm>
              <a:off x="4365" y="3732"/>
              <a:ext cx="26" cy="36"/>
            </a:xfrm>
            <a:custGeom>
              <a:avLst/>
              <a:gdLst>
                <a:gd name="T0" fmla="*/ 0 w 155"/>
                <a:gd name="T1" fmla="*/ 0 h 215"/>
                <a:gd name="T2" fmla="*/ 155 w 155"/>
                <a:gd name="T3" fmla="*/ 0 h 215"/>
                <a:gd name="T4" fmla="*/ 155 w 155"/>
                <a:gd name="T5" fmla="*/ 38 h 215"/>
                <a:gd name="T6" fmla="*/ 99 w 155"/>
                <a:gd name="T7" fmla="*/ 38 h 215"/>
                <a:gd name="T8" fmla="*/ 99 w 155"/>
                <a:gd name="T9" fmla="*/ 215 h 215"/>
                <a:gd name="T10" fmla="*/ 57 w 155"/>
                <a:gd name="T11" fmla="*/ 215 h 215"/>
                <a:gd name="T12" fmla="*/ 57 w 155"/>
                <a:gd name="T13" fmla="*/ 38 h 215"/>
                <a:gd name="T14" fmla="*/ 0 w 155"/>
                <a:gd name="T15" fmla="*/ 38 h 215"/>
                <a:gd name="T16" fmla="*/ 0 w 155"/>
                <a:gd name="T1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15">
                  <a:moveTo>
                    <a:pt x="0" y="0"/>
                  </a:moveTo>
                  <a:lnTo>
                    <a:pt x="155" y="0"/>
                  </a:lnTo>
                  <a:lnTo>
                    <a:pt x="155" y="38"/>
                  </a:lnTo>
                  <a:lnTo>
                    <a:pt x="99" y="38"/>
                  </a:lnTo>
                  <a:lnTo>
                    <a:pt x="99" y="215"/>
                  </a:lnTo>
                  <a:lnTo>
                    <a:pt x="57" y="215"/>
                  </a:lnTo>
                  <a:lnTo>
                    <a:pt x="57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81"/>
            <p:cNvSpPr>
              <a:spLocks/>
            </p:cNvSpPr>
            <p:nvPr userDrawn="1"/>
          </p:nvSpPr>
          <p:spPr bwMode="auto">
            <a:xfrm>
              <a:off x="4400" y="3732"/>
              <a:ext cx="24" cy="36"/>
            </a:xfrm>
            <a:custGeom>
              <a:avLst/>
              <a:gdLst>
                <a:gd name="T0" fmla="*/ 4 w 141"/>
                <a:gd name="T1" fmla="*/ 0 h 215"/>
                <a:gd name="T2" fmla="*/ 141 w 141"/>
                <a:gd name="T3" fmla="*/ 0 h 215"/>
                <a:gd name="T4" fmla="*/ 141 w 141"/>
                <a:gd name="T5" fmla="*/ 33 h 215"/>
                <a:gd name="T6" fmla="*/ 50 w 141"/>
                <a:gd name="T7" fmla="*/ 177 h 215"/>
                <a:gd name="T8" fmla="*/ 141 w 141"/>
                <a:gd name="T9" fmla="*/ 177 h 215"/>
                <a:gd name="T10" fmla="*/ 141 w 141"/>
                <a:gd name="T11" fmla="*/ 215 h 215"/>
                <a:gd name="T12" fmla="*/ 0 w 141"/>
                <a:gd name="T13" fmla="*/ 215 h 215"/>
                <a:gd name="T14" fmla="*/ 0 w 141"/>
                <a:gd name="T15" fmla="*/ 181 h 215"/>
                <a:gd name="T16" fmla="*/ 92 w 141"/>
                <a:gd name="T17" fmla="*/ 38 h 215"/>
                <a:gd name="T18" fmla="*/ 4 w 141"/>
                <a:gd name="T19" fmla="*/ 38 h 215"/>
                <a:gd name="T20" fmla="*/ 4 w 141"/>
                <a:gd name="T2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215">
                  <a:moveTo>
                    <a:pt x="4" y="0"/>
                  </a:moveTo>
                  <a:lnTo>
                    <a:pt x="141" y="0"/>
                  </a:lnTo>
                  <a:lnTo>
                    <a:pt x="141" y="33"/>
                  </a:lnTo>
                  <a:lnTo>
                    <a:pt x="50" y="177"/>
                  </a:lnTo>
                  <a:lnTo>
                    <a:pt x="141" y="177"/>
                  </a:lnTo>
                  <a:lnTo>
                    <a:pt x="141" y="215"/>
                  </a:lnTo>
                  <a:lnTo>
                    <a:pt x="0" y="215"/>
                  </a:lnTo>
                  <a:lnTo>
                    <a:pt x="0" y="181"/>
                  </a:lnTo>
                  <a:lnTo>
                    <a:pt x="92" y="38"/>
                  </a:lnTo>
                  <a:lnTo>
                    <a:pt x="4" y="3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Rectangle 82"/>
            <p:cNvSpPr>
              <a:spLocks noChangeArrowheads="1"/>
            </p:cNvSpPr>
            <p:nvPr userDrawn="1"/>
          </p:nvSpPr>
          <p:spPr bwMode="auto">
            <a:xfrm>
              <a:off x="4118" y="3795"/>
              <a:ext cx="3" cy="179"/>
            </a:xfrm>
            <a:prstGeom prst="rect">
              <a:avLst/>
            </a:prstGeom>
            <a:solidFill>
              <a:srgbClr val="0052D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83"/>
            <p:cNvSpPr>
              <a:spLocks noEditPoints="1"/>
            </p:cNvSpPr>
            <p:nvPr userDrawn="1"/>
          </p:nvSpPr>
          <p:spPr bwMode="auto">
            <a:xfrm>
              <a:off x="3991" y="3676"/>
              <a:ext cx="84" cy="99"/>
            </a:xfrm>
            <a:custGeom>
              <a:avLst/>
              <a:gdLst>
                <a:gd name="T0" fmla="*/ 383 w 502"/>
                <a:gd name="T1" fmla="*/ 366 h 596"/>
                <a:gd name="T2" fmla="*/ 379 w 502"/>
                <a:gd name="T3" fmla="*/ 457 h 596"/>
                <a:gd name="T4" fmla="*/ 337 w 502"/>
                <a:gd name="T5" fmla="*/ 460 h 596"/>
                <a:gd name="T6" fmla="*/ 273 w 502"/>
                <a:gd name="T7" fmla="*/ 486 h 596"/>
                <a:gd name="T8" fmla="*/ 222 w 502"/>
                <a:gd name="T9" fmla="*/ 534 h 596"/>
                <a:gd name="T10" fmla="*/ 192 w 502"/>
                <a:gd name="T11" fmla="*/ 596 h 596"/>
                <a:gd name="T12" fmla="*/ 157 w 502"/>
                <a:gd name="T13" fmla="*/ 595 h 596"/>
                <a:gd name="T14" fmla="*/ 141 w 502"/>
                <a:gd name="T15" fmla="*/ 546 h 596"/>
                <a:gd name="T16" fmla="*/ 172 w 502"/>
                <a:gd name="T17" fmla="*/ 464 h 596"/>
                <a:gd name="T18" fmla="*/ 227 w 502"/>
                <a:gd name="T19" fmla="*/ 397 h 596"/>
                <a:gd name="T20" fmla="*/ 301 w 502"/>
                <a:gd name="T21" fmla="*/ 349 h 596"/>
                <a:gd name="T22" fmla="*/ 386 w 502"/>
                <a:gd name="T23" fmla="*/ 325 h 596"/>
                <a:gd name="T24" fmla="*/ 410 w 502"/>
                <a:gd name="T25" fmla="*/ 195 h 596"/>
                <a:gd name="T26" fmla="*/ 392 w 502"/>
                <a:gd name="T27" fmla="*/ 283 h 596"/>
                <a:gd name="T28" fmla="*/ 301 w 502"/>
                <a:gd name="T29" fmla="*/ 303 h 596"/>
                <a:gd name="T30" fmla="*/ 221 w 502"/>
                <a:gd name="T31" fmla="*/ 346 h 596"/>
                <a:gd name="T32" fmla="*/ 158 w 502"/>
                <a:gd name="T33" fmla="*/ 410 h 596"/>
                <a:gd name="T34" fmla="*/ 114 w 502"/>
                <a:gd name="T35" fmla="*/ 490 h 596"/>
                <a:gd name="T36" fmla="*/ 94 w 502"/>
                <a:gd name="T37" fmla="*/ 581 h 596"/>
                <a:gd name="T38" fmla="*/ 62 w 502"/>
                <a:gd name="T39" fmla="*/ 510 h 596"/>
                <a:gd name="T40" fmla="*/ 94 w 502"/>
                <a:gd name="T41" fmla="*/ 405 h 596"/>
                <a:gd name="T42" fmla="*/ 149 w 502"/>
                <a:gd name="T43" fmla="*/ 315 h 596"/>
                <a:gd name="T44" fmla="*/ 224 w 502"/>
                <a:gd name="T45" fmla="*/ 241 h 596"/>
                <a:gd name="T46" fmla="*/ 316 w 502"/>
                <a:gd name="T47" fmla="*/ 187 h 596"/>
                <a:gd name="T48" fmla="*/ 420 w 502"/>
                <a:gd name="T49" fmla="*/ 158 h 596"/>
                <a:gd name="T50" fmla="*/ 496 w 502"/>
                <a:gd name="T51" fmla="*/ 7 h 596"/>
                <a:gd name="T52" fmla="*/ 475 w 502"/>
                <a:gd name="T53" fmla="*/ 35 h 596"/>
                <a:gd name="T54" fmla="*/ 448 w 502"/>
                <a:gd name="T55" fmla="*/ 86 h 596"/>
                <a:gd name="T56" fmla="*/ 379 w 502"/>
                <a:gd name="T57" fmla="*/ 127 h 596"/>
                <a:gd name="T58" fmla="*/ 278 w 502"/>
                <a:gd name="T59" fmla="*/ 161 h 596"/>
                <a:gd name="T60" fmla="*/ 187 w 502"/>
                <a:gd name="T61" fmla="*/ 218 h 596"/>
                <a:gd name="T62" fmla="*/ 114 w 502"/>
                <a:gd name="T63" fmla="*/ 293 h 596"/>
                <a:gd name="T64" fmla="*/ 60 w 502"/>
                <a:gd name="T65" fmla="*/ 385 h 596"/>
                <a:gd name="T66" fmla="*/ 28 w 502"/>
                <a:gd name="T67" fmla="*/ 490 h 596"/>
                <a:gd name="T68" fmla="*/ 0 w 502"/>
                <a:gd name="T69" fmla="*/ 528 h 596"/>
                <a:gd name="T70" fmla="*/ 13 w 502"/>
                <a:gd name="T71" fmla="*/ 411 h 596"/>
                <a:gd name="T72" fmla="*/ 52 w 502"/>
                <a:gd name="T73" fmla="*/ 302 h 596"/>
                <a:gd name="T74" fmla="*/ 110 w 502"/>
                <a:gd name="T75" fmla="*/ 205 h 596"/>
                <a:gd name="T76" fmla="*/ 187 w 502"/>
                <a:gd name="T77" fmla="*/ 124 h 596"/>
                <a:gd name="T78" fmla="*/ 281 w 502"/>
                <a:gd name="T79" fmla="*/ 61 h 596"/>
                <a:gd name="T80" fmla="*/ 386 w 502"/>
                <a:gd name="T81" fmla="*/ 19 h 596"/>
                <a:gd name="T82" fmla="*/ 502 w 502"/>
                <a:gd name="T83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2" h="596">
                  <a:moveTo>
                    <a:pt x="386" y="325"/>
                  </a:moveTo>
                  <a:lnTo>
                    <a:pt x="383" y="366"/>
                  </a:lnTo>
                  <a:lnTo>
                    <a:pt x="381" y="410"/>
                  </a:lnTo>
                  <a:lnTo>
                    <a:pt x="379" y="457"/>
                  </a:lnTo>
                  <a:lnTo>
                    <a:pt x="374" y="457"/>
                  </a:lnTo>
                  <a:lnTo>
                    <a:pt x="337" y="460"/>
                  </a:lnTo>
                  <a:lnTo>
                    <a:pt x="303" y="471"/>
                  </a:lnTo>
                  <a:lnTo>
                    <a:pt x="273" y="486"/>
                  </a:lnTo>
                  <a:lnTo>
                    <a:pt x="245" y="508"/>
                  </a:lnTo>
                  <a:lnTo>
                    <a:pt x="222" y="534"/>
                  </a:lnTo>
                  <a:lnTo>
                    <a:pt x="204" y="564"/>
                  </a:lnTo>
                  <a:lnTo>
                    <a:pt x="192" y="596"/>
                  </a:lnTo>
                  <a:lnTo>
                    <a:pt x="177" y="596"/>
                  </a:lnTo>
                  <a:lnTo>
                    <a:pt x="157" y="595"/>
                  </a:lnTo>
                  <a:lnTo>
                    <a:pt x="133" y="592"/>
                  </a:lnTo>
                  <a:lnTo>
                    <a:pt x="141" y="546"/>
                  </a:lnTo>
                  <a:lnTo>
                    <a:pt x="153" y="504"/>
                  </a:lnTo>
                  <a:lnTo>
                    <a:pt x="172" y="464"/>
                  </a:lnTo>
                  <a:lnTo>
                    <a:pt x="198" y="427"/>
                  </a:lnTo>
                  <a:lnTo>
                    <a:pt x="227" y="397"/>
                  </a:lnTo>
                  <a:lnTo>
                    <a:pt x="262" y="370"/>
                  </a:lnTo>
                  <a:lnTo>
                    <a:pt x="301" y="349"/>
                  </a:lnTo>
                  <a:lnTo>
                    <a:pt x="342" y="333"/>
                  </a:lnTo>
                  <a:lnTo>
                    <a:pt x="386" y="325"/>
                  </a:lnTo>
                  <a:close/>
                  <a:moveTo>
                    <a:pt x="420" y="158"/>
                  </a:moveTo>
                  <a:lnTo>
                    <a:pt x="410" y="195"/>
                  </a:lnTo>
                  <a:lnTo>
                    <a:pt x="400" y="237"/>
                  </a:lnTo>
                  <a:lnTo>
                    <a:pt x="392" y="283"/>
                  </a:lnTo>
                  <a:lnTo>
                    <a:pt x="345" y="290"/>
                  </a:lnTo>
                  <a:lnTo>
                    <a:pt x="301" y="303"/>
                  </a:lnTo>
                  <a:lnTo>
                    <a:pt x="260" y="322"/>
                  </a:lnTo>
                  <a:lnTo>
                    <a:pt x="221" y="346"/>
                  </a:lnTo>
                  <a:lnTo>
                    <a:pt x="187" y="376"/>
                  </a:lnTo>
                  <a:lnTo>
                    <a:pt x="158" y="410"/>
                  </a:lnTo>
                  <a:lnTo>
                    <a:pt x="133" y="448"/>
                  </a:lnTo>
                  <a:lnTo>
                    <a:pt x="114" y="490"/>
                  </a:lnTo>
                  <a:lnTo>
                    <a:pt x="101" y="534"/>
                  </a:lnTo>
                  <a:lnTo>
                    <a:pt x="94" y="581"/>
                  </a:lnTo>
                  <a:lnTo>
                    <a:pt x="57" y="566"/>
                  </a:lnTo>
                  <a:lnTo>
                    <a:pt x="62" y="510"/>
                  </a:lnTo>
                  <a:lnTo>
                    <a:pt x="75" y="457"/>
                  </a:lnTo>
                  <a:lnTo>
                    <a:pt x="94" y="405"/>
                  </a:lnTo>
                  <a:lnTo>
                    <a:pt x="118" y="358"/>
                  </a:lnTo>
                  <a:lnTo>
                    <a:pt x="149" y="315"/>
                  </a:lnTo>
                  <a:lnTo>
                    <a:pt x="184" y="275"/>
                  </a:lnTo>
                  <a:lnTo>
                    <a:pt x="224" y="241"/>
                  </a:lnTo>
                  <a:lnTo>
                    <a:pt x="268" y="210"/>
                  </a:lnTo>
                  <a:lnTo>
                    <a:pt x="316" y="187"/>
                  </a:lnTo>
                  <a:lnTo>
                    <a:pt x="366" y="169"/>
                  </a:lnTo>
                  <a:lnTo>
                    <a:pt x="420" y="158"/>
                  </a:lnTo>
                  <a:close/>
                  <a:moveTo>
                    <a:pt x="502" y="0"/>
                  </a:moveTo>
                  <a:lnTo>
                    <a:pt x="496" y="7"/>
                  </a:lnTo>
                  <a:lnTo>
                    <a:pt x="487" y="19"/>
                  </a:lnTo>
                  <a:lnTo>
                    <a:pt x="475" y="35"/>
                  </a:lnTo>
                  <a:lnTo>
                    <a:pt x="463" y="58"/>
                  </a:lnTo>
                  <a:lnTo>
                    <a:pt x="448" y="86"/>
                  </a:lnTo>
                  <a:lnTo>
                    <a:pt x="434" y="120"/>
                  </a:lnTo>
                  <a:lnTo>
                    <a:pt x="379" y="127"/>
                  </a:lnTo>
                  <a:lnTo>
                    <a:pt x="327" y="141"/>
                  </a:lnTo>
                  <a:lnTo>
                    <a:pt x="278" y="161"/>
                  </a:lnTo>
                  <a:lnTo>
                    <a:pt x="231" y="187"/>
                  </a:lnTo>
                  <a:lnTo>
                    <a:pt x="187" y="218"/>
                  </a:lnTo>
                  <a:lnTo>
                    <a:pt x="149" y="254"/>
                  </a:lnTo>
                  <a:lnTo>
                    <a:pt x="114" y="293"/>
                  </a:lnTo>
                  <a:lnTo>
                    <a:pt x="84" y="338"/>
                  </a:lnTo>
                  <a:lnTo>
                    <a:pt x="60" y="385"/>
                  </a:lnTo>
                  <a:lnTo>
                    <a:pt x="41" y="436"/>
                  </a:lnTo>
                  <a:lnTo>
                    <a:pt x="28" y="490"/>
                  </a:lnTo>
                  <a:lnTo>
                    <a:pt x="21" y="545"/>
                  </a:lnTo>
                  <a:lnTo>
                    <a:pt x="0" y="528"/>
                  </a:lnTo>
                  <a:lnTo>
                    <a:pt x="4" y="468"/>
                  </a:lnTo>
                  <a:lnTo>
                    <a:pt x="13" y="411"/>
                  </a:lnTo>
                  <a:lnTo>
                    <a:pt x="29" y="355"/>
                  </a:lnTo>
                  <a:lnTo>
                    <a:pt x="52" y="302"/>
                  </a:lnTo>
                  <a:lnTo>
                    <a:pt x="78" y="252"/>
                  </a:lnTo>
                  <a:lnTo>
                    <a:pt x="110" y="205"/>
                  </a:lnTo>
                  <a:lnTo>
                    <a:pt x="146" y="163"/>
                  </a:lnTo>
                  <a:lnTo>
                    <a:pt x="187" y="124"/>
                  </a:lnTo>
                  <a:lnTo>
                    <a:pt x="232" y="90"/>
                  </a:lnTo>
                  <a:lnTo>
                    <a:pt x="281" y="61"/>
                  </a:lnTo>
                  <a:lnTo>
                    <a:pt x="333" y="38"/>
                  </a:lnTo>
                  <a:lnTo>
                    <a:pt x="386" y="19"/>
                  </a:lnTo>
                  <a:lnTo>
                    <a:pt x="444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84"/>
            <p:cNvSpPr>
              <a:spLocks/>
            </p:cNvSpPr>
            <p:nvPr userDrawn="1"/>
          </p:nvSpPr>
          <p:spPr bwMode="auto">
            <a:xfrm>
              <a:off x="4146" y="3794"/>
              <a:ext cx="22" cy="34"/>
            </a:xfrm>
            <a:custGeom>
              <a:avLst/>
              <a:gdLst>
                <a:gd name="T0" fmla="*/ 3 w 130"/>
                <a:gd name="T1" fmla="*/ 0 h 205"/>
                <a:gd name="T2" fmla="*/ 130 w 130"/>
                <a:gd name="T3" fmla="*/ 0 h 205"/>
                <a:gd name="T4" fmla="*/ 130 w 130"/>
                <a:gd name="T5" fmla="*/ 26 h 205"/>
                <a:gd name="T6" fmla="*/ 35 w 130"/>
                <a:gd name="T7" fmla="*/ 176 h 205"/>
                <a:gd name="T8" fmla="*/ 130 w 130"/>
                <a:gd name="T9" fmla="*/ 176 h 205"/>
                <a:gd name="T10" fmla="*/ 130 w 130"/>
                <a:gd name="T11" fmla="*/ 205 h 205"/>
                <a:gd name="T12" fmla="*/ 0 w 130"/>
                <a:gd name="T13" fmla="*/ 205 h 205"/>
                <a:gd name="T14" fmla="*/ 0 w 130"/>
                <a:gd name="T15" fmla="*/ 178 h 205"/>
                <a:gd name="T16" fmla="*/ 94 w 130"/>
                <a:gd name="T17" fmla="*/ 28 h 205"/>
                <a:gd name="T18" fmla="*/ 3 w 130"/>
                <a:gd name="T19" fmla="*/ 28 h 205"/>
                <a:gd name="T20" fmla="*/ 3 w 130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5">
                  <a:moveTo>
                    <a:pt x="3" y="0"/>
                  </a:moveTo>
                  <a:lnTo>
                    <a:pt x="130" y="0"/>
                  </a:lnTo>
                  <a:lnTo>
                    <a:pt x="130" y="26"/>
                  </a:lnTo>
                  <a:lnTo>
                    <a:pt x="35" y="176"/>
                  </a:lnTo>
                  <a:lnTo>
                    <a:pt x="130" y="176"/>
                  </a:lnTo>
                  <a:lnTo>
                    <a:pt x="130" y="205"/>
                  </a:lnTo>
                  <a:lnTo>
                    <a:pt x="0" y="205"/>
                  </a:lnTo>
                  <a:lnTo>
                    <a:pt x="0" y="178"/>
                  </a:lnTo>
                  <a:lnTo>
                    <a:pt x="94" y="28"/>
                  </a:lnTo>
                  <a:lnTo>
                    <a:pt x="3" y="2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85"/>
            <p:cNvSpPr>
              <a:spLocks/>
            </p:cNvSpPr>
            <p:nvPr userDrawn="1"/>
          </p:nvSpPr>
          <p:spPr bwMode="auto">
            <a:xfrm>
              <a:off x="4176" y="3794"/>
              <a:ext cx="22" cy="34"/>
            </a:xfrm>
            <a:custGeom>
              <a:avLst/>
              <a:gdLst>
                <a:gd name="T0" fmla="*/ 0 w 130"/>
                <a:gd name="T1" fmla="*/ 0 h 205"/>
                <a:gd name="T2" fmla="*/ 130 w 130"/>
                <a:gd name="T3" fmla="*/ 0 h 205"/>
                <a:gd name="T4" fmla="*/ 130 w 130"/>
                <a:gd name="T5" fmla="*/ 28 h 205"/>
                <a:gd name="T6" fmla="*/ 31 w 130"/>
                <a:gd name="T7" fmla="*/ 28 h 205"/>
                <a:gd name="T8" fmla="*/ 31 w 130"/>
                <a:gd name="T9" fmla="*/ 88 h 205"/>
                <a:gd name="T10" fmla="*/ 115 w 130"/>
                <a:gd name="T11" fmla="*/ 88 h 205"/>
                <a:gd name="T12" fmla="*/ 115 w 130"/>
                <a:gd name="T13" fmla="*/ 115 h 205"/>
                <a:gd name="T14" fmla="*/ 31 w 130"/>
                <a:gd name="T15" fmla="*/ 115 h 205"/>
                <a:gd name="T16" fmla="*/ 31 w 130"/>
                <a:gd name="T17" fmla="*/ 176 h 205"/>
                <a:gd name="T18" fmla="*/ 130 w 130"/>
                <a:gd name="T19" fmla="*/ 176 h 205"/>
                <a:gd name="T20" fmla="*/ 130 w 130"/>
                <a:gd name="T21" fmla="*/ 205 h 205"/>
                <a:gd name="T22" fmla="*/ 0 w 130"/>
                <a:gd name="T23" fmla="*/ 205 h 205"/>
                <a:gd name="T24" fmla="*/ 0 w 130"/>
                <a:gd name="T2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205">
                  <a:moveTo>
                    <a:pt x="0" y="0"/>
                  </a:moveTo>
                  <a:lnTo>
                    <a:pt x="130" y="0"/>
                  </a:lnTo>
                  <a:lnTo>
                    <a:pt x="130" y="28"/>
                  </a:lnTo>
                  <a:lnTo>
                    <a:pt x="31" y="28"/>
                  </a:lnTo>
                  <a:lnTo>
                    <a:pt x="31" y="88"/>
                  </a:lnTo>
                  <a:lnTo>
                    <a:pt x="115" y="88"/>
                  </a:lnTo>
                  <a:lnTo>
                    <a:pt x="115" y="115"/>
                  </a:lnTo>
                  <a:lnTo>
                    <a:pt x="31" y="115"/>
                  </a:lnTo>
                  <a:lnTo>
                    <a:pt x="31" y="176"/>
                  </a:lnTo>
                  <a:lnTo>
                    <a:pt x="130" y="176"/>
                  </a:lnTo>
                  <a:lnTo>
                    <a:pt x="130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86"/>
            <p:cNvSpPr>
              <a:spLocks/>
            </p:cNvSpPr>
            <p:nvPr userDrawn="1"/>
          </p:nvSpPr>
          <p:spPr bwMode="auto">
            <a:xfrm>
              <a:off x="4207" y="3794"/>
              <a:ext cx="25" cy="34"/>
            </a:xfrm>
            <a:custGeom>
              <a:avLst/>
              <a:gdLst>
                <a:gd name="T0" fmla="*/ 0 w 153"/>
                <a:gd name="T1" fmla="*/ 0 h 205"/>
                <a:gd name="T2" fmla="*/ 28 w 153"/>
                <a:gd name="T3" fmla="*/ 0 h 205"/>
                <a:gd name="T4" fmla="*/ 122 w 153"/>
                <a:gd name="T5" fmla="*/ 143 h 205"/>
                <a:gd name="T6" fmla="*/ 122 w 153"/>
                <a:gd name="T7" fmla="*/ 0 h 205"/>
                <a:gd name="T8" fmla="*/ 153 w 153"/>
                <a:gd name="T9" fmla="*/ 0 h 205"/>
                <a:gd name="T10" fmla="*/ 153 w 153"/>
                <a:gd name="T11" fmla="*/ 205 h 205"/>
                <a:gd name="T12" fmla="*/ 125 w 153"/>
                <a:gd name="T13" fmla="*/ 205 h 205"/>
                <a:gd name="T14" fmla="*/ 30 w 153"/>
                <a:gd name="T15" fmla="*/ 61 h 205"/>
                <a:gd name="T16" fmla="*/ 30 w 153"/>
                <a:gd name="T17" fmla="*/ 205 h 205"/>
                <a:gd name="T18" fmla="*/ 0 w 153"/>
                <a:gd name="T19" fmla="*/ 205 h 205"/>
                <a:gd name="T20" fmla="*/ 0 w 153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205">
                  <a:moveTo>
                    <a:pt x="0" y="0"/>
                  </a:moveTo>
                  <a:lnTo>
                    <a:pt x="28" y="0"/>
                  </a:lnTo>
                  <a:lnTo>
                    <a:pt x="122" y="143"/>
                  </a:lnTo>
                  <a:lnTo>
                    <a:pt x="122" y="0"/>
                  </a:lnTo>
                  <a:lnTo>
                    <a:pt x="153" y="0"/>
                  </a:lnTo>
                  <a:lnTo>
                    <a:pt x="153" y="205"/>
                  </a:lnTo>
                  <a:lnTo>
                    <a:pt x="125" y="205"/>
                  </a:lnTo>
                  <a:lnTo>
                    <a:pt x="30" y="61"/>
                  </a:lnTo>
                  <a:lnTo>
                    <a:pt x="30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87"/>
            <p:cNvSpPr>
              <a:spLocks/>
            </p:cNvSpPr>
            <p:nvPr userDrawn="1"/>
          </p:nvSpPr>
          <p:spPr bwMode="auto">
            <a:xfrm>
              <a:off x="4240" y="3794"/>
              <a:ext cx="24" cy="34"/>
            </a:xfrm>
            <a:custGeom>
              <a:avLst/>
              <a:gdLst>
                <a:gd name="T0" fmla="*/ 0 w 143"/>
                <a:gd name="T1" fmla="*/ 0 h 205"/>
                <a:gd name="T2" fmla="*/ 143 w 143"/>
                <a:gd name="T3" fmla="*/ 0 h 205"/>
                <a:gd name="T4" fmla="*/ 143 w 143"/>
                <a:gd name="T5" fmla="*/ 28 h 205"/>
                <a:gd name="T6" fmla="*/ 87 w 143"/>
                <a:gd name="T7" fmla="*/ 28 h 205"/>
                <a:gd name="T8" fmla="*/ 87 w 143"/>
                <a:gd name="T9" fmla="*/ 205 h 205"/>
                <a:gd name="T10" fmla="*/ 56 w 143"/>
                <a:gd name="T11" fmla="*/ 205 h 205"/>
                <a:gd name="T12" fmla="*/ 56 w 143"/>
                <a:gd name="T13" fmla="*/ 28 h 205"/>
                <a:gd name="T14" fmla="*/ 0 w 143"/>
                <a:gd name="T15" fmla="*/ 28 h 205"/>
                <a:gd name="T16" fmla="*/ 0 w 143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05">
                  <a:moveTo>
                    <a:pt x="0" y="0"/>
                  </a:moveTo>
                  <a:lnTo>
                    <a:pt x="143" y="0"/>
                  </a:lnTo>
                  <a:lnTo>
                    <a:pt x="143" y="28"/>
                  </a:lnTo>
                  <a:lnTo>
                    <a:pt x="87" y="28"/>
                  </a:lnTo>
                  <a:lnTo>
                    <a:pt x="87" y="205"/>
                  </a:lnTo>
                  <a:lnTo>
                    <a:pt x="56" y="205"/>
                  </a:lnTo>
                  <a:lnTo>
                    <a:pt x="56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88"/>
            <p:cNvSpPr>
              <a:spLocks noEditPoints="1"/>
            </p:cNvSpPr>
            <p:nvPr userDrawn="1"/>
          </p:nvSpPr>
          <p:spPr bwMode="auto">
            <a:xfrm>
              <a:off x="4271" y="3794"/>
              <a:ext cx="25" cy="34"/>
            </a:xfrm>
            <a:custGeom>
              <a:avLst/>
              <a:gdLst>
                <a:gd name="T0" fmla="*/ 30 w 148"/>
                <a:gd name="T1" fmla="*/ 28 h 205"/>
                <a:gd name="T2" fmla="*/ 30 w 148"/>
                <a:gd name="T3" fmla="*/ 92 h 205"/>
                <a:gd name="T4" fmla="*/ 76 w 148"/>
                <a:gd name="T5" fmla="*/ 92 h 205"/>
                <a:gd name="T6" fmla="*/ 90 w 148"/>
                <a:gd name="T7" fmla="*/ 91 h 205"/>
                <a:gd name="T8" fmla="*/ 101 w 148"/>
                <a:gd name="T9" fmla="*/ 84 h 205"/>
                <a:gd name="T10" fmla="*/ 108 w 148"/>
                <a:gd name="T11" fmla="*/ 74 h 205"/>
                <a:gd name="T12" fmla="*/ 111 w 148"/>
                <a:gd name="T13" fmla="*/ 60 h 205"/>
                <a:gd name="T14" fmla="*/ 108 w 148"/>
                <a:gd name="T15" fmla="*/ 47 h 205"/>
                <a:gd name="T16" fmla="*/ 101 w 148"/>
                <a:gd name="T17" fmla="*/ 37 h 205"/>
                <a:gd name="T18" fmla="*/ 90 w 148"/>
                <a:gd name="T19" fmla="*/ 31 h 205"/>
                <a:gd name="T20" fmla="*/ 76 w 148"/>
                <a:gd name="T21" fmla="*/ 28 h 205"/>
                <a:gd name="T22" fmla="*/ 30 w 148"/>
                <a:gd name="T23" fmla="*/ 28 h 205"/>
                <a:gd name="T24" fmla="*/ 0 w 148"/>
                <a:gd name="T25" fmla="*/ 0 h 205"/>
                <a:gd name="T26" fmla="*/ 78 w 148"/>
                <a:gd name="T27" fmla="*/ 0 h 205"/>
                <a:gd name="T28" fmla="*/ 100 w 148"/>
                <a:gd name="T29" fmla="*/ 4 h 205"/>
                <a:gd name="T30" fmla="*/ 118 w 148"/>
                <a:gd name="T31" fmla="*/ 12 h 205"/>
                <a:gd name="T32" fmla="*/ 131 w 148"/>
                <a:gd name="T33" fmla="*/ 25 h 205"/>
                <a:gd name="T34" fmla="*/ 139 w 148"/>
                <a:gd name="T35" fmla="*/ 41 h 205"/>
                <a:gd name="T36" fmla="*/ 141 w 148"/>
                <a:gd name="T37" fmla="*/ 60 h 205"/>
                <a:gd name="T38" fmla="*/ 139 w 148"/>
                <a:gd name="T39" fmla="*/ 77 h 205"/>
                <a:gd name="T40" fmla="*/ 134 w 148"/>
                <a:gd name="T41" fmla="*/ 91 h 205"/>
                <a:gd name="T42" fmla="*/ 125 w 148"/>
                <a:gd name="T43" fmla="*/ 101 h 205"/>
                <a:gd name="T44" fmla="*/ 114 w 148"/>
                <a:gd name="T45" fmla="*/ 109 h 205"/>
                <a:gd name="T46" fmla="*/ 101 w 148"/>
                <a:gd name="T47" fmla="*/ 114 h 205"/>
                <a:gd name="T48" fmla="*/ 148 w 148"/>
                <a:gd name="T49" fmla="*/ 205 h 205"/>
                <a:gd name="T50" fmla="*/ 112 w 148"/>
                <a:gd name="T51" fmla="*/ 205 h 205"/>
                <a:gd name="T52" fmla="*/ 69 w 148"/>
                <a:gd name="T53" fmla="*/ 119 h 205"/>
                <a:gd name="T54" fmla="*/ 30 w 148"/>
                <a:gd name="T55" fmla="*/ 119 h 205"/>
                <a:gd name="T56" fmla="*/ 30 w 148"/>
                <a:gd name="T57" fmla="*/ 205 h 205"/>
                <a:gd name="T58" fmla="*/ 0 w 148"/>
                <a:gd name="T59" fmla="*/ 205 h 205"/>
                <a:gd name="T60" fmla="*/ 0 w 148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8" h="205">
                  <a:moveTo>
                    <a:pt x="30" y="28"/>
                  </a:moveTo>
                  <a:lnTo>
                    <a:pt x="30" y="92"/>
                  </a:lnTo>
                  <a:lnTo>
                    <a:pt x="76" y="92"/>
                  </a:lnTo>
                  <a:lnTo>
                    <a:pt x="90" y="91"/>
                  </a:lnTo>
                  <a:lnTo>
                    <a:pt x="101" y="84"/>
                  </a:lnTo>
                  <a:lnTo>
                    <a:pt x="108" y="74"/>
                  </a:lnTo>
                  <a:lnTo>
                    <a:pt x="111" y="60"/>
                  </a:lnTo>
                  <a:lnTo>
                    <a:pt x="108" y="47"/>
                  </a:lnTo>
                  <a:lnTo>
                    <a:pt x="101" y="37"/>
                  </a:lnTo>
                  <a:lnTo>
                    <a:pt x="90" y="31"/>
                  </a:lnTo>
                  <a:lnTo>
                    <a:pt x="76" y="28"/>
                  </a:lnTo>
                  <a:lnTo>
                    <a:pt x="30" y="28"/>
                  </a:lnTo>
                  <a:close/>
                  <a:moveTo>
                    <a:pt x="0" y="0"/>
                  </a:moveTo>
                  <a:lnTo>
                    <a:pt x="78" y="0"/>
                  </a:lnTo>
                  <a:lnTo>
                    <a:pt x="100" y="4"/>
                  </a:lnTo>
                  <a:lnTo>
                    <a:pt x="118" y="12"/>
                  </a:lnTo>
                  <a:lnTo>
                    <a:pt x="131" y="25"/>
                  </a:lnTo>
                  <a:lnTo>
                    <a:pt x="139" y="41"/>
                  </a:lnTo>
                  <a:lnTo>
                    <a:pt x="141" y="60"/>
                  </a:lnTo>
                  <a:lnTo>
                    <a:pt x="139" y="77"/>
                  </a:lnTo>
                  <a:lnTo>
                    <a:pt x="134" y="91"/>
                  </a:lnTo>
                  <a:lnTo>
                    <a:pt x="125" y="101"/>
                  </a:lnTo>
                  <a:lnTo>
                    <a:pt x="114" y="109"/>
                  </a:lnTo>
                  <a:lnTo>
                    <a:pt x="101" y="114"/>
                  </a:lnTo>
                  <a:lnTo>
                    <a:pt x="148" y="205"/>
                  </a:lnTo>
                  <a:lnTo>
                    <a:pt x="112" y="205"/>
                  </a:lnTo>
                  <a:lnTo>
                    <a:pt x="69" y="119"/>
                  </a:lnTo>
                  <a:lnTo>
                    <a:pt x="30" y="119"/>
                  </a:lnTo>
                  <a:lnTo>
                    <a:pt x="30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89"/>
            <p:cNvSpPr>
              <a:spLocks/>
            </p:cNvSpPr>
            <p:nvPr userDrawn="1"/>
          </p:nvSpPr>
          <p:spPr bwMode="auto">
            <a:xfrm>
              <a:off x="4304" y="3794"/>
              <a:ext cx="24" cy="35"/>
            </a:xfrm>
            <a:custGeom>
              <a:avLst/>
              <a:gdLst>
                <a:gd name="T0" fmla="*/ 0 w 146"/>
                <a:gd name="T1" fmla="*/ 0 h 206"/>
                <a:gd name="T2" fmla="*/ 32 w 146"/>
                <a:gd name="T3" fmla="*/ 0 h 206"/>
                <a:gd name="T4" fmla="*/ 32 w 146"/>
                <a:gd name="T5" fmla="*/ 134 h 206"/>
                <a:gd name="T6" fmla="*/ 33 w 146"/>
                <a:gd name="T7" fmla="*/ 149 h 206"/>
                <a:gd name="T8" fmla="*/ 39 w 146"/>
                <a:gd name="T9" fmla="*/ 162 h 206"/>
                <a:gd name="T10" fmla="*/ 47 w 146"/>
                <a:gd name="T11" fmla="*/ 170 h 206"/>
                <a:gd name="T12" fmla="*/ 59 w 146"/>
                <a:gd name="T13" fmla="*/ 176 h 206"/>
                <a:gd name="T14" fmla="*/ 73 w 146"/>
                <a:gd name="T15" fmla="*/ 179 h 206"/>
                <a:gd name="T16" fmla="*/ 88 w 146"/>
                <a:gd name="T17" fmla="*/ 176 h 206"/>
                <a:gd name="T18" fmla="*/ 99 w 146"/>
                <a:gd name="T19" fmla="*/ 170 h 206"/>
                <a:gd name="T20" fmla="*/ 108 w 146"/>
                <a:gd name="T21" fmla="*/ 162 h 206"/>
                <a:gd name="T22" fmla="*/ 114 w 146"/>
                <a:gd name="T23" fmla="*/ 149 h 206"/>
                <a:gd name="T24" fmla="*/ 116 w 146"/>
                <a:gd name="T25" fmla="*/ 134 h 206"/>
                <a:gd name="T26" fmla="*/ 116 w 146"/>
                <a:gd name="T27" fmla="*/ 0 h 206"/>
                <a:gd name="T28" fmla="*/ 146 w 146"/>
                <a:gd name="T29" fmla="*/ 0 h 206"/>
                <a:gd name="T30" fmla="*/ 146 w 146"/>
                <a:gd name="T31" fmla="*/ 136 h 206"/>
                <a:gd name="T32" fmla="*/ 144 w 146"/>
                <a:gd name="T33" fmla="*/ 155 h 206"/>
                <a:gd name="T34" fmla="*/ 137 w 146"/>
                <a:gd name="T35" fmla="*/ 173 h 206"/>
                <a:gd name="T36" fmla="*/ 125 w 146"/>
                <a:gd name="T37" fmla="*/ 187 h 206"/>
                <a:gd name="T38" fmla="*/ 110 w 146"/>
                <a:gd name="T39" fmla="*/ 198 h 206"/>
                <a:gd name="T40" fmla="*/ 92 w 146"/>
                <a:gd name="T41" fmla="*/ 205 h 206"/>
                <a:gd name="T42" fmla="*/ 73 w 146"/>
                <a:gd name="T43" fmla="*/ 206 h 206"/>
                <a:gd name="T44" fmla="*/ 54 w 146"/>
                <a:gd name="T45" fmla="*/ 205 h 206"/>
                <a:gd name="T46" fmla="*/ 36 w 146"/>
                <a:gd name="T47" fmla="*/ 198 h 206"/>
                <a:gd name="T48" fmla="*/ 21 w 146"/>
                <a:gd name="T49" fmla="*/ 187 h 206"/>
                <a:gd name="T50" fmla="*/ 11 w 146"/>
                <a:gd name="T51" fmla="*/ 173 h 206"/>
                <a:gd name="T52" fmla="*/ 2 w 146"/>
                <a:gd name="T53" fmla="*/ 155 h 206"/>
                <a:gd name="T54" fmla="*/ 0 w 146"/>
                <a:gd name="T55" fmla="*/ 136 h 206"/>
                <a:gd name="T56" fmla="*/ 0 w 146"/>
                <a:gd name="T5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06">
                  <a:moveTo>
                    <a:pt x="0" y="0"/>
                  </a:moveTo>
                  <a:lnTo>
                    <a:pt x="32" y="0"/>
                  </a:lnTo>
                  <a:lnTo>
                    <a:pt x="32" y="134"/>
                  </a:lnTo>
                  <a:lnTo>
                    <a:pt x="33" y="149"/>
                  </a:lnTo>
                  <a:lnTo>
                    <a:pt x="39" y="162"/>
                  </a:lnTo>
                  <a:lnTo>
                    <a:pt x="47" y="170"/>
                  </a:lnTo>
                  <a:lnTo>
                    <a:pt x="59" y="176"/>
                  </a:lnTo>
                  <a:lnTo>
                    <a:pt x="73" y="179"/>
                  </a:lnTo>
                  <a:lnTo>
                    <a:pt x="88" y="176"/>
                  </a:lnTo>
                  <a:lnTo>
                    <a:pt x="99" y="170"/>
                  </a:lnTo>
                  <a:lnTo>
                    <a:pt x="108" y="162"/>
                  </a:lnTo>
                  <a:lnTo>
                    <a:pt x="114" y="149"/>
                  </a:lnTo>
                  <a:lnTo>
                    <a:pt x="116" y="134"/>
                  </a:lnTo>
                  <a:lnTo>
                    <a:pt x="116" y="0"/>
                  </a:lnTo>
                  <a:lnTo>
                    <a:pt x="146" y="0"/>
                  </a:lnTo>
                  <a:lnTo>
                    <a:pt x="146" y="136"/>
                  </a:lnTo>
                  <a:lnTo>
                    <a:pt x="144" y="155"/>
                  </a:lnTo>
                  <a:lnTo>
                    <a:pt x="137" y="173"/>
                  </a:lnTo>
                  <a:lnTo>
                    <a:pt x="125" y="187"/>
                  </a:lnTo>
                  <a:lnTo>
                    <a:pt x="110" y="198"/>
                  </a:lnTo>
                  <a:lnTo>
                    <a:pt x="92" y="205"/>
                  </a:lnTo>
                  <a:lnTo>
                    <a:pt x="73" y="206"/>
                  </a:lnTo>
                  <a:lnTo>
                    <a:pt x="54" y="205"/>
                  </a:lnTo>
                  <a:lnTo>
                    <a:pt x="36" y="198"/>
                  </a:lnTo>
                  <a:lnTo>
                    <a:pt x="21" y="187"/>
                  </a:lnTo>
                  <a:lnTo>
                    <a:pt x="11" y="173"/>
                  </a:lnTo>
                  <a:lnTo>
                    <a:pt x="2" y="155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90"/>
            <p:cNvSpPr>
              <a:spLocks/>
            </p:cNvSpPr>
            <p:nvPr userDrawn="1"/>
          </p:nvSpPr>
          <p:spPr bwMode="auto">
            <a:xfrm>
              <a:off x="4338" y="3794"/>
              <a:ext cx="30" cy="34"/>
            </a:xfrm>
            <a:custGeom>
              <a:avLst/>
              <a:gdLst>
                <a:gd name="T0" fmla="*/ 0 w 179"/>
                <a:gd name="T1" fmla="*/ 0 h 205"/>
                <a:gd name="T2" fmla="*/ 31 w 179"/>
                <a:gd name="T3" fmla="*/ 0 h 205"/>
                <a:gd name="T4" fmla="*/ 90 w 179"/>
                <a:gd name="T5" fmla="*/ 127 h 205"/>
                <a:gd name="T6" fmla="*/ 149 w 179"/>
                <a:gd name="T7" fmla="*/ 0 h 205"/>
                <a:gd name="T8" fmla="*/ 179 w 179"/>
                <a:gd name="T9" fmla="*/ 0 h 205"/>
                <a:gd name="T10" fmla="*/ 179 w 179"/>
                <a:gd name="T11" fmla="*/ 205 h 205"/>
                <a:gd name="T12" fmla="*/ 149 w 179"/>
                <a:gd name="T13" fmla="*/ 205 h 205"/>
                <a:gd name="T14" fmla="*/ 149 w 179"/>
                <a:gd name="T15" fmla="*/ 68 h 205"/>
                <a:gd name="T16" fmla="*/ 102 w 179"/>
                <a:gd name="T17" fmla="*/ 168 h 205"/>
                <a:gd name="T18" fmla="*/ 79 w 179"/>
                <a:gd name="T19" fmla="*/ 168 h 205"/>
                <a:gd name="T20" fmla="*/ 31 w 179"/>
                <a:gd name="T21" fmla="*/ 68 h 205"/>
                <a:gd name="T22" fmla="*/ 31 w 179"/>
                <a:gd name="T23" fmla="*/ 205 h 205"/>
                <a:gd name="T24" fmla="*/ 0 w 179"/>
                <a:gd name="T25" fmla="*/ 205 h 205"/>
                <a:gd name="T26" fmla="*/ 0 w 179"/>
                <a:gd name="T2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205">
                  <a:moveTo>
                    <a:pt x="0" y="0"/>
                  </a:moveTo>
                  <a:lnTo>
                    <a:pt x="31" y="0"/>
                  </a:lnTo>
                  <a:lnTo>
                    <a:pt x="90" y="127"/>
                  </a:lnTo>
                  <a:lnTo>
                    <a:pt x="149" y="0"/>
                  </a:lnTo>
                  <a:lnTo>
                    <a:pt x="179" y="0"/>
                  </a:lnTo>
                  <a:lnTo>
                    <a:pt x="179" y="205"/>
                  </a:lnTo>
                  <a:lnTo>
                    <a:pt x="149" y="205"/>
                  </a:lnTo>
                  <a:lnTo>
                    <a:pt x="149" y="68"/>
                  </a:lnTo>
                  <a:lnTo>
                    <a:pt x="102" y="168"/>
                  </a:lnTo>
                  <a:lnTo>
                    <a:pt x="79" y="168"/>
                  </a:lnTo>
                  <a:lnTo>
                    <a:pt x="31" y="68"/>
                  </a:lnTo>
                  <a:lnTo>
                    <a:pt x="31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91"/>
            <p:cNvSpPr>
              <a:spLocks/>
            </p:cNvSpPr>
            <p:nvPr userDrawn="1"/>
          </p:nvSpPr>
          <p:spPr bwMode="auto">
            <a:xfrm>
              <a:off x="4392" y="3794"/>
              <a:ext cx="22" cy="34"/>
            </a:xfrm>
            <a:custGeom>
              <a:avLst/>
              <a:gdLst>
                <a:gd name="T0" fmla="*/ 0 w 130"/>
                <a:gd name="T1" fmla="*/ 0 h 205"/>
                <a:gd name="T2" fmla="*/ 130 w 130"/>
                <a:gd name="T3" fmla="*/ 0 h 205"/>
                <a:gd name="T4" fmla="*/ 130 w 130"/>
                <a:gd name="T5" fmla="*/ 28 h 205"/>
                <a:gd name="T6" fmla="*/ 31 w 130"/>
                <a:gd name="T7" fmla="*/ 28 h 205"/>
                <a:gd name="T8" fmla="*/ 31 w 130"/>
                <a:gd name="T9" fmla="*/ 91 h 205"/>
                <a:gd name="T10" fmla="*/ 115 w 130"/>
                <a:gd name="T11" fmla="*/ 91 h 205"/>
                <a:gd name="T12" fmla="*/ 115 w 130"/>
                <a:gd name="T13" fmla="*/ 119 h 205"/>
                <a:gd name="T14" fmla="*/ 31 w 130"/>
                <a:gd name="T15" fmla="*/ 119 h 205"/>
                <a:gd name="T16" fmla="*/ 31 w 130"/>
                <a:gd name="T17" fmla="*/ 205 h 205"/>
                <a:gd name="T18" fmla="*/ 0 w 130"/>
                <a:gd name="T19" fmla="*/ 205 h 205"/>
                <a:gd name="T20" fmla="*/ 0 w 130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5">
                  <a:moveTo>
                    <a:pt x="0" y="0"/>
                  </a:moveTo>
                  <a:lnTo>
                    <a:pt x="130" y="0"/>
                  </a:lnTo>
                  <a:lnTo>
                    <a:pt x="130" y="28"/>
                  </a:lnTo>
                  <a:lnTo>
                    <a:pt x="31" y="28"/>
                  </a:lnTo>
                  <a:lnTo>
                    <a:pt x="31" y="91"/>
                  </a:lnTo>
                  <a:lnTo>
                    <a:pt x="115" y="91"/>
                  </a:lnTo>
                  <a:lnTo>
                    <a:pt x="115" y="119"/>
                  </a:lnTo>
                  <a:lnTo>
                    <a:pt x="31" y="119"/>
                  </a:lnTo>
                  <a:lnTo>
                    <a:pt x="31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Freeform 92"/>
            <p:cNvSpPr>
              <a:spLocks noEditPoints="1"/>
            </p:cNvSpPr>
            <p:nvPr userDrawn="1"/>
          </p:nvSpPr>
          <p:spPr bwMode="auto">
            <a:xfrm>
              <a:off x="4421" y="3786"/>
              <a:ext cx="25" cy="43"/>
            </a:xfrm>
            <a:custGeom>
              <a:avLst/>
              <a:gdLst>
                <a:gd name="T0" fmla="*/ 0 w 146"/>
                <a:gd name="T1" fmla="*/ 51 h 257"/>
                <a:gd name="T2" fmla="*/ 31 w 146"/>
                <a:gd name="T3" fmla="*/ 51 h 257"/>
                <a:gd name="T4" fmla="*/ 31 w 146"/>
                <a:gd name="T5" fmla="*/ 185 h 257"/>
                <a:gd name="T6" fmla="*/ 32 w 146"/>
                <a:gd name="T7" fmla="*/ 200 h 257"/>
                <a:gd name="T8" fmla="*/ 38 w 146"/>
                <a:gd name="T9" fmla="*/ 213 h 257"/>
                <a:gd name="T10" fmla="*/ 47 w 146"/>
                <a:gd name="T11" fmla="*/ 221 h 257"/>
                <a:gd name="T12" fmla="*/ 58 w 146"/>
                <a:gd name="T13" fmla="*/ 227 h 257"/>
                <a:gd name="T14" fmla="*/ 72 w 146"/>
                <a:gd name="T15" fmla="*/ 230 h 257"/>
                <a:gd name="T16" fmla="*/ 86 w 146"/>
                <a:gd name="T17" fmla="*/ 227 h 257"/>
                <a:gd name="T18" fmla="*/ 98 w 146"/>
                <a:gd name="T19" fmla="*/ 221 h 257"/>
                <a:gd name="T20" fmla="*/ 107 w 146"/>
                <a:gd name="T21" fmla="*/ 213 h 257"/>
                <a:gd name="T22" fmla="*/ 113 w 146"/>
                <a:gd name="T23" fmla="*/ 200 h 257"/>
                <a:gd name="T24" fmla="*/ 114 w 146"/>
                <a:gd name="T25" fmla="*/ 185 h 257"/>
                <a:gd name="T26" fmla="*/ 114 w 146"/>
                <a:gd name="T27" fmla="*/ 51 h 257"/>
                <a:gd name="T28" fmla="*/ 146 w 146"/>
                <a:gd name="T29" fmla="*/ 51 h 257"/>
                <a:gd name="T30" fmla="*/ 146 w 146"/>
                <a:gd name="T31" fmla="*/ 187 h 257"/>
                <a:gd name="T32" fmla="*/ 144 w 146"/>
                <a:gd name="T33" fmla="*/ 206 h 257"/>
                <a:gd name="T34" fmla="*/ 136 w 146"/>
                <a:gd name="T35" fmla="*/ 224 h 257"/>
                <a:gd name="T36" fmla="*/ 125 w 146"/>
                <a:gd name="T37" fmla="*/ 238 h 257"/>
                <a:gd name="T38" fmla="*/ 110 w 146"/>
                <a:gd name="T39" fmla="*/ 249 h 257"/>
                <a:gd name="T40" fmla="*/ 92 w 146"/>
                <a:gd name="T41" fmla="*/ 256 h 257"/>
                <a:gd name="T42" fmla="*/ 72 w 146"/>
                <a:gd name="T43" fmla="*/ 257 h 257"/>
                <a:gd name="T44" fmla="*/ 52 w 146"/>
                <a:gd name="T45" fmla="*/ 256 h 257"/>
                <a:gd name="T46" fmla="*/ 36 w 146"/>
                <a:gd name="T47" fmla="*/ 249 h 257"/>
                <a:gd name="T48" fmla="*/ 21 w 146"/>
                <a:gd name="T49" fmla="*/ 238 h 257"/>
                <a:gd name="T50" fmla="*/ 9 w 146"/>
                <a:gd name="T51" fmla="*/ 224 h 257"/>
                <a:gd name="T52" fmla="*/ 2 w 146"/>
                <a:gd name="T53" fmla="*/ 206 h 257"/>
                <a:gd name="T54" fmla="*/ 0 w 146"/>
                <a:gd name="T55" fmla="*/ 187 h 257"/>
                <a:gd name="T56" fmla="*/ 0 w 146"/>
                <a:gd name="T57" fmla="*/ 51 h 257"/>
                <a:gd name="T58" fmla="*/ 91 w 146"/>
                <a:gd name="T59" fmla="*/ 0 h 257"/>
                <a:gd name="T60" fmla="*/ 117 w 146"/>
                <a:gd name="T61" fmla="*/ 0 h 257"/>
                <a:gd name="T62" fmla="*/ 117 w 146"/>
                <a:gd name="T63" fmla="*/ 30 h 257"/>
                <a:gd name="T64" fmla="*/ 91 w 146"/>
                <a:gd name="T65" fmla="*/ 30 h 257"/>
                <a:gd name="T66" fmla="*/ 91 w 146"/>
                <a:gd name="T67" fmla="*/ 0 h 257"/>
                <a:gd name="T68" fmla="*/ 29 w 146"/>
                <a:gd name="T69" fmla="*/ 0 h 257"/>
                <a:gd name="T70" fmla="*/ 55 w 146"/>
                <a:gd name="T71" fmla="*/ 0 h 257"/>
                <a:gd name="T72" fmla="*/ 55 w 146"/>
                <a:gd name="T73" fmla="*/ 30 h 257"/>
                <a:gd name="T74" fmla="*/ 29 w 146"/>
                <a:gd name="T75" fmla="*/ 30 h 257"/>
                <a:gd name="T76" fmla="*/ 29 w 146"/>
                <a:gd name="T7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6" h="257">
                  <a:moveTo>
                    <a:pt x="0" y="51"/>
                  </a:moveTo>
                  <a:lnTo>
                    <a:pt x="31" y="51"/>
                  </a:lnTo>
                  <a:lnTo>
                    <a:pt x="31" y="185"/>
                  </a:lnTo>
                  <a:lnTo>
                    <a:pt x="32" y="200"/>
                  </a:lnTo>
                  <a:lnTo>
                    <a:pt x="38" y="213"/>
                  </a:lnTo>
                  <a:lnTo>
                    <a:pt x="47" y="221"/>
                  </a:lnTo>
                  <a:lnTo>
                    <a:pt x="58" y="227"/>
                  </a:lnTo>
                  <a:lnTo>
                    <a:pt x="72" y="230"/>
                  </a:lnTo>
                  <a:lnTo>
                    <a:pt x="86" y="227"/>
                  </a:lnTo>
                  <a:lnTo>
                    <a:pt x="98" y="221"/>
                  </a:lnTo>
                  <a:lnTo>
                    <a:pt x="107" y="213"/>
                  </a:lnTo>
                  <a:lnTo>
                    <a:pt x="113" y="200"/>
                  </a:lnTo>
                  <a:lnTo>
                    <a:pt x="114" y="185"/>
                  </a:lnTo>
                  <a:lnTo>
                    <a:pt x="114" y="51"/>
                  </a:lnTo>
                  <a:lnTo>
                    <a:pt x="146" y="51"/>
                  </a:lnTo>
                  <a:lnTo>
                    <a:pt x="146" y="187"/>
                  </a:lnTo>
                  <a:lnTo>
                    <a:pt x="144" y="206"/>
                  </a:lnTo>
                  <a:lnTo>
                    <a:pt x="136" y="224"/>
                  </a:lnTo>
                  <a:lnTo>
                    <a:pt x="125" y="238"/>
                  </a:lnTo>
                  <a:lnTo>
                    <a:pt x="110" y="249"/>
                  </a:lnTo>
                  <a:lnTo>
                    <a:pt x="92" y="256"/>
                  </a:lnTo>
                  <a:lnTo>
                    <a:pt x="72" y="257"/>
                  </a:lnTo>
                  <a:lnTo>
                    <a:pt x="52" y="256"/>
                  </a:lnTo>
                  <a:lnTo>
                    <a:pt x="36" y="249"/>
                  </a:lnTo>
                  <a:lnTo>
                    <a:pt x="21" y="238"/>
                  </a:lnTo>
                  <a:lnTo>
                    <a:pt x="9" y="224"/>
                  </a:lnTo>
                  <a:lnTo>
                    <a:pt x="2" y="206"/>
                  </a:lnTo>
                  <a:lnTo>
                    <a:pt x="0" y="187"/>
                  </a:lnTo>
                  <a:lnTo>
                    <a:pt x="0" y="51"/>
                  </a:lnTo>
                  <a:close/>
                  <a:moveTo>
                    <a:pt x="91" y="0"/>
                  </a:moveTo>
                  <a:lnTo>
                    <a:pt x="117" y="0"/>
                  </a:lnTo>
                  <a:lnTo>
                    <a:pt x="117" y="30"/>
                  </a:lnTo>
                  <a:lnTo>
                    <a:pt x="91" y="30"/>
                  </a:lnTo>
                  <a:lnTo>
                    <a:pt x="91" y="0"/>
                  </a:lnTo>
                  <a:close/>
                  <a:moveTo>
                    <a:pt x="29" y="0"/>
                  </a:moveTo>
                  <a:lnTo>
                    <a:pt x="55" y="0"/>
                  </a:lnTo>
                  <a:lnTo>
                    <a:pt x="55" y="30"/>
                  </a:lnTo>
                  <a:lnTo>
                    <a:pt x="29" y="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93"/>
            <p:cNvSpPr>
              <a:spLocks noEditPoints="1"/>
            </p:cNvSpPr>
            <p:nvPr userDrawn="1"/>
          </p:nvSpPr>
          <p:spPr bwMode="auto">
            <a:xfrm>
              <a:off x="4456" y="3794"/>
              <a:ext cx="24" cy="34"/>
            </a:xfrm>
            <a:custGeom>
              <a:avLst/>
              <a:gdLst>
                <a:gd name="T0" fmla="*/ 30 w 147"/>
                <a:gd name="T1" fmla="*/ 28 h 205"/>
                <a:gd name="T2" fmla="*/ 30 w 147"/>
                <a:gd name="T3" fmla="*/ 92 h 205"/>
                <a:gd name="T4" fmla="*/ 76 w 147"/>
                <a:gd name="T5" fmla="*/ 92 h 205"/>
                <a:gd name="T6" fmla="*/ 90 w 147"/>
                <a:gd name="T7" fmla="*/ 91 h 205"/>
                <a:gd name="T8" fmla="*/ 101 w 147"/>
                <a:gd name="T9" fmla="*/ 84 h 205"/>
                <a:gd name="T10" fmla="*/ 108 w 147"/>
                <a:gd name="T11" fmla="*/ 74 h 205"/>
                <a:gd name="T12" fmla="*/ 111 w 147"/>
                <a:gd name="T13" fmla="*/ 60 h 205"/>
                <a:gd name="T14" fmla="*/ 108 w 147"/>
                <a:gd name="T15" fmla="*/ 47 h 205"/>
                <a:gd name="T16" fmla="*/ 101 w 147"/>
                <a:gd name="T17" fmla="*/ 37 h 205"/>
                <a:gd name="T18" fmla="*/ 90 w 147"/>
                <a:gd name="T19" fmla="*/ 31 h 205"/>
                <a:gd name="T20" fmla="*/ 76 w 147"/>
                <a:gd name="T21" fmla="*/ 28 h 205"/>
                <a:gd name="T22" fmla="*/ 30 w 147"/>
                <a:gd name="T23" fmla="*/ 28 h 205"/>
                <a:gd name="T24" fmla="*/ 0 w 147"/>
                <a:gd name="T25" fmla="*/ 0 h 205"/>
                <a:gd name="T26" fmla="*/ 78 w 147"/>
                <a:gd name="T27" fmla="*/ 0 h 205"/>
                <a:gd name="T28" fmla="*/ 99 w 147"/>
                <a:gd name="T29" fmla="*/ 4 h 205"/>
                <a:gd name="T30" fmla="*/ 117 w 147"/>
                <a:gd name="T31" fmla="*/ 12 h 205"/>
                <a:gd name="T32" fmla="*/ 130 w 147"/>
                <a:gd name="T33" fmla="*/ 25 h 205"/>
                <a:gd name="T34" fmla="*/ 138 w 147"/>
                <a:gd name="T35" fmla="*/ 41 h 205"/>
                <a:gd name="T36" fmla="*/ 142 w 147"/>
                <a:gd name="T37" fmla="*/ 60 h 205"/>
                <a:gd name="T38" fmla="*/ 139 w 147"/>
                <a:gd name="T39" fmla="*/ 77 h 205"/>
                <a:gd name="T40" fmla="*/ 133 w 147"/>
                <a:gd name="T41" fmla="*/ 91 h 205"/>
                <a:gd name="T42" fmla="*/ 125 w 147"/>
                <a:gd name="T43" fmla="*/ 101 h 205"/>
                <a:gd name="T44" fmla="*/ 114 w 147"/>
                <a:gd name="T45" fmla="*/ 109 h 205"/>
                <a:gd name="T46" fmla="*/ 101 w 147"/>
                <a:gd name="T47" fmla="*/ 114 h 205"/>
                <a:gd name="T48" fmla="*/ 147 w 147"/>
                <a:gd name="T49" fmla="*/ 205 h 205"/>
                <a:gd name="T50" fmla="*/ 111 w 147"/>
                <a:gd name="T51" fmla="*/ 205 h 205"/>
                <a:gd name="T52" fmla="*/ 69 w 147"/>
                <a:gd name="T53" fmla="*/ 119 h 205"/>
                <a:gd name="T54" fmla="*/ 30 w 147"/>
                <a:gd name="T55" fmla="*/ 119 h 205"/>
                <a:gd name="T56" fmla="*/ 30 w 147"/>
                <a:gd name="T57" fmla="*/ 205 h 205"/>
                <a:gd name="T58" fmla="*/ 0 w 147"/>
                <a:gd name="T59" fmla="*/ 205 h 205"/>
                <a:gd name="T60" fmla="*/ 0 w 147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7" h="205">
                  <a:moveTo>
                    <a:pt x="30" y="28"/>
                  </a:moveTo>
                  <a:lnTo>
                    <a:pt x="30" y="92"/>
                  </a:lnTo>
                  <a:lnTo>
                    <a:pt x="76" y="92"/>
                  </a:lnTo>
                  <a:lnTo>
                    <a:pt x="90" y="91"/>
                  </a:lnTo>
                  <a:lnTo>
                    <a:pt x="101" y="84"/>
                  </a:lnTo>
                  <a:lnTo>
                    <a:pt x="108" y="74"/>
                  </a:lnTo>
                  <a:lnTo>
                    <a:pt x="111" y="60"/>
                  </a:lnTo>
                  <a:lnTo>
                    <a:pt x="108" y="47"/>
                  </a:lnTo>
                  <a:lnTo>
                    <a:pt x="101" y="37"/>
                  </a:lnTo>
                  <a:lnTo>
                    <a:pt x="90" y="31"/>
                  </a:lnTo>
                  <a:lnTo>
                    <a:pt x="76" y="28"/>
                  </a:lnTo>
                  <a:lnTo>
                    <a:pt x="30" y="28"/>
                  </a:lnTo>
                  <a:close/>
                  <a:moveTo>
                    <a:pt x="0" y="0"/>
                  </a:moveTo>
                  <a:lnTo>
                    <a:pt x="78" y="0"/>
                  </a:lnTo>
                  <a:lnTo>
                    <a:pt x="99" y="4"/>
                  </a:lnTo>
                  <a:lnTo>
                    <a:pt x="117" y="12"/>
                  </a:lnTo>
                  <a:lnTo>
                    <a:pt x="130" y="25"/>
                  </a:lnTo>
                  <a:lnTo>
                    <a:pt x="138" y="41"/>
                  </a:lnTo>
                  <a:lnTo>
                    <a:pt x="142" y="60"/>
                  </a:lnTo>
                  <a:lnTo>
                    <a:pt x="139" y="77"/>
                  </a:lnTo>
                  <a:lnTo>
                    <a:pt x="133" y="91"/>
                  </a:lnTo>
                  <a:lnTo>
                    <a:pt x="125" y="101"/>
                  </a:lnTo>
                  <a:lnTo>
                    <a:pt x="114" y="109"/>
                  </a:lnTo>
                  <a:lnTo>
                    <a:pt x="101" y="114"/>
                  </a:lnTo>
                  <a:lnTo>
                    <a:pt x="147" y="205"/>
                  </a:lnTo>
                  <a:lnTo>
                    <a:pt x="111" y="205"/>
                  </a:lnTo>
                  <a:lnTo>
                    <a:pt x="69" y="119"/>
                  </a:lnTo>
                  <a:lnTo>
                    <a:pt x="30" y="119"/>
                  </a:lnTo>
                  <a:lnTo>
                    <a:pt x="30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94"/>
            <p:cNvSpPr>
              <a:spLocks/>
            </p:cNvSpPr>
            <p:nvPr userDrawn="1"/>
          </p:nvSpPr>
          <p:spPr bwMode="auto">
            <a:xfrm>
              <a:off x="4148" y="3850"/>
              <a:ext cx="24" cy="35"/>
            </a:xfrm>
            <a:custGeom>
              <a:avLst/>
              <a:gdLst>
                <a:gd name="T0" fmla="*/ 0 w 147"/>
                <a:gd name="T1" fmla="*/ 0 h 205"/>
                <a:gd name="T2" fmla="*/ 32 w 147"/>
                <a:gd name="T3" fmla="*/ 0 h 205"/>
                <a:gd name="T4" fmla="*/ 32 w 147"/>
                <a:gd name="T5" fmla="*/ 134 h 205"/>
                <a:gd name="T6" fmla="*/ 33 w 147"/>
                <a:gd name="T7" fmla="*/ 148 h 205"/>
                <a:gd name="T8" fmla="*/ 39 w 147"/>
                <a:gd name="T9" fmla="*/ 161 h 205"/>
                <a:gd name="T10" fmla="*/ 47 w 147"/>
                <a:gd name="T11" fmla="*/ 170 h 205"/>
                <a:gd name="T12" fmla="*/ 59 w 147"/>
                <a:gd name="T13" fmla="*/ 175 h 205"/>
                <a:gd name="T14" fmla="*/ 73 w 147"/>
                <a:gd name="T15" fmla="*/ 177 h 205"/>
                <a:gd name="T16" fmla="*/ 88 w 147"/>
                <a:gd name="T17" fmla="*/ 175 h 205"/>
                <a:gd name="T18" fmla="*/ 99 w 147"/>
                <a:gd name="T19" fmla="*/ 170 h 205"/>
                <a:gd name="T20" fmla="*/ 108 w 147"/>
                <a:gd name="T21" fmla="*/ 161 h 205"/>
                <a:gd name="T22" fmla="*/ 114 w 147"/>
                <a:gd name="T23" fmla="*/ 148 h 205"/>
                <a:gd name="T24" fmla="*/ 115 w 147"/>
                <a:gd name="T25" fmla="*/ 134 h 205"/>
                <a:gd name="T26" fmla="*/ 115 w 147"/>
                <a:gd name="T27" fmla="*/ 0 h 205"/>
                <a:gd name="T28" fmla="*/ 147 w 147"/>
                <a:gd name="T29" fmla="*/ 0 h 205"/>
                <a:gd name="T30" fmla="*/ 147 w 147"/>
                <a:gd name="T31" fmla="*/ 135 h 205"/>
                <a:gd name="T32" fmla="*/ 144 w 147"/>
                <a:gd name="T33" fmla="*/ 155 h 205"/>
                <a:gd name="T34" fmla="*/ 137 w 147"/>
                <a:gd name="T35" fmla="*/ 171 h 205"/>
                <a:gd name="T36" fmla="*/ 126 w 147"/>
                <a:gd name="T37" fmla="*/ 186 h 205"/>
                <a:gd name="T38" fmla="*/ 110 w 147"/>
                <a:gd name="T39" fmla="*/ 196 h 205"/>
                <a:gd name="T40" fmla="*/ 93 w 147"/>
                <a:gd name="T41" fmla="*/ 203 h 205"/>
                <a:gd name="T42" fmla="*/ 73 w 147"/>
                <a:gd name="T43" fmla="*/ 205 h 205"/>
                <a:gd name="T44" fmla="*/ 54 w 147"/>
                <a:gd name="T45" fmla="*/ 203 h 205"/>
                <a:gd name="T46" fmla="*/ 37 w 147"/>
                <a:gd name="T47" fmla="*/ 196 h 205"/>
                <a:gd name="T48" fmla="*/ 21 w 147"/>
                <a:gd name="T49" fmla="*/ 186 h 205"/>
                <a:gd name="T50" fmla="*/ 11 w 147"/>
                <a:gd name="T51" fmla="*/ 171 h 205"/>
                <a:gd name="T52" fmla="*/ 3 w 147"/>
                <a:gd name="T53" fmla="*/ 155 h 205"/>
                <a:gd name="T54" fmla="*/ 0 w 147"/>
                <a:gd name="T55" fmla="*/ 135 h 205"/>
                <a:gd name="T56" fmla="*/ 0 w 147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7" h="205">
                  <a:moveTo>
                    <a:pt x="0" y="0"/>
                  </a:moveTo>
                  <a:lnTo>
                    <a:pt x="32" y="0"/>
                  </a:lnTo>
                  <a:lnTo>
                    <a:pt x="32" y="134"/>
                  </a:lnTo>
                  <a:lnTo>
                    <a:pt x="33" y="148"/>
                  </a:lnTo>
                  <a:lnTo>
                    <a:pt x="39" y="161"/>
                  </a:lnTo>
                  <a:lnTo>
                    <a:pt x="47" y="170"/>
                  </a:lnTo>
                  <a:lnTo>
                    <a:pt x="59" y="175"/>
                  </a:lnTo>
                  <a:lnTo>
                    <a:pt x="73" y="177"/>
                  </a:lnTo>
                  <a:lnTo>
                    <a:pt x="88" y="175"/>
                  </a:lnTo>
                  <a:lnTo>
                    <a:pt x="99" y="170"/>
                  </a:lnTo>
                  <a:lnTo>
                    <a:pt x="108" y="161"/>
                  </a:lnTo>
                  <a:lnTo>
                    <a:pt x="114" y="148"/>
                  </a:lnTo>
                  <a:lnTo>
                    <a:pt x="115" y="134"/>
                  </a:lnTo>
                  <a:lnTo>
                    <a:pt x="115" y="0"/>
                  </a:lnTo>
                  <a:lnTo>
                    <a:pt x="147" y="0"/>
                  </a:lnTo>
                  <a:lnTo>
                    <a:pt x="147" y="135"/>
                  </a:lnTo>
                  <a:lnTo>
                    <a:pt x="144" y="155"/>
                  </a:lnTo>
                  <a:lnTo>
                    <a:pt x="137" y="171"/>
                  </a:lnTo>
                  <a:lnTo>
                    <a:pt x="126" y="186"/>
                  </a:lnTo>
                  <a:lnTo>
                    <a:pt x="110" y="196"/>
                  </a:lnTo>
                  <a:lnTo>
                    <a:pt x="93" y="203"/>
                  </a:lnTo>
                  <a:lnTo>
                    <a:pt x="73" y="205"/>
                  </a:lnTo>
                  <a:lnTo>
                    <a:pt x="54" y="203"/>
                  </a:lnTo>
                  <a:lnTo>
                    <a:pt x="37" y="196"/>
                  </a:lnTo>
                  <a:lnTo>
                    <a:pt x="21" y="186"/>
                  </a:lnTo>
                  <a:lnTo>
                    <a:pt x="11" y="171"/>
                  </a:lnTo>
                  <a:lnTo>
                    <a:pt x="3" y="15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95"/>
            <p:cNvSpPr>
              <a:spLocks/>
            </p:cNvSpPr>
            <p:nvPr userDrawn="1"/>
          </p:nvSpPr>
          <p:spPr bwMode="auto">
            <a:xfrm>
              <a:off x="4182" y="3850"/>
              <a:ext cx="30" cy="34"/>
            </a:xfrm>
            <a:custGeom>
              <a:avLst/>
              <a:gdLst>
                <a:gd name="T0" fmla="*/ 0 w 180"/>
                <a:gd name="T1" fmla="*/ 0 h 203"/>
                <a:gd name="T2" fmla="*/ 31 w 180"/>
                <a:gd name="T3" fmla="*/ 0 h 203"/>
                <a:gd name="T4" fmla="*/ 91 w 180"/>
                <a:gd name="T5" fmla="*/ 127 h 203"/>
                <a:gd name="T6" fmla="*/ 149 w 180"/>
                <a:gd name="T7" fmla="*/ 0 h 203"/>
                <a:gd name="T8" fmla="*/ 180 w 180"/>
                <a:gd name="T9" fmla="*/ 0 h 203"/>
                <a:gd name="T10" fmla="*/ 180 w 180"/>
                <a:gd name="T11" fmla="*/ 203 h 203"/>
                <a:gd name="T12" fmla="*/ 149 w 180"/>
                <a:gd name="T13" fmla="*/ 203 h 203"/>
                <a:gd name="T14" fmla="*/ 149 w 180"/>
                <a:gd name="T15" fmla="*/ 67 h 203"/>
                <a:gd name="T16" fmla="*/ 102 w 180"/>
                <a:gd name="T17" fmla="*/ 167 h 203"/>
                <a:gd name="T18" fmla="*/ 79 w 180"/>
                <a:gd name="T19" fmla="*/ 167 h 203"/>
                <a:gd name="T20" fmla="*/ 31 w 180"/>
                <a:gd name="T21" fmla="*/ 67 h 203"/>
                <a:gd name="T22" fmla="*/ 31 w 180"/>
                <a:gd name="T23" fmla="*/ 203 h 203"/>
                <a:gd name="T24" fmla="*/ 0 w 180"/>
                <a:gd name="T25" fmla="*/ 203 h 203"/>
                <a:gd name="T26" fmla="*/ 0 w 180"/>
                <a:gd name="T2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03">
                  <a:moveTo>
                    <a:pt x="0" y="0"/>
                  </a:moveTo>
                  <a:lnTo>
                    <a:pt x="31" y="0"/>
                  </a:lnTo>
                  <a:lnTo>
                    <a:pt x="91" y="127"/>
                  </a:lnTo>
                  <a:lnTo>
                    <a:pt x="149" y="0"/>
                  </a:lnTo>
                  <a:lnTo>
                    <a:pt x="180" y="0"/>
                  </a:lnTo>
                  <a:lnTo>
                    <a:pt x="180" y="203"/>
                  </a:lnTo>
                  <a:lnTo>
                    <a:pt x="149" y="203"/>
                  </a:lnTo>
                  <a:lnTo>
                    <a:pt x="149" y="67"/>
                  </a:lnTo>
                  <a:lnTo>
                    <a:pt x="102" y="167"/>
                  </a:lnTo>
                  <a:lnTo>
                    <a:pt x="79" y="167"/>
                  </a:lnTo>
                  <a:lnTo>
                    <a:pt x="31" y="67"/>
                  </a:lnTo>
                  <a:lnTo>
                    <a:pt x="31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96"/>
            <p:cNvSpPr>
              <a:spLocks/>
            </p:cNvSpPr>
            <p:nvPr userDrawn="1"/>
          </p:nvSpPr>
          <p:spPr bwMode="auto">
            <a:xfrm>
              <a:off x="4219" y="3850"/>
              <a:ext cx="40" cy="34"/>
            </a:xfrm>
            <a:custGeom>
              <a:avLst/>
              <a:gdLst>
                <a:gd name="T0" fmla="*/ 0 w 243"/>
                <a:gd name="T1" fmla="*/ 0 h 203"/>
                <a:gd name="T2" fmla="*/ 33 w 243"/>
                <a:gd name="T3" fmla="*/ 0 h 203"/>
                <a:gd name="T4" fmla="*/ 68 w 243"/>
                <a:gd name="T5" fmla="*/ 146 h 203"/>
                <a:gd name="T6" fmla="*/ 109 w 243"/>
                <a:gd name="T7" fmla="*/ 0 h 203"/>
                <a:gd name="T8" fmla="*/ 134 w 243"/>
                <a:gd name="T9" fmla="*/ 0 h 203"/>
                <a:gd name="T10" fmla="*/ 175 w 243"/>
                <a:gd name="T11" fmla="*/ 146 h 203"/>
                <a:gd name="T12" fmla="*/ 210 w 243"/>
                <a:gd name="T13" fmla="*/ 0 h 203"/>
                <a:gd name="T14" fmla="*/ 243 w 243"/>
                <a:gd name="T15" fmla="*/ 0 h 203"/>
                <a:gd name="T16" fmla="*/ 190 w 243"/>
                <a:gd name="T17" fmla="*/ 203 h 203"/>
                <a:gd name="T18" fmla="*/ 163 w 243"/>
                <a:gd name="T19" fmla="*/ 203 h 203"/>
                <a:gd name="T20" fmla="*/ 122 w 243"/>
                <a:gd name="T21" fmla="*/ 61 h 203"/>
                <a:gd name="T22" fmla="*/ 80 w 243"/>
                <a:gd name="T23" fmla="*/ 203 h 203"/>
                <a:gd name="T24" fmla="*/ 54 w 243"/>
                <a:gd name="T25" fmla="*/ 203 h 203"/>
                <a:gd name="T26" fmla="*/ 0 w 243"/>
                <a:gd name="T2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3" h="203">
                  <a:moveTo>
                    <a:pt x="0" y="0"/>
                  </a:moveTo>
                  <a:lnTo>
                    <a:pt x="33" y="0"/>
                  </a:lnTo>
                  <a:lnTo>
                    <a:pt x="68" y="146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175" y="146"/>
                  </a:lnTo>
                  <a:lnTo>
                    <a:pt x="210" y="0"/>
                  </a:lnTo>
                  <a:lnTo>
                    <a:pt x="243" y="0"/>
                  </a:lnTo>
                  <a:lnTo>
                    <a:pt x="190" y="203"/>
                  </a:lnTo>
                  <a:lnTo>
                    <a:pt x="163" y="203"/>
                  </a:lnTo>
                  <a:lnTo>
                    <a:pt x="122" y="61"/>
                  </a:lnTo>
                  <a:lnTo>
                    <a:pt x="80" y="203"/>
                  </a:lnTo>
                  <a:lnTo>
                    <a:pt x="54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97"/>
            <p:cNvSpPr>
              <a:spLocks/>
            </p:cNvSpPr>
            <p:nvPr userDrawn="1"/>
          </p:nvSpPr>
          <p:spPr bwMode="auto">
            <a:xfrm>
              <a:off x="4266" y="3850"/>
              <a:ext cx="22" cy="34"/>
            </a:xfrm>
            <a:custGeom>
              <a:avLst/>
              <a:gdLst>
                <a:gd name="T0" fmla="*/ 0 w 130"/>
                <a:gd name="T1" fmla="*/ 0 h 203"/>
                <a:gd name="T2" fmla="*/ 130 w 130"/>
                <a:gd name="T3" fmla="*/ 0 h 203"/>
                <a:gd name="T4" fmla="*/ 130 w 130"/>
                <a:gd name="T5" fmla="*/ 27 h 203"/>
                <a:gd name="T6" fmla="*/ 30 w 130"/>
                <a:gd name="T7" fmla="*/ 27 h 203"/>
                <a:gd name="T8" fmla="*/ 30 w 130"/>
                <a:gd name="T9" fmla="*/ 87 h 203"/>
                <a:gd name="T10" fmla="*/ 115 w 130"/>
                <a:gd name="T11" fmla="*/ 87 h 203"/>
                <a:gd name="T12" fmla="*/ 115 w 130"/>
                <a:gd name="T13" fmla="*/ 114 h 203"/>
                <a:gd name="T14" fmla="*/ 30 w 130"/>
                <a:gd name="T15" fmla="*/ 114 h 203"/>
                <a:gd name="T16" fmla="*/ 30 w 130"/>
                <a:gd name="T17" fmla="*/ 176 h 203"/>
                <a:gd name="T18" fmla="*/ 130 w 130"/>
                <a:gd name="T19" fmla="*/ 176 h 203"/>
                <a:gd name="T20" fmla="*/ 130 w 130"/>
                <a:gd name="T21" fmla="*/ 203 h 203"/>
                <a:gd name="T22" fmla="*/ 0 w 130"/>
                <a:gd name="T23" fmla="*/ 203 h 203"/>
                <a:gd name="T24" fmla="*/ 0 w 130"/>
                <a:gd name="T2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203">
                  <a:moveTo>
                    <a:pt x="0" y="0"/>
                  </a:moveTo>
                  <a:lnTo>
                    <a:pt x="130" y="0"/>
                  </a:lnTo>
                  <a:lnTo>
                    <a:pt x="130" y="27"/>
                  </a:lnTo>
                  <a:lnTo>
                    <a:pt x="30" y="27"/>
                  </a:lnTo>
                  <a:lnTo>
                    <a:pt x="30" y="87"/>
                  </a:lnTo>
                  <a:lnTo>
                    <a:pt x="115" y="87"/>
                  </a:lnTo>
                  <a:lnTo>
                    <a:pt x="115" y="114"/>
                  </a:lnTo>
                  <a:lnTo>
                    <a:pt x="30" y="114"/>
                  </a:lnTo>
                  <a:lnTo>
                    <a:pt x="30" y="176"/>
                  </a:lnTo>
                  <a:lnTo>
                    <a:pt x="130" y="176"/>
                  </a:lnTo>
                  <a:lnTo>
                    <a:pt x="130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98"/>
            <p:cNvSpPr>
              <a:spLocks/>
            </p:cNvSpPr>
            <p:nvPr userDrawn="1"/>
          </p:nvSpPr>
          <p:spPr bwMode="auto">
            <a:xfrm>
              <a:off x="4296" y="3850"/>
              <a:ext cx="22" cy="34"/>
            </a:xfrm>
            <a:custGeom>
              <a:avLst/>
              <a:gdLst>
                <a:gd name="T0" fmla="*/ 0 w 129"/>
                <a:gd name="T1" fmla="*/ 0 h 203"/>
                <a:gd name="T2" fmla="*/ 31 w 129"/>
                <a:gd name="T3" fmla="*/ 0 h 203"/>
                <a:gd name="T4" fmla="*/ 31 w 129"/>
                <a:gd name="T5" fmla="*/ 176 h 203"/>
                <a:gd name="T6" fmla="*/ 129 w 129"/>
                <a:gd name="T7" fmla="*/ 176 h 203"/>
                <a:gd name="T8" fmla="*/ 129 w 129"/>
                <a:gd name="T9" fmla="*/ 203 h 203"/>
                <a:gd name="T10" fmla="*/ 0 w 129"/>
                <a:gd name="T11" fmla="*/ 203 h 203"/>
                <a:gd name="T12" fmla="*/ 0 w 129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203">
                  <a:moveTo>
                    <a:pt x="0" y="0"/>
                  </a:moveTo>
                  <a:lnTo>
                    <a:pt x="31" y="0"/>
                  </a:lnTo>
                  <a:lnTo>
                    <a:pt x="31" y="176"/>
                  </a:lnTo>
                  <a:lnTo>
                    <a:pt x="129" y="176"/>
                  </a:lnTo>
                  <a:lnTo>
                    <a:pt x="129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99"/>
            <p:cNvSpPr>
              <a:spLocks/>
            </p:cNvSpPr>
            <p:nvPr userDrawn="1"/>
          </p:nvSpPr>
          <p:spPr bwMode="auto">
            <a:xfrm>
              <a:off x="4319" y="3850"/>
              <a:ext cx="23" cy="34"/>
            </a:xfrm>
            <a:custGeom>
              <a:avLst/>
              <a:gdLst>
                <a:gd name="T0" fmla="*/ 0 w 143"/>
                <a:gd name="T1" fmla="*/ 0 h 203"/>
                <a:gd name="T2" fmla="*/ 143 w 143"/>
                <a:gd name="T3" fmla="*/ 0 h 203"/>
                <a:gd name="T4" fmla="*/ 143 w 143"/>
                <a:gd name="T5" fmla="*/ 27 h 203"/>
                <a:gd name="T6" fmla="*/ 87 w 143"/>
                <a:gd name="T7" fmla="*/ 27 h 203"/>
                <a:gd name="T8" fmla="*/ 87 w 143"/>
                <a:gd name="T9" fmla="*/ 203 h 203"/>
                <a:gd name="T10" fmla="*/ 56 w 143"/>
                <a:gd name="T11" fmla="*/ 203 h 203"/>
                <a:gd name="T12" fmla="*/ 56 w 143"/>
                <a:gd name="T13" fmla="*/ 27 h 203"/>
                <a:gd name="T14" fmla="*/ 0 w 143"/>
                <a:gd name="T15" fmla="*/ 27 h 203"/>
                <a:gd name="T16" fmla="*/ 0 w 14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03">
                  <a:moveTo>
                    <a:pt x="0" y="0"/>
                  </a:moveTo>
                  <a:lnTo>
                    <a:pt x="143" y="0"/>
                  </a:lnTo>
                  <a:lnTo>
                    <a:pt x="143" y="27"/>
                  </a:lnTo>
                  <a:lnTo>
                    <a:pt x="87" y="27"/>
                  </a:lnTo>
                  <a:lnTo>
                    <a:pt x="87" y="203"/>
                  </a:lnTo>
                  <a:lnTo>
                    <a:pt x="56" y="203"/>
                  </a:lnTo>
                  <a:lnTo>
                    <a:pt x="5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100"/>
            <p:cNvSpPr>
              <a:spLocks/>
            </p:cNvSpPr>
            <p:nvPr userDrawn="1"/>
          </p:nvSpPr>
          <p:spPr bwMode="auto">
            <a:xfrm>
              <a:off x="4350" y="3850"/>
              <a:ext cx="22" cy="34"/>
            </a:xfrm>
            <a:custGeom>
              <a:avLst/>
              <a:gdLst>
                <a:gd name="T0" fmla="*/ 0 w 130"/>
                <a:gd name="T1" fmla="*/ 0 h 203"/>
                <a:gd name="T2" fmla="*/ 130 w 130"/>
                <a:gd name="T3" fmla="*/ 0 h 203"/>
                <a:gd name="T4" fmla="*/ 130 w 130"/>
                <a:gd name="T5" fmla="*/ 27 h 203"/>
                <a:gd name="T6" fmla="*/ 32 w 130"/>
                <a:gd name="T7" fmla="*/ 27 h 203"/>
                <a:gd name="T8" fmla="*/ 32 w 130"/>
                <a:gd name="T9" fmla="*/ 89 h 203"/>
                <a:gd name="T10" fmla="*/ 116 w 130"/>
                <a:gd name="T11" fmla="*/ 89 h 203"/>
                <a:gd name="T12" fmla="*/ 116 w 130"/>
                <a:gd name="T13" fmla="*/ 117 h 203"/>
                <a:gd name="T14" fmla="*/ 32 w 130"/>
                <a:gd name="T15" fmla="*/ 117 h 203"/>
                <a:gd name="T16" fmla="*/ 32 w 130"/>
                <a:gd name="T17" fmla="*/ 203 h 203"/>
                <a:gd name="T18" fmla="*/ 0 w 130"/>
                <a:gd name="T19" fmla="*/ 203 h 203"/>
                <a:gd name="T20" fmla="*/ 0 w 130"/>
                <a:gd name="T2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3">
                  <a:moveTo>
                    <a:pt x="0" y="0"/>
                  </a:moveTo>
                  <a:lnTo>
                    <a:pt x="130" y="0"/>
                  </a:lnTo>
                  <a:lnTo>
                    <a:pt x="130" y="27"/>
                  </a:lnTo>
                  <a:lnTo>
                    <a:pt x="32" y="27"/>
                  </a:lnTo>
                  <a:lnTo>
                    <a:pt x="32" y="89"/>
                  </a:lnTo>
                  <a:lnTo>
                    <a:pt x="116" y="89"/>
                  </a:lnTo>
                  <a:lnTo>
                    <a:pt x="116" y="117"/>
                  </a:lnTo>
                  <a:lnTo>
                    <a:pt x="32" y="117"/>
                  </a:lnTo>
                  <a:lnTo>
                    <a:pt x="32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101"/>
            <p:cNvSpPr>
              <a:spLocks noEditPoints="1"/>
            </p:cNvSpPr>
            <p:nvPr userDrawn="1"/>
          </p:nvSpPr>
          <p:spPr bwMode="auto">
            <a:xfrm>
              <a:off x="4378" y="3850"/>
              <a:ext cx="24" cy="35"/>
            </a:xfrm>
            <a:custGeom>
              <a:avLst/>
              <a:gdLst>
                <a:gd name="T0" fmla="*/ 73 w 146"/>
                <a:gd name="T1" fmla="*/ 28 h 207"/>
                <a:gd name="T2" fmla="*/ 62 w 146"/>
                <a:gd name="T3" fmla="*/ 29 h 207"/>
                <a:gd name="T4" fmla="*/ 51 w 146"/>
                <a:gd name="T5" fmla="*/ 34 h 207"/>
                <a:gd name="T6" fmla="*/ 43 w 146"/>
                <a:gd name="T7" fmla="*/ 41 h 207"/>
                <a:gd name="T8" fmla="*/ 37 w 146"/>
                <a:gd name="T9" fmla="*/ 47 h 207"/>
                <a:gd name="T10" fmla="*/ 34 w 146"/>
                <a:gd name="T11" fmla="*/ 56 h 207"/>
                <a:gd name="T12" fmla="*/ 32 w 146"/>
                <a:gd name="T13" fmla="*/ 67 h 207"/>
                <a:gd name="T14" fmla="*/ 31 w 146"/>
                <a:gd name="T15" fmla="*/ 82 h 207"/>
                <a:gd name="T16" fmla="*/ 30 w 146"/>
                <a:gd name="T17" fmla="*/ 104 h 207"/>
                <a:gd name="T18" fmla="*/ 31 w 146"/>
                <a:gd name="T19" fmla="*/ 125 h 207"/>
                <a:gd name="T20" fmla="*/ 32 w 146"/>
                <a:gd name="T21" fmla="*/ 141 h 207"/>
                <a:gd name="T22" fmla="*/ 34 w 146"/>
                <a:gd name="T23" fmla="*/ 151 h 207"/>
                <a:gd name="T24" fmla="*/ 37 w 146"/>
                <a:gd name="T25" fmla="*/ 161 h 207"/>
                <a:gd name="T26" fmla="*/ 43 w 146"/>
                <a:gd name="T27" fmla="*/ 166 h 207"/>
                <a:gd name="T28" fmla="*/ 51 w 146"/>
                <a:gd name="T29" fmla="*/ 173 h 207"/>
                <a:gd name="T30" fmla="*/ 62 w 146"/>
                <a:gd name="T31" fmla="*/ 178 h 207"/>
                <a:gd name="T32" fmla="*/ 73 w 146"/>
                <a:gd name="T33" fmla="*/ 179 h 207"/>
                <a:gd name="T34" fmla="*/ 84 w 146"/>
                <a:gd name="T35" fmla="*/ 178 h 207"/>
                <a:gd name="T36" fmla="*/ 94 w 146"/>
                <a:gd name="T37" fmla="*/ 173 h 207"/>
                <a:gd name="T38" fmla="*/ 103 w 146"/>
                <a:gd name="T39" fmla="*/ 166 h 207"/>
                <a:gd name="T40" fmla="*/ 108 w 146"/>
                <a:gd name="T41" fmla="*/ 161 h 207"/>
                <a:gd name="T42" fmla="*/ 112 w 146"/>
                <a:gd name="T43" fmla="*/ 151 h 207"/>
                <a:gd name="T44" fmla="*/ 113 w 146"/>
                <a:gd name="T45" fmla="*/ 141 h 207"/>
                <a:gd name="T46" fmla="*/ 114 w 146"/>
                <a:gd name="T47" fmla="*/ 125 h 207"/>
                <a:gd name="T48" fmla="*/ 115 w 146"/>
                <a:gd name="T49" fmla="*/ 104 h 207"/>
                <a:gd name="T50" fmla="*/ 114 w 146"/>
                <a:gd name="T51" fmla="*/ 82 h 207"/>
                <a:gd name="T52" fmla="*/ 113 w 146"/>
                <a:gd name="T53" fmla="*/ 67 h 207"/>
                <a:gd name="T54" fmla="*/ 112 w 146"/>
                <a:gd name="T55" fmla="*/ 56 h 207"/>
                <a:gd name="T56" fmla="*/ 108 w 146"/>
                <a:gd name="T57" fmla="*/ 47 h 207"/>
                <a:gd name="T58" fmla="*/ 103 w 146"/>
                <a:gd name="T59" fmla="*/ 41 h 207"/>
                <a:gd name="T60" fmla="*/ 94 w 146"/>
                <a:gd name="T61" fmla="*/ 34 h 207"/>
                <a:gd name="T62" fmla="*/ 84 w 146"/>
                <a:gd name="T63" fmla="*/ 29 h 207"/>
                <a:gd name="T64" fmla="*/ 73 w 146"/>
                <a:gd name="T65" fmla="*/ 28 h 207"/>
                <a:gd name="T66" fmla="*/ 73 w 146"/>
                <a:gd name="T67" fmla="*/ 0 h 207"/>
                <a:gd name="T68" fmla="*/ 93 w 146"/>
                <a:gd name="T69" fmla="*/ 2 h 207"/>
                <a:gd name="T70" fmla="*/ 111 w 146"/>
                <a:gd name="T71" fmla="*/ 10 h 207"/>
                <a:gd name="T72" fmla="*/ 126 w 146"/>
                <a:gd name="T73" fmla="*/ 22 h 207"/>
                <a:gd name="T74" fmla="*/ 138 w 146"/>
                <a:gd name="T75" fmla="*/ 37 h 207"/>
                <a:gd name="T76" fmla="*/ 144 w 146"/>
                <a:gd name="T77" fmla="*/ 56 h 207"/>
                <a:gd name="T78" fmla="*/ 146 w 146"/>
                <a:gd name="T79" fmla="*/ 77 h 207"/>
                <a:gd name="T80" fmla="*/ 146 w 146"/>
                <a:gd name="T81" fmla="*/ 104 h 207"/>
                <a:gd name="T82" fmla="*/ 146 w 146"/>
                <a:gd name="T83" fmla="*/ 130 h 207"/>
                <a:gd name="T84" fmla="*/ 144 w 146"/>
                <a:gd name="T85" fmla="*/ 151 h 207"/>
                <a:gd name="T86" fmla="*/ 138 w 146"/>
                <a:gd name="T87" fmla="*/ 170 h 207"/>
                <a:gd name="T88" fmla="*/ 126 w 146"/>
                <a:gd name="T89" fmla="*/ 185 h 207"/>
                <a:gd name="T90" fmla="*/ 111 w 146"/>
                <a:gd name="T91" fmla="*/ 197 h 207"/>
                <a:gd name="T92" fmla="*/ 93 w 146"/>
                <a:gd name="T93" fmla="*/ 205 h 207"/>
                <a:gd name="T94" fmla="*/ 73 w 146"/>
                <a:gd name="T95" fmla="*/ 207 h 207"/>
                <a:gd name="T96" fmla="*/ 52 w 146"/>
                <a:gd name="T97" fmla="*/ 205 h 207"/>
                <a:gd name="T98" fmla="*/ 35 w 146"/>
                <a:gd name="T99" fmla="*/ 197 h 207"/>
                <a:gd name="T100" fmla="*/ 19 w 146"/>
                <a:gd name="T101" fmla="*/ 185 h 207"/>
                <a:gd name="T102" fmla="*/ 8 w 146"/>
                <a:gd name="T103" fmla="*/ 170 h 207"/>
                <a:gd name="T104" fmla="*/ 2 w 146"/>
                <a:gd name="T105" fmla="*/ 151 h 207"/>
                <a:gd name="T106" fmla="*/ 0 w 146"/>
                <a:gd name="T107" fmla="*/ 130 h 207"/>
                <a:gd name="T108" fmla="*/ 0 w 146"/>
                <a:gd name="T109" fmla="*/ 104 h 207"/>
                <a:gd name="T110" fmla="*/ 0 w 146"/>
                <a:gd name="T111" fmla="*/ 77 h 207"/>
                <a:gd name="T112" fmla="*/ 2 w 146"/>
                <a:gd name="T113" fmla="*/ 56 h 207"/>
                <a:gd name="T114" fmla="*/ 8 w 146"/>
                <a:gd name="T115" fmla="*/ 37 h 207"/>
                <a:gd name="T116" fmla="*/ 19 w 146"/>
                <a:gd name="T117" fmla="*/ 22 h 207"/>
                <a:gd name="T118" fmla="*/ 35 w 146"/>
                <a:gd name="T119" fmla="*/ 10 h 207"/>
                <a:gd name="T120" fmla="*/ 52 w 146"/>
                <a:gd name="T121" fmla="*/ 2 h 207"/>
                <a:gd name="T122" fmla="*/ 73 w 146"/>
                <a:gd name="T1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6" h="207">
                  <a:moveTo>
                    <a:pt x="73" y="28"/>
                  </a:moveTo>
                  <a:lnTo>
                    <a:pt x="62" y="29"/>
                  </a:lnTo>
                  <a:lnTo>
                    <a:pt x="51" y="34"/>
                  </a:lnTo>
                  <a:lnTo>
                    <a:pt x="43" y="41"/>
                  </a:lnTo>
                  <a:lnTo>
                    <a:pt x="37" y="47"/>
                  </a:lnTo>
                  <a:lnTo>
                    <a:pt x="34" y="56"/>
                  </a:lnTo>
                  <a:lnTo>
                    <a:pt x="32" y="67"/>
                  </a:lnTo>
                  <a:lnTo>
                    <a:pt x="31" y="82"/>
                  </a:lnTo>
                  <a:lnTo>
                    <a:pt x="30" y="104"/>
                  </a:lnTo>
                  <a:lnTo>
                    <a:pt x="31" y="125"/>
                  </a:lnTo>
                  <a:lnTo>
                    <a:pt x="32" y="141"/>
                  </a:lnTo>
                  <a:lnTo>
                    <a:pt x="34" y="151"/>
                  </a:lnTo>
                  <a:lnTo>
                    <a:pt x="37" y="161"/>
                  </a:lnTo>
                  <a:lnTo>
                    <a:pt x="43" y="166"/>
                  </a:lnTo>
                  <a:lnTo>
                    <a:pt x="51" y="173"/>
                  </a:lnTo>
                  <a:lnTo>
                    <a:pt x="62" y="178"/>
                  </a:lnTo>
                  <a:lnTo>
                    <a:pt x="73" y="179"/>
                  </a:lnTo>
                  <a:lnTo>
                    <a:pt x="84" y="178"/>
                  </a:lnTo>
                  <a:lnTo>
                    <a:pt x="94" y="173"/>
                  </a:lnTo>
                  <a:lnTo>
                    <a:pt x="103" y="166"/>
                  </a:lnTo>
                  <a:lnTo>
                    <a:pt x="108" y="161"/>
                  </a:lnTo>
                  <a:lnTo>
                    <a:pt x="112" y="151"/>
                  </a:lnTo>
                  <a:lnTo>
                    <a:pt x="113" y="141"/>
                  </a:lnTo>
                  <a:lnTo>
                    <a:pt x="114" y="125"/>
                  </a:lnTo>
                  <a:lnTo>
                    <a:pt x="115" y="104"/>
                  </a:lnTo>
                  <a:lnTo>
                    <a:pt x="114" y="82"/>
                  </a:lnTo>
                  <a:lnTo>
                    <a:pt x="113" y="67"/>
                  </a:lnTo>
                  <a:lnTo>
                    <a:pt x="112" y="56"/>
                  </a:lnTo>
                  <a:lnTo>
                    <a:pt x="108" y="47"/>
                  </a:lnTo>
                  <a:lnTo>
                    <a:pt x="103" y="41"/>
                  </a:lnTo>
                  <a:lnTo>
                    <a:pt x="94" y="34"/>
                  </a:lnTo>
                  <a:lnTo>
                    <a:pt x="84" y="29"/>
                  </a:lnTo>
                  <a:lnTo>
                    <a:pt x="73" y="28"/>
                  </a:lnTo>
                  <a:close/>
                  <a:moveTo>
                    <a:pt x="73" y="0"/>
                  </a:moveTo>
                  <a:lnTo>
                    <a:pt x="93" y="2"/>
                  </a:lnTo>
                  <a:lnTo>
                    <a:pt x="111" y="10"/>
                  </a:lnTo>
                  <a:lnTo>
                    <a:pt x="126" y="22"/>
                  </a:lnTo>
                  <a:lnTo>
                    <a:pt x="138" y="37"/>
                  </a:lnTo>
                  <a:lnTo>
                    <a:pt x="144" y="56"/>
                  </a:lnTo>
                  <a:lnTo>
                    <a:pt x="146" y="77"/>
                  </a:lnTo>
                  <a:lnTo>
                    <a:pt x="146" y="104"/>
                  </a:lnTo>
                  <a:lnTo>
                    <a:pt x="146" y="130"/>
                  </a:lnTo>
                  <a:lnTo>
                    <a:pt x="144" y="151"/>
                  </a:lnTo>
                  <a:lnTo>
                    <a:pt x="138" y="170"/>
                  </a:lnTo>
                  <a:lnTo>
                    <a:pt x="126" y="185"/>
                  </a:lnTo>
                  <a:lnTo>
                    <a:pt x="111" y="197"/>
                  </a:lnTo>
                  <a:lnTo>
                    <a:pt x="93" y="205"/>
                  </a:lnTo>
                  <a:lnTo>
                    <a:pt x="73" y="207"/>
                  </a:lnTo>
                  <a:lnTo>
                    <a:pt x="52" y="205"/>
                  </a:lnTo>
                  <a:lnTo>
                    <a:pt x="35" y="197"/>
                  </a:lnTo>
                  <a:lnTo>
                    <a:pt x="19" y="185"/>
                  </a:lnTo>
                  <a:lnTo>
                    <a:pt x="8" y="170"/>
                  </a:lnTo>
                  <a:lnTo>
                    <a:pt x="2" y="151"/>
                  </a:lnTo>
                  <a:lnTo>
                    <a:pt x="0" y="130"/>
                  </a:lnTo>
                  <a:lnTo>
                    <a:pt x="0" y="104"/>
                  </a:lnTo>
                  <a:lnTo>
                    <a:pt x="0" y="77"/>
                  </a:lnTo>
                  <a:lnTo>
                    <a:pt x="2" y="56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102"/>
            <p:cNvSpPr>
              <a:spLocks noEditPoints="1"/>
            </p:cNvSpPr>
            <p:nvPr userDrawn="1"/>
          </p:nvSpPr>
          <p:spPr bwMode="auto">
            <a:xfrm>
              <a:off x="4411" y="3850"/>
              <a:ext cx="25" cy="34"/>
            </a:xfrm>
            <a:custGeom>
              <a:avLst/>
              <a:gdLst>
                <a:gd name="T0" fmla="*/ 32 w 149"/>
                <a:gd name="T1" fmla="*/ 27 h 203"/>
                <a:gd name="T2" fmla="*/ 32 w 149"/>
                <a:gd name="T3" fmla="*/ 92 h 203"/>
                <a:gd name="T4" fmla="*/ 77 w 149"/>
                <a:gd name="T5" fmla="*/ 92 h 203"/>
                <a:gd name="T6" fmla="*/ 91 w 149"/>
                <a:gd name="T7" fmla="*/ 89 h 203"/>
                <a:gd name="T8" fmla="*/ 102 w 149"/>
                <a:gd name="T9" fmla="*/ 83 h 203"/>
                <a:gd name="T10" fmla="*/ 109 w 149"/>
                <a:gd name="T11" fmla="*/ 73 h 203"/>
                <a:gd name="T12" fmla="*/ 111 w 149"/>
                <a:gd name="T13" fmla="*/ 60 h 203"/>
                <a:gd name="T14" fmla="*/ 109 w 149"/>
                <a:gd name="T15" fmla="*/ 46 h 203"/>
                <a:gd name="T16" fmla="*/ 102 w 149"/>
                <a:gd name="T17" fmla="*/ 36 h 203"/>
                <a:gd name="T18" fmla="*/ 91 w 149"/>
                <a:gd name="T19" fmla="*/ 29 h 203"/>
                <a:gd name="T20" fmla="*/ 77 w 149"/>
                <a:gd name="T21" fmla="*/ 27 h 203"/>
                <a:gd name="T22" fmla="*/ 32 w 149"/>
                <a:gd name="T23" fmla="*/ 27 h 203"/>
                <a:gd name="T24" fmla="*/ 0 w 149"/>
                <a:gd name="T25" fmla="*/ 0 h 203"/>
                <a:gd name="T26" fmla="*/ 79 w 149"/>
                <a:gd name="T27" fmla="*/ 0 h 203"/>
                <a:gd name="T28" fmla="*/ 101 w 149"/>
                <a:gd name="T29" fmla="*/ 2 h 203"/>
                <a:gd name="T30" fmla="*/ 118 w 149"/>
                <a:gd name="T31" fmla="*/ 11 h 203"/>
                <a:gd name="T32" fmla="*/ 131 w 149"/>
                <a:gd name="T33" fmla="*/ 24 h 203"/>
                <a:gd name="T34" fmla="*/ 139 w 149"/>
                <a:gd name="T35" fmla="*/ 40 h 203"/>
                <a:gd name="T36" fmla="*/ 142 w 149"/>
                <a:gd name="T37" fmla="*/ 59 h 203"/>
                <a:gd name="T38" fmla="*/ 141 w 149"/>
                <a:gd name="T39" fmla="*/ 75 h 203"/>
                <a:gd name="T40" fmla="*/ 135 w 149"/>
                <a:gd name="T41" fmla="*/ 89 h 203"/>
                <a:gd name="T42" fmla="*/ 125 w 149"/>
                <a:gd name="T43" fmla="*/ 100 h 203"/>
                <a:gd name="T44" fmla="*/ 115 w 149"/>
                <a:gd name="T45" fmla="*/ 108 h 203"/>
                <a:gd name="T46" fmla="*/ 102 w 149"/>
                <a:gd name="T47" fmla="*/ 114 h 203"/>
                <a:gd name="T48" fmla="*/ 149 w 149"/>
                <a:gd name="T49" fmla="*/ 203 h 203"/>
                <a:gd name="T50" fmla="*/ 113 w 149"/>
                <a:gd name="T51" fmla="*/ 203 h 203"/>
                <a:gd name="T52" fmla="*/ 69 w 149"/>
                <a:gd name="T53" fmla="*/ 117 h 203"/>
                <a:gd name="T54" fmla="*/ 32 w 149"/>
                <a:gd name="T55" fmla="*/ 117 h 203"/>
                <a:gd name="T56" fmla="*/ 32 w 149"/>
                <a:gd name="T57" fmla="*/ 203 h 203"/>
                <a:gd name="T58" fmla="*/ 0 w 149"/>
                <a:gd name="T59" fmla="*/ 203 h 203"/>
                <a:gd name="T60" fmla="*/ 0 w 149"/>
                <a:gd name="T6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203">
                  <a:moveTo>
                    <a:pt x="32" y="27"/>
                  </a:moveTo>
                  <a:lnTo>
                    <a:pt x="32" y="92"/>
                  </a:lnTo>
                  <a:lnTo>
                    <a:pt x="77" y="92"/>
                  </a:lnTo>
                  <a:lnTo>
                    <a:pt x="91" y="89"/>
                  </a:lnTo>
                  <a:lnTo>
                    <a:pt x="102" y="83"/>
                  </a:lnTo>
                  <a:lnTo>
                    <a:pt x="109" y="73"/>
                  </a:lnTo>
                  <a:lnTo>
                    <a:pt x="111" y="60"/>
                  </a:lnTo>
                  <a:lnTo>
                    <a:pt x="109" y="46"/>
                  </a:lnTo>
                  <a:lnTo>
                    <a:pt x="102" y="36"/>
                  </a:lnTo>
                  <a:lnTo>
                    <a:pt x="91" y="29"/>
                  </a:lnTo>
                  <a:lnTo>
                    <a:pt x="77" y="27"/>
                  </a:lnTo>
                  <a:lnTo>
                    <a:pt x="32" y="27"/>
                  </a:lnTo>
                  <a:close/>
                  <a:moveTo>
                    <a:pt x="0" y="0"/>
                  </a:moveTo>
                  <a:lnTo>
                    <a:pt x="79" y="0"/>
                  </a:lnTo>
                  <a:lnTo>
                    <a:pt x="101" y="2"/>
                  </a:lnTo>
                  <a:lnTo>
                    <a:pt x="118" y="11"/>
                  </a:lnTo>
                  <a:lnTo>
                    <a:pt x="131" y="24"/>
                  </a:lnTo>
                  <a:lnTo>
                    <a:pt x="139" y="40"/>
                  </a:lnTo>
                  <a:lnTo>
                    <a:pt x="142" y="59"/>
                  </a:lnTo>
                  <a:lnTo>
                    <a:pt x="141" y="75"/>
                  </a:lnTo>
                  <a:lnTo>
                    <a:pt x="135" y="89"/>
                  </a:lnTo>
                  <a:lnTo>
                    <a:pt x="125" y="100"/>
                  </a:lnTo>
                  <a:lnTo>
                    <a:pt x="115" y="108"/>
                  </a:lnTo>
                  <a:lnTo>
                    <a:pt x="102" y="114"/>
                  </a:lnTo>
                  <a:lnTo>
                    <a:pt x="149" y="203"/>
                  </a:lnTo>
                  <a:lnTo>
                    <a:pt x="113" y="203"/>
                  </a:lnTo>
                  <a:lnTo>
                    <a:pt x="69" y="117"/>
                  </a:lnTo>
                  <a:lnTo>
                    <a:pt x="32" y="117"/>
                  </a:lnTo>
                  <a:lnTo>
                    <a:pt x="32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103"/>
            <p:cNvSpPr>
              <a:spLocks/>
            </p:cNvSpPr>
            <p:nvPr userDrawn="1"/>
          </p:nvSpPr>
          <p:spPr bwMode="auto">
            <a:xfrm>
              <a:off x="4441" y="3850"/>
              <a:ext cx="25" cy="35"/>
            </a:xfrm>
            <a:custGeom>
              <a:avLst/>
              <a:gdLst>
                <a:gd name="T0" fmla="*/ 75 w 146"/>
                <a:gd name="T1" fmla="*/ 0 h 207"/>
                <a:gd name="T2" fmla="*/ 94 w 146"/>
                <a:gd name="T3" fmla="*/ 1 h 207"/>
                <a:gd name="T4" fmla="*/ 111 w 146"/>
                <a:gd name="T5" fmla="*/ 6 h 207"/>
                <a:gd name="T6" fmla="*/ 125 w 146"/>
                <a:gd name="T7" fmla="*/ 13 h 207"/>
                <a:gd name="T8" fmla="*/ 139 w 146"/>
                <a:gd name="T9" fmla="*/ 23 h 207"/>
                <a:gd name="T10" fmla="*/ 119 w 146"/>
                <a:gd name="T11" fmla="*/ 43 h 207"/>
                <a:gd name="T12" fmla="*/ 105 w 146"/>
                <a:gd name="T13" fmla="*/ 34 h 207"/>
                <a:gd name="T14" fmla="*/ 91 w 146"/>
                <a:gd name="T15" fmla="*/ 28 h 207"/>
                <a:gd name="T16" fmla="*/ 74 w 146"/>
                <a:gd name="T17" fmla="*/ 27 h 207"/>
                <a:gd name="T18" fmla="*/ 58 w 146"/>
                <a:gd name="T19" fmla="*/ 29 h 207"/>
                <a:gd name="T20" fmla="*/ 46 w 146"/>
                <a:gd name="T21" fmla="*/ 36 h 207"/>
                <a:gd name="T22" fmla="*/ 39 w 146"/>
                <a:gd name="T23" fmla="*/ 47 h 207"/>
                <a:gd name="T24" fmla="*/ 37 w 146"/>
                <a:gd name="T25" fmla="*/ 58 h 207"/>
                <a:gd name="T26" fmla="*/ 39 w 146"/>
                <a:gd name="T27" fmla="*/ 69 h 207"/>
                <a:gd name="T28" fmla="*/ 45 w 146"/>
                <a:gd name="T29" fmla="*/ 77 h 207"/>
                <a:gd name="T30" fmla="*/ 54 w 146"/>
                <a:gd name="T31" fmla="*/ 83 h 207"/>
                <a:gd name="T32" fmla="*/ 67 w 146"/>
                <a:gd name="T33" fmla="*/ 87 h 207"/>
                <a:gd name="T34" fmla="*/ 91 w 146"/>
                <a:gd name="T35" fmla="*/ 90 h 207"/>
                <a:gd name="T36" fmla="*/ 107 w 146"/>
                <a:gd name="T37" fmla="*/ 94 h 207"/>
                <a:gd name="T38" fmla="*/ 119 w 146"/>
                <a:gd name="T39" fmla="*/ 98 h 207"/>
                <a:gd name="T40" fmla="*/ 128 w 146"/>
                <a:gd name="T41" fmla="*/ 105 h 207"/>
                <a:gd name="T42" fmla="*/ 137 w 146"/>
                <a:gd name="T43" fmla="*/ 117 h 207"/>
                <a:gd name="T44" fmla="*/ 143 w 146"/>
                <a:gd name="T45" fmla="*/ 131 h 207"/>
                <a:gd name="T46" fmla="*/ 146 w 146"/>
                <a:gd name="T47" fmla="*/ 148 h 207"/>
                <a:gd name="T48" fmla="*/ 143 w 146"/>
                <a:gd name="T49" fmla="*/ 165 h 207"/>
                <a:gd name="T50" fmla="*/ 136 w 146"/>
                <a:gd name="T51" fmla="*/ 179 h 207"/>
                <a:gd name="T52" fmla="*/ 125 w 146"/>
                <a:gd name="T53" fmla="*/ 191 h 207"/>
                <a:gd name="T54" fmla="*/ 111 w 146"/>
                <a:gd name="T55" fmla="*/ 200 h 207"/>
                <a:gd name="T56" fmla="*/ 92 w 146"/>
                <a:gd name="T57" fmla="*/ 205 h 207"/>
                <a:gd name="T58" fmla="*/ 72 w 146"/>
                <a:gd name="T59" fmla="*/ 207 h 207"/>
                <a:gd name="T60" fmla="*/ 51 w 146"/>
                <a:gd name="T61" fmla="*/ 206 h 207"/>
                <a:gd name="T62" fmla="*/ 32 w 146"/>
                <a:gd name="T63" fmla="*/ 202 h 207"/>
                <a:gd name="T64" fmla="*/ 16 w 146"/>
                <a:gd name="T65" fmla="*/ 193 h 207"/>
                <a:gd name="T66" fmla="*/ 0 w 146"/>
                <a:gd name="T67" fmla="*/ 180 h 207"/>
                <a:gd name="T68" fmla="*/ 20 w 146"/>
                <a:gd name="T69" fmla="*/ 161 h 207"/>
                <a:gd name="T70" fmla="*/ 37 w 146"/>
                <a:gd name="T71" fmla="*/ 171 h 207"/>
                <a:gd name="T72" fmla="*/ 53 w 146"/>
                <a:gd name="T73" fmla="*/ 178 h 207"/>
                <a:gd name="T74" fmla="*/ 73 w 146"/>
                <a:gd name="T75" fmla="*/ 179 h 207"/>
                <a:gd name="T76" fmla="*/ 91 w 146"/>
                <a:gd name="T77" fmla="*/ 177 h 207"/>
                <a:gd name="T78" fmla="*/ 103 w 146"/>
                <a:gd name="T79" fmla="*/ 171 h 207"/>
                <a:gd name="T80" fmla="*/ 112 w 146"/>
                <a:gd name="T81" fmla="*/ 162 h 207"/>
                <a:gd name="T82" fmla="*/ 115 w 146"/>
                <a:gd name="T83" fmla="*/ 149 h 207"/>
                <a:gd name="T84" fmla="*/ 113 w 146"/>
                <a:gd name="T85" fmla="*/ 136 h 207"/>
                <a:gd name="T86" fmla="*/ 107 w 146"/>
                <a:gd name="T87" fmla="*/ 128 h 207"/>
                <a:gd name="T88" fmla="*/ 101 w 146"/>
                <a:gd name="T89" fmla="*/ 123 h 207"/>
                <a:gd name="T90" fmla="*/ 94 w 146"/>
                <a:gd name="T91" fmla="*/ 121 h 207"/>
                <a:gd name="T92" fmla="*/ 85 w 146"/>
                <a:gd name="T93" fmla="*/ 118 h 207"/>
                <a:gd name="T94" fmla="*/ 60 w 146"/>
                <a:gd name="T95" fmla="*/ 115 h 207"/>
                <a:gd name="T96" fmla="*/ 45 w 146"/>
                <a:gd name="T97" fmla="*/ 111 h 207"/>
                <a:gd name="T98" fmla="*/ 32 w 146"/>
                <a:gd name="T99" fmla="*/ 107 h 207"/>
                <a:gd name="T100" fmla="*/ 22 w 146"/>
                <a:gd name="T101" fmla="*/ 98 h 207"/>
                <a:gd name="T102" fmla="*/ 13 w 146"/>
                <a:gd name="T103" fmla="*/ 88 h 207"/>
                <a:gd name="T104" fmla="*/ 9 w 146"/>
                <a:gd name="T105" fmla="*/ 75 h 207"/>
                <a:gd name="T106" fmla="*/ 7 w 146"/>
                <a:gd name="T107" fmla="*/ 60 h 207"/>
                <a:gd name="T108" fmla="*/ 9 w 146"/>
                <a:gd name="T109" fmla="*/ 43 h 207"/>
                <a:gd name="T110" fmla="*/ 16 w 146"/>
                <a:gd name="T111" fmla="*/ 29 h 207"/>
                <a:gd name="T112" fmla="*/ 25 w 146"/>
                <a:gd name="T113" fmla="*/ 16 h 207"/>
                <a:gd name="T114" fmla="*/ 39 w 146"/>
                <a:gd name="T115" fmla="*/ 8 h 207"/>
                <a:gd name="T116" fmla="*/ 55 w 146"/>
                <a:gd name="T117" fmla="*/ 2 h 207"/>
                <a:gd name="T118" fmla="*/ 75 w 146"/>
                <a:gd name="T11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6" h="207">
                  <a:moveTo>
                    <a:pt x="75" y="0"/>
                  </a:moveTo>
                  <a:lnTo>
                    <a:pt x="94" y="1"/>
                  </a:lnTo>
                  <a:lnTo>
                    <a:pt x="111" y="6"/>
                  </a:lnTo>
                  <a:lnTo>
                    <a:pt x="125" y="13"/>
                  </a:lnTo>
                  <a:lnTo>
                    <a:pt x="139" y="23"/>
                  </a:lnTo>
                  <a:lnTo>
                    <a:pt x="119" y="43"/>
                  </a:lnTo>
                  <a:lnTo>
                    <a:pt x="105" y="34"/>
                  </a:lnTo>
                  <a:lnTo>
                    <a:pt x="91" y="28"/>
                  </a:lnTo>
                  <a:lnTo>
                    <a:pt x="74" y="27"/>
                  </a:lnTo>
                  <a:lnTo>
                    <a:pt x="58" y="29"/>
                  </a:lnTo>
                  <a:lnTo>
                    <a:pt x="46" y="36"/>
                  </a:lnTo>
                  <a:lnTo>
                    <a:pt x="39" y="47"/>
                  </a:lnTo>
                  <a:lnTo>
                    <a:pt x="37" y="58"/>
                  </a:lnTo>
                  <a:lnTo>
                    <a:pt x="39" y="69"/>
                  </a:lnTo>
                  <a:lnTo>
                    <a:pt x="45" y="77"/>
                  </a:lnTo>
                  <a:lnTo>
                    <a:pt x="54" y="83"/>
                  </a:lnTo>
                  <a:lnTo>
                    <a:pt x="67" y="87"/>
                  </a:lnTo>
                  <a:lnTo>
                    <a:pt x="91" y="90"/>
                  </a:lnTo>
                  <a:lnTo>
                    <a:pt x="107" y="94"/>
                  </a:lnTo>
                  <a:lnTo>
                    <a:pt x="119" y="98"/>
                  </a:lnTo>
                  <a:lnTo>
                    <a:pt x="128" y="105"/>
                  </a:lnTo>
                  <a:lnTo>
                    <a:pt x="137" y="117"/>
                  </a:lnTo>
                  <a:lnTo>
                    <a:pt x="143" y="131"/>
                  </a:lnTo>
                  <a:lnTo>
                    <a:pt x="146" y="148"/>
                  </a:lnTo>
                  <a:lnTo>
                    <a:pt x="143" y="165"/>
                  </a:lnTo>
                  <a:lnTo>
                    <a:pt x="136" y="179"/>
                  </a:lnTo>
                  <a:lnTo>
                    <a:pt x="125" y="191"/>
                  </a:lnTo>
                  <a:lnTo>
                    <a:pt x="111" y="200"/>
                  </a:lnTo>
                  <a:lnTo>
                    <a:pt x="92" y="205"/>
                  </a:lnTo>
                  <a:lnTo>
                    <a:pt x="72" y="207"/>
                  </a:lnTo>
                  <a:lnTo>
                    <a:pt x="51" y="206"/>
                  </a:lnTo>
                  <a:lnTo>
                    <a:pt x="32" y="202"/>
                  </a:lnTo>
                  <a:lnTo>
                    <a:pt x="16" y="193"/>
                  </a:lnTo>
                  <a:lnTo>
                    <a:pt x="0" y="180"/>
                  </a:lnTo>
                  <a:lnTo>
                    <a:pt x="20" y="161"/>
                  </a:lnTo>
                  <a:lnTo>
                    <a:pt x="37" y="171"/>
                  </a:lnTo>
                  <a:lnTo>
                    <a:pt x="53" y="178"/>
                  </a:lnTo>
                  <a:lnTo>
                    <a:pt x="73" y="179"/>
                  </a:lnTo>
                  <a:lnTo>
                    <a:pt x="91" y="177"/>
                  </a:lnTo>
                  <a:lnTo>
                    <a:pt x="103" y="171"/>
                  </a:lnTo>
                  <a:lnTo>
                    <a:pt x="112" y="162"/>
                  </a:lnTo>
                  <a:lnTo>
                    <a:pt x="115" y="149"/>
                  </a:lnTo>
                  <a:lnTo>
                    <a:pt x="113" y="136"/>
                  </a:lnTo>
                  <a:lnTo>
                    <a:pt x="107" y="128"/>
                  </a:lnTo>
                  <a:lnTo>
                    <a:pt x="101" y="123"/>
                  </a:lnTo>
                  <a:lnTo>
                    <a:pt x="94" y="121"/>
                  </a:lnTo>
                  <a:lnTo>
                    <a:pt x="85" y="118"/>
                  </a:lnTo>
                  <a:lnTo>
                    <a:pt x="60" y="115"/>
                  </a:lnTo>
                  <a:lnTo>
                    <a:pt x="45" y="111"/>
                  </a:lnTo>
                  <a:lnTo>
                    <a:pt x="32" y="107"/>
                  </a:lnTo>
                  <a:lnTo>
                    <a:pt x="22" y="98"/>
                  </a:lnTo>
                  <a:lnTo>
                    <a:pt x="13" y="88"/>
                  </a:lnTo>
                  <a:lnTo>
                    <a:pt x="9" y="75"/>
                  </a:lnTo>
                  <a:lnTo>
                    <a:pt x="7" y="60"/>
                  </a:lnTo>
                  <a:lnTo>
                    <a:pt x="9" y="43"/>
                  </a:lnTo>
                  <a:lnTo>
                    <a:pt x="16" y="29"/>
                  </a:lnTo>
                  <a:lnTo>
                    <a:pt x="25" y="16"/>
                  </a:lnTo>
                  <a:lnTo>
                    <a:pt x="39" y="8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104"/>
            <p:cNvSpPr>
              <a:spLocks/>
            </p:cNvSpPr>
            <p:nvPr userDrawn="1"/>
          </p:nvSpPr>
          <p:spPr bwMode="auto">
            <a:xfrm>
              <a:off x="4473" y="3850"/>
              <a:ext cx="24" cy="35"/>
            </a:xfrm>
            <a:custGeom>
              <a:avLst/>
              <a:gdLst>
                <a:gd name="T0" fmla="*/ 73 w 145"/>
                <a:gd name="T1" fmla="*/ 0 h 207"/>
                <a:gd name="T2" fmla="*/ 91 w 145"/>
                <a:gd name="T3" fmla="*/ 2 h 207"/>
                <a:gd name="T4" fmla="*/ 107 w 145"/>
                <a:gd name="T5" fmla="*/ 7 h 207"/>
                <a:gd name="T6" fmla="*/ 121 w 145"/>
                <a:gd name="T7" fmla="*/ 16 h 207"/>
                <a:gd name="T8" fmla="*/ 132 w 145"/>
                <a:gd name="T9" fmla="*/ 28 h 207"/>
                <a:gd name="T10" fmla="*/ 141 w 145"/>
                <a:gd name="T11" fmla="*/ 44 h 207"/>
                <a:gd name="T12" fmla="*/ 145 w 145"/>
                <a:gd name="T13" fmla="*/ 63 h 207"/>
                <a:gd name="T14" fmla="*/ 114 w 145"/>
                <a:gd name="T15" fmla="*/ 63 h 207"/>
                <a:gd name="T16" fmla="*/ 109 w 145"/>
                <a:gd name="T17" fmla="*/ 49 h 207"/>
                <a:gd name="T18" fmla="*/ 101 w 145"/>
                <a:gd name="T19" fmla="*/ 37 h 207"/>
                <a:gd name="T20" fmla="*/ 88 w 145"/>
                <a:gd name="T21" fmla="*/ 30 h 207"/>
                <a:gd name="T22" fmla="*/ 73 w 145"/>
                <a:gd name="T23" fmla="*/ 28 h 207"/>
                <a:gd name="T24" fmla="*/ 61 w 145"/>
                <a:gd name="T25" fmla="*/ 29 h 207"/>
                <a:gd name="T26" fmla="*/ 52 w 145"/>
                <a:gd name="T27" fmla="*/ 34 h 207"/>
                <a:gd name="T28" fmla="*/ 43 w 145"/>
                <a:gd name="T29" fmla="*/ 40 h 207"/>
                <a:gd name="T30" fmla="*/ 38 w 145"/>
                <a:gd name="T31" fmla="*/ 47 h 207"/>
                <a:gd name="T32" fmla="*/ 34 w 145"/>
                <a:gd name="T33" fmla="*/ 55 h 207"/>
                <a:gd name="T34" fmla="*/ 32 w 145"/>
                <a:gd name="T35" fmla="*/ 67 h 207"/>
                <a:gd name="T36" fmla="*/ 31 w 145"/>
                <a:gd name="T37" fmla="*/ 82 h 207"/>
                <a:gd name="T38" fmla="*/ 31 w 145"/>
                <a:gd name="T39" fmla="*/ 104 h 207"/>
                <a:gd name="T40" fmla="*/ 31 w 145"/>
                <a:gd name="T41" fmla="*/ 125 h 207"/>
                <a:gd name="T42" fmla="*/ 32 w 145"/>
                <a:gd name="T43" fmla="*/ 141 h 207"/>
                <a:gd name="T44" fmla="*/ 34 w 145"/>
                <a:gd name="T45" fmla="*/ 152 h 207"/>
                <a:gd name="T46" fmla="*/ 38 w 145"/>
                <a:gd name="T47" fmla="*/ 161 h 207"/>
                <a:gd name="T48" fmla="*/ 43 w 145"/>
                <a:gd name="T49" fmla="*/ 168 h 207"/>
                <a:gd name="T50" fmla="*/ 52 w 145"/>
                <a:gd name="T51" fmla="*/ 173 h 207"/>
                <a:gd name="T52" fmla="*/ 61 w 145"/>
                <a:gd name="T53" fmla="*/ 178 h 207"/>
                <a:gd name="T54" fmla="*/ 73 w 145"/>
                <a:gd name="T55" fmla="*/ 179 h 207"/>
                <a:gd name="T56" fmla="*/ 88 w 145"/>
                <a:gd name="T57" fmla="*/ 177 h 207"/>
                <a:gd name="T58" fmla="*/ 101 w 145"/>
                <a:gd name="T59" fmla="*/ 170 h 207"/>
                <a:gd name="T60" fmla="*/ 109 w 145"/>
                <a:gd name="T61" fmla="*/ 158 h 207"/>
                <a:gd name="T62" fmla="*/ 115 w 145"/>
                <a:gd name="T63" fmla="*/ 144 h 207"/>
                <a:gd name="T64" fmla="*/ 145 w 145"/>
                <a:gd name="T65" fmla="*/ 144 h 207"/>
                <a:gd name="T66" fmla="*/ 141 w 145"/>
                <a:gd name="T67" fmla="*/ 163 h 207"/>
                <a:gd name="T68" fmla="*/ 132 w 145"/>
                <a:gd name="T69" fmla="*/ 179 h 207"/>
                <a:gd name="T70" fmla="*/ 121 w 145"/>
                <a:gd name="T71" fmla="*/ 191 h 207"/>
                <a:gd name="T72" fmla="*/ 107 w 145"/>
                <a:gd name="T73" fmla="*/ 200 h 207"/>
                <a:gd name="T74" fmla="*/ 90 w 145"/>
                <a:gd name="T75" fmla="*/ 205 h 207"/>
                <a:gd name="T76" fmla="*/ 73 w 145"/>
                <a:gd name="T77" fmla="*/ 207 h 207"/>
                <a:gd name="T78" fmla="*/ 53 w 145"/>
                <a:gd name="T79" fmla="*/ 205 h 207"/>
                <a:gd name="T80" fmla="*/ 35 w 145"/>
                <a:gd name="T81" fmla="*/ 197 h 207"/>
                <a:gd name="T82" fmla="*/ 20 w 145"/>
                <a:gd name="T83" fmla="*/ 185 h 207"/>
                <a:gd name="T84" fmla="*/ 8 w 145"/>
                <a:gd name="T85" fmla="*/ 170 h 207"/>
                <a:gd name="T86" fmla="*/ 2 w 145"/>
                <a:gd name="T87" fmla="*/ 151 h 207"/>
                <a:gd name="T88" fmla="*/ 0 w 145"/>
                <a:gd name="T89" fmla="*/ 130 h 207"/>
                <a:gd name="T90" fmla="*/ 0 w 145"/>
                <a:gd name="T91" fmla="*/ 104 h 207"/>
                <a:gd name="T92" fmla="*/ 0 w 145"/>
                <a:gd name="T93" fmla="*/ 77 h 207"/>
                <a:gd name="T94" fmla="*/ 2 w 145"/>
                <a:gd name="T95" fmla="*/ 56 h 207"/>
                <a:gd name="T96" fmla="*/ 8 w 145"/>
                <a:gd name="T97" fmla="*/ 37 h 207"/>
                <a:gd name="T98" fmla="*/ 20 w 145"/>
                <a:gd name="T99" fmla="*/ 22 h 207"/>
                <a:gd name="T100" fmla="*/ 35 w 145"/>
                <a:gd name="T101" fmla="*/ 10 h 207"/>
                <a:gd name="T102" fmla="*/ 53 w 145"/>
                <a:gd name="T103" fmla="*/ 2 h 207"/>
                <a:gd name="T104" fmla="*/ 73 w 145"/>
                <a:gd name="T10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5" h="207">
                  <a:moveTo>
                    <a:pt x="73" y="0"/>
                  </a:moveTo>
                  <a:lnTo>
                    <a:pt x="91" y="2"/>
                  </a:lnTo>
                  <a:lnTo>
                    <a:pt x="107" y="7"/>
                  </a:lnTo>
                  <a:lnTo>
                    <a:pt x="121" y="16"/>
                  </a:lnTo>
                  <a:lnTo>
                    <a:pt x="132" y="28"/>
                  </a:lnTo>
                  <a:lnTo>
                    <a:pt x="141" y="44"/>
                  </a:lnTo>
                  <a:lnTo>
                    <a:pt x="145" y="63"/>
                  </a:lnTo>
                  <a:lnTo>
                    <a:pt x="114" y="63"/>
                  </a:lnTo>
                  <a:lnTo>
                    <a:pt x="109" y="49"/>
                  </a:lnTo>
                  <a:lnTo>
                    <a:pt x="101" y="37"/>
                  </a:lnTo>
                  <a:lnTo>
                    <a:pt x="88" y="30"/>
                  </a:lnTo>
                  <a:lnTo>
                    <a:pt x="73" y="28"/>
                  </a:lnTo>
                  <a:lnTo>
                    <a:pt x="61" y="29"/>
                  </a:lnTo>
                  <a:lnTo>
                    <a:pt x="52" y="34"/>
                  </a:lnTo>
                  <a:lnTo>
                    <a:pt x="43" y="40"/>
                  </a:lnTo>
                  <a:lnTo>
                    <a:pt x="38" y="47"/>
                  </a:lnTo>
                  <a:lnTo>
                    <a:pt x="34" y="55"/>
                  </a:lnTo>
                  <a:lnTo>
                    <a:pt x="32" y="67"/>
                  </a:lnTo>
                  <a:lnTo>
                    <a:pt x="31" y="82"/>
                  </a:lnTo>
                  <a:lnTo>
                    <a:pt x="31" y="104"/>
                  </a:lnTo>
                  <a:lnTo>
                    <a:pt x="31" y="125"/>
                  </a:lnTo>
                  <a:lnTo>
                    <a:pt x="32" y="141"/>
                  </a:lnTo>
                  <a:lnTo>
                    <a:pt x="34" y="152"/>
                  </a:lnTo>
                  <a:lnTo>
                    <a:pt x="38" y="161"/>
                  </a:lnTo>
                  <a:lnTo>
                    <a:pt x="43" y="168"/>
                  </a:lnTo>
                  <a:lnTo>
                    <a:pt x="52" y="173"/>
                  </a:lnTo>
                  <a:lnTo>
                    <a:pt x="61" y="178"/>
                  </a:lnTo>
                  <a:lnTo>
                    <a:pt x="73" y="179"/>
                  </a:lnTo>
                  <a:lnTo>
                    <a:pt x="88" y="177"/>
                  </a:lnTo>
                  <a:lnTo>
                    <a:pt x="101" y="170"/>
                  </a:lnTo>
                  <a:lnTo>
                    <a:pt x="109" y="158"/>
                  </a:lnTo>
                  <a:lnTo>
                    <a:pt x="115" y="144"/>
                  </a:lnTo>
                  <a:lnTo>
                    <a:pt x="145" y="144"/>
                  </a:lnTo>
                  <a:lnTo>
                    <a:pt x="141" y="163"/>
                  </a:lnTo>
                  <a:lnTo>
                    <a:pt x="132" y="179"/>
                  </a:lnTo>
                  <a:lnTo>
                    <a:pt x="121" y="191"/>
                  </a:lnTo>
                  <a:lnTo>
                    <a:pt x="107" y="200"/>
                  </a:lnTo>
                  <a:lnTo>
                    <a:pt x="90" y="205"/>
                  </a:lnTo>
                  <a:lnTo>
                    <a:pt x="73" y="207"/>
                  </a:lnTo>
                  <a:lnTo>
                    <a:pt x="53" y="205"/>
                  </a:lnTo>
                  <a:lnTo>
                    <a:pt x="35" y="197"/>
                  </a:lnTo>
                  <a:lnTo>
                    <a:pt x="20" y="185"/>
                  </a:lnTo>
                  <a:lnTo>
                    <a:pt x="8" y="170"/>
                  </a:lnTo>
                  <a:lnTo>
                    <a:pt x="2" y="151"/>
                  </a:lnTo>
                  <a:lnTo>
                    <a:pt x="0" y="130"/>
                  </a:lnTo>
                  <a:lnTo>
                    <a:pt x="0" y="104"/>
                  </a:lnTo>
                  <a:lnTo>
                    <a:pt x="0" y="77"/>
                  </a:lnTo>
                  <a:lnTo>
                    <a:pt x="2" y="56"/>
                  </a:lnTo>
                  <a:lnTo>
                    <a:pt x="8" y="37"/>
                  </a:lnTo>
                  <a:lnTo>
                    <a:pt x="20" y="22"/>
                  </a:lnTo>
                  <a:lnTo>
                    <a:pt x="35" y="10"/>
                  </a:lnTo>
                  <a:lnTo>
                    <a:pt x="53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105"/>
            <p:cNvSpPr>
              <a:spLocks/>
            </p:cNvSpPr>
            <p:nvPr userDrawn="1"/>
          </p:nvSpPr>
          <p:spPr bwMode="auto">
            <a:xfrm>
              <a:off x="4506" y="3850"/>
              <a:ext cx="24" cy="34"/>
            </a:xfrm>
            <a:custGeom>
              <a:avLst/>
              <a:gdLst>
                <a:gd name="T0" fmla="*/ 0 w 144"/>
                <a:gd name="T1" fmla="*/ 0 h 203"/>
                <a:gd name="T2" fmla="*/ 30 w 144"/>
                <a:gd name="T3" fmla="*/ 0 h 203"/>
                <a:gd name="T4" fmla="*/ 30 w 144"/>
                <a:gd name="T5" fmla="*/ 87 h 203"/>
                <a:gd name="T6" fmla="*/ 112 w 144"/>
                <a:gd name="T7" fmla="*/ 87 h 203"/>
                <a:gd name="T8" fmla="*/ 112 w 144"/>
                <a:gd name="T9" fmla="*/ 0 h 203"/>
                <a:gd name="T10" fmla="*/ 144 w 144"/>
                <a:gd name="T11" fmla="*/ 0 h 203"/>
                <a:gd name="T12" fmla="*/ 144 w 144"/>
                <a:gd name="T13" fmla="*/ 203 h 203"/>
                <a:gd name="T14" fmla="*/ 112 w 144"/>
                <a:gd name="T15" fmla="*/ 203 h 203"/>
                <a:gd name="T16" fmla="*/ 112 w 144"/>
                <a:gd name="T17" fmla="*/ 114 h 203"/>
                <a:gd name="T18" fmla="*/ 30 w 144"/>
                <a:gd name="T19" fmla="*/ 114 h 203"/>
                <a:gd name="T20" fmla="*/ 30 w 144"/>
                <a:gd name="T21" fmla="*/ 203 h 203"/>
                <a:gd name="T22" fmla="*/ 0 w 144"/>
                <a:gd name="T23" fmla="*/ 203 h 203"/>
                <a:gd name="T24" fmla="*/ 0 w 144"/>
                <a:gd name="T2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203">
                  <a:moveTo>
                    <a:pt x="0" y="0"/>
                  </a:moveTo>
                  <a:lnTo>
                    <a:pt x="30" y="0"/>
                  </a:lnTo>
                  <a:lnTo>
                    <a:pt x="30" y="87"/>
                  </a:lnTo>
                  <a:lnTo>
                    <a:pt x="112" y="87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44" y="203"/>
                  </a:lnTo>
                  <a:lnTo>
                    <a:pt x="112" y="203"/>
                  </a:lnTo>
                  <a:lnTo>
                    <a:pt x="112" y="114"/>
                  </a:lnTo>
                  <a:lnTo>
                    <a:pt x="30" y="114"/>
                  </a:lnTo>
                  <a:lnTo>
                    <a:pt x="30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106"/>
            <p:cNvSpPr>
              <a:spLocks/>
            </p:cNvSpPr>
            <p:nvPr userDrawn="1"/>
          </p:nvSpPr>
          <p:spPr bwMode="auto">
            <a:xfrm>
              <a:off x="4540" y="3850"/>
              <a:ext cx="24" cy="35"/>
            </a:xfrm>
            <a:custGeom>
              <a:avLst/>
              <a:gdLst>
                <a:gd name="T0" fmla="*/ 0 w 145"/>
                <a:gd name="T1" fmla="*/ 0 h 205"/>
                <a:gd name="T2" fmla="*/ 30 w 145"/>
                <a:gd name="T3" fmla="*/ 0 h 205"/>
                <a:gd name="T4" fmla="*/ 30 w 145"/>
                <a:gd name="T5" fmla="*/ 134 h 205"/>
                <a:gd name="T6" fmla="*/ 33 w 145"/>
                <a:gd name="T7" fmla="*/ 148 h 205"/>
                <a:gd name="T8" fmla="*/ 37 w 145"/>
                <a:gd name="T9" fmla="*/ 161 h 205"/>
                <a:gd name="T10" fmla="*/ 47 w 145"/>
                <a:gd name="T11" fmla="*/ 170 h 205"/>
                <a:gd name="T12" fmla="*/ 58 w 145"/>
                <a:gd name="T13" fmla="*/ 175 h 205"/>
                <a:gd name="T14" fmla="*/ 73 w 145"/>
                <a:gd name="T15" fmla="*/ 177 h 205"/>
                <a:gd name="T16" fmla="*/ 87 w 145"/>
                <a:gd name="T17" fmla="*/ 175 h 205"/>
                <a:gd name="T18" fmla="*/ 98 w 145"/>
                <a:gd name="T19" fmla="*/ 170 h 205"/>
                <a:gd name="T20" fmla="*/ 106 w 145"/>
                <a:gd name="T21" fmla="*/ 161 h 205"/>
                <a:gd name="T22" fmla="*/ 112 w 145"/>
                <a:gd name="T23" fmla="*/ 148 h 205"/>
                <a:gd name="T24" fmla="*/ 115 w 145"/>
                <a:gd name="T25" fmla="*/ 134 h 205"/>
                <a:gd name="T26" fmla="*/ 115 w 145"/>
                <a:gd name="T27" fmla="*/ 0 h 205"/>
                <a:gd name="T28" fmla="*/ 145 w 145"/>
                <a:gd name="T29" fmla="*/ 0 h 205"/>
                <a:gd name="T30" fmla="*/ 145 w 145"/>
                <a:gd name="T31" fmla="*/ 135 h 205"/>
                <a:gd name="T32" fmla="*/ 143 w 145"/>
                <a:gd name="T33" fmla="*/ 155 h 205"/>
                <a:gd name="T34" fmla="*/ 136 w 145"/>
                <a:gd name="T35" fmla="*/ 171 h 205"/>
                <a:gd name="T36" fmla="*/ 124 w 145"/>
                <a:gd name="T37" fmla="*/ 186 h 205"/>
                <a:gd name="T38" fmla="*/ 110 w 145"/>
                <a:gd name="T39" fmla="*/ 196 h 205"/>
                <a:gd name="T40" fmla="*/ 92 w 145"/>
                <a:gd name="T41" fmla="*/ 203 h 205"/>
                <a:gd name="T42" fmla="*/ 73 w 145"/>
                <a:gd name="T43" fmla="*/ 205 h 205"/>
                <a:gd name="T44" fmla="*/ 53 w 145"/>
                <a:gd name="T45" fmla="*/ 203 h 205"/>
                <a:gd name="T46" fmla="*/ 35 w 145"/>
                <a:gd name="T47" fmla="*/ 196 h 205"/>
                <a:gd name="T48" fmla="*/ 20 w 145"/>
                <a:gd name="T49" fmla="*/ 186 h 205"/>
                <a:gd name="T50" fmla="*/ 9 w 145"/>
                <a:gd name="T51" fmla="*/ 171 h 205"/>
                <a:gd name="T52" fmla="*/ 2 w 145"/>
                <a:gd name="T53" fmla="*/ 155 h 205"/>
                <a:gd name="T54" fmla="*/ 0 w 145"/>
                <a:gd name="T55" fmla="*/ 135 h 205"/>
                <a:gd name="T56" fmla="*/ 0 w 14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" h="205">
                  <a:moveTo>
                    <a:pt x="0" y="0"/>
                  </a:moveTo>
                  <a:lnTo>
                    <a:pt x="30" y="0"/>
                  </a:lnTo>
                  <a:lnTo>
                    <a:pt x="30" y="134"/>
                  </a:lnTo>
                  <a:lnTo>
                    <a:pt x="33" y="148"/>
                  </a:lnTo>
                  <a:lnTo>
                    <a:pt x="37" y="161"/>
                  </a:lnTo>
                  <a:lnTo>
                    <a:pt x="47" y="170"/>
                  </a:lnTo>
                  <a:lnTo>
                    <a:pt x="58" y="175"/>
                  </a:lnTo>
                  <a:lnTo>
                    <a:pt x="73" y="177"/>
                  </a:lnTo>
                  <a:lnTo>
                    <a:pt x="87" y="175"/>
                  </a:lnTo>
                  <a:lnTo>
                    <a:pt x="98" y="170"/>
                  </a:lnTo>
                  <a:lnTo>
                    <a:pt x="106" y="161"/>
                  </a:lnTo>
                  <a:lnTo>
                    <a:pt x="112" y="148"/>
                  </a:lnTo>
                  <a:lnTo>
                    <a:pt x="115" y="134"/>
                  </a:lnTo>
                  <a:lnTo>
                    <a:pt x="115" y="0"/>
                  </a:lnTo>
                  <a:lnTo>
                    <a:pt x="145" y="0"/>
                  </a:lnTo>
                  <a:lnTo>
                    <a:pt x="145" y="135"/>
                  </a:lnTo>
                  <a:lnTo>
                    <a:pt x="143" y="155"/>
                  </a:lnTo>
                  <a:lnTo>
                    <a:pt x="136" y="171"/>
                  </a:lnTo>
                  <a:lnTo>
                    <a:pt x="124" y="186"/>
                  </a:lnTo>
                  <a:lnTo>
                    <a:pt x="110" y="196"/>
                  </a:lnTo>
                  <a:lnTo>
                    <a:pt x="92" y="203"/>
                  </a:lnTo>
                  <a:lnTo>
                    <a:pt x="73" y="205"/>
                  </a:lnTo>
                  <a:lnTo>
                    <a:pt x="53" y="203"/>
                  </a:lnTo>
                  <a:lnTo>
                    <a:pt x="35" y="196"/>
                  </a:lnTo>
                  <a:lnTo>
                    <a:pt x="20" y="186"/>
                  </a:lnTo>
                  <a:lnTo>
                    <a:pt x="9" y="171"/>
                  </a:lnTo>
                  <a:lnTo>
                    <a:pt x="2" y="15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107"/>
            <p:cNvSpPr>
              <a:spLocks/>
            </p:cNvSpPr>
            <p:nvPr userDrawn="1"/>
          </p:nvSpPr>
          <p:spPr bwMode="auto">
            <a:xfrm>
              <a:off x="4575" y="3850"/>
              <a:ext cx="25" cy="34"/>
            </a:xfrm>
            <a:custGeom>
              <a:avLst/>
              <a:gdLst>
                <a:gd name="T0" fmla="*/ 0 w 153"/>
                <a:gd name="T1" fmla="*/ 0 h 203"/>
                <a:gd name="T2" fmla="*/ 28 w 153"/>
                <a:gd name="T3" fmla="*/ 0 h 203"/>
                <a:gd name="T4" fmla="*/ 122 w 153"/>
                <a:gd name="T5" fmla="*/ 143 h 203"/>
                <a:gd name="T6" fmla="*/ 122 w 153"/>
                <a:gd name="T7" fmla="*/ 0 h 203"/>
                <a:gd name="T8" fmla="*/ 153 w 153"/>
                <a:gd name="T9" fmla="*/ 0 h 203"/>
                <a:gd name="T10" fmla="*/ 153 w 153"/>
                <a:gd name="T11" fmla="*/ 203 h 203"/>
                <a:gd name="T12" fmla="*/ 125 w 153"/>
                <a:gd name="T13" fmla="*/ 203 h 203"/>
                <a:gd name="T14" fmla="*/ 30 w 153"/>
                <a:gd name="T15" fmla="*/ 60 h 203"/>
                <a:gd name="T16" fmla="*/ 30 w 153"/>
                <a:gd name="T17" fmla="*/ 203 h 203"/>
                <a:gd name="T18" fmla="*/ 0 w 153"/>
                <a:gd name="T19" fmla="*/ 203 h 203"/>
                <a:gd name="T20" fmla="*/ 0 w 153"/>
                <a:gd name="T2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203">
                  <a:moveTo>
                    <a:pt x="0" y="0"/>
                  </a:moveTo>
                  <a:lnTo>
                    <a:pt x="28" y="0"/>
                  </a:lnTo>
                  <a:lnTo>
                    <a:pt x="122" y="143"/>
                  </a:lnTo>
                  <a:lnTo>
                    <a:pt x="122" y="0"/>
                  </a:lnTo>
                  <a:lnTo>
                    <a:pt x="153" y="0"/>
                  </a:lnTo>
                  <a:lnTo>
                    <a:pt x="153" y="203"/>
                  </a:lnTo>
                  <a:lnTo>
                    <a:pt x="125" y="203"/>
                  </a:lnTo>
                  <a:lnTo>
                    <a:pt x="30" y="60"/>
                  </a:lnTo>
                  <a:lnTo>
                    <a:pt x="30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108"/>
            <p:cNvSpPr>
              <a:spLocks/>
            </p:cNvSpPr>
            <p:nvPr userDrawn="1"/>
          </p:nvSpPr>
          <p:spPr bwMode="auto">
            <a:xfrm>
              <a:off x="4609" y="3850"/>
              <a:ext cx="25" cy="35"/>
            </a:xfrm>
            <a:custGeom>
              <a:avLst/>
              <a:gdLst>
                <a:gd name="T0" fmla="*/ 72 w 147"/>
                <a:gd name="T1" fmla="*/ 0 h 207"/>
                <a:gd name="T2" fmla="*/ 93 w 147"/>
                <a:gd name="T3" fmla="*/ 2 h 207"/>
                <a:gd name="T4" fmla="*/ 110 w 147"/>
                <a:gd name="T5" fmla="*/ 9 h 207"/>
                <a:gd name="T6" fmla="*/ 124 w 147"/>
                <a:gd name="T7" fmla="*/ 18 h 207"/>
                <a:gd name="T8" fmla="*/ 134 w 147"/>
                <a:gd name="T9" fmla="*/ 31 h 207"/>
                <a:gd name="T10" fmla="*/ 142 w 147"/>
                <a:gd name="T11" fmla="*/ 47 h 207"/>
                <a:gd name="T12" fmla="*/ 147 w 147"/>
                <a:gd name="T13" fmla="*/ 63 h 207"/>
                <a:gd name="T14" fmla="*/ 116 w 147"/>
                <a:gd name="T15" fmla="*/ 63 h 207"/>
                <a:gd name="T16" fmla="*/ 110 w 147"/>
                <a:gd name="T17" fmla="*/ 48 h 207"/>
                <a:gd name="T18" fmla="*/ 100 w 147"/>
                <a:gd name="T19" fmla="*/ 37 h 207"/>
                <a:gd name="T20" fmla="*/ 89 w 147"/>
                <a:gd name="T21" fmla="*/ 30 h 207"/>
                <a:gd name="T22" fmla="*/ 72 w 147"/>
                <a:gd name="T23" fmla="*/ 28 h 207"/>
                <a:gd name="T24" fmla="*/ 62 w 147"/>
                <a:gd name="T25" fmla="*/ 29 h 207"/>
                <a:gd name="T26" fmla="*/ 51 w 147"/>
                <a:gd name="T27" fmla="*/ 34 h 207"/>
                <a:gd name="T28" fmla="*/ 43 w 147"/>
                <a:gd name="T29" fmla="*/ 41 h 207"/>
                <a:gd name="T30" fmla="*/ 37 w 147"/>
                <a:gd name="T31" fmla="*/ 47 h 207"/>
                <a:gd name="T32" fmla="*/ 34 w 147"/>
                <a:gd name="T33" fmla="*/ 56 h 207"/>
                <a:gd name="T34" fmla="*/ 32 w 147"/>
                <a:gd name="T35" fmla="*/ 67 h 207"/>
                <a:gd name="T36" fmla="*/ 31 w 147"/>
                <a:gd name="T37" fmla="*/ 82 h 207"/>
                <a:gd name="T38" fmla="*/ 30 w 147"/>
                <a:gd name="T39" fmla="*/ 104 h 207"/>
                <a:gd name="T40" fmla="*/ 31 w 147"/>
                <a:gd name="T41" fmla="*/ 125 h 207"/>
                <a:gd name="T42" fmla="*/ 32 w 147"/>
                <a:gd name="T43" fmla="*/ 141 h 207"/>
                <a:gd name="T44" fmla="*/ 34 w 147"/>
                <a:gd name="T45" fmla="*/ 152 h 207"/>
                <a:gd name="T46" fmla="*/ 37 w 147"/>
                <a:gd name="T47" fmla="*/ 161 h 207"/>
                <a:gd name="T48" fmla="*/ 43 w 147"/>
                <a:gd name="T49" fmla="*/ 168 h 207"/>
                <a:gd name="T50" fmla="*/ 51 w 147"/>
                <a:gd name="T51" fmla="*/ 173 h 207"/>
                <a:gd name="T52" fmla="*/ 62 w 147"/>
                <a:gd name="T53" fmla="*/ 178 h 207"/>
                <a:gd name="T54" fmla="*/ 72 w 147"/>
                <a:gd name="T55" fmla="*/ 179 h 207"/>
                <a:gd name="T56" fmla="*/ 85 w 147"/>
                <a:gd name="T57" fmla="*/ 178 h 207"/>
                <a:gd name="T58" fmla="*/ 97 w 147"/>
                <a:gd name="T59" fmla="*/ 173 h 207"/>
                <a:gd name="T60" fmla="*/ 106 w 147"/>
                <a:gd name="T61" fmla="*/ 165 h 207"/>
                <a:gd name="T62" fmla="*/ 112 w 147"/>
                <a:gd name="T63" fmla="*/ 156 h 207"/>
                <a:gd name="T64" fmla="*/ 116 w 147"/>
                <a:gd name="T65" fmla="*/ 145 h 207"/>
                <a:gd name="T66" fmla="*/ 116 w 147"/>
                <a:gd name="T67" fmla="*/ 134 h 207"/>
                <a:gd name="T68" fmla="*/ 116 w 147"/>
                <a:gd name="T69" fmla="*/ 122 h 207"/>
                <a:gd name="T70" fmla="*/ 72 w 147"/>
                <a:gd name="T71" fmla="*/ 122 h 207"/>
                <a:gd name="T72" fmla="*/ 72 w 147"/>
                <a:gd name="T73" fmla="*/ 95 h 207"/>
                <a:gd name="T74" fmla="*/ 147 w 147"/>
                <a:gd name="T75" fmla="*/ 95 h 207"/>
                <a:gd name="T76" fmla="*/ 147 w 147"/>
                <a:gd name="T77" fmla="*/ 126 h 207"/>
                <a:gd name="T78" fmla="*/ 146 w 147"/>
                <a:gd name="T79" fmla="*/ 144 h 207"/>
                <a:gd name="T80" fmla="*/ 142 w 147"/>
                <a:gd name="T81" fmla="*/ 159 h 207"/>
                <a:gd name="T82" fmla="*/ 137 w 147"/>
                <a:gd name="T83" fmla="*/ 172 h 207"/>
                <a:gd name="T84" fmla="*/ 128 w 147"/>
                <a:gd name="T85" fmla="*/ 184 h 207"/>
                <a:gd name="T86" fmla="*/ 112 w 147"/>
                <a:gd name="T87" fmla="*/ 197 h 207"/>
                <a:gd name="T88" fmla="*/ 93 w 147"/>
                <a:gd name="T89" fmla="*/ 205 h 207"/>
                <a:gd name="T90" fmla="*/ 72 w 147"/>
                <a:gd name="T91" fmla="*/ 207 h 207"/>
                <a:gd name="T92" fmla="*/ 52 w 147"/>
                <a:gd name="T93" fmla="*/ 205 h 207"/>
                <a:gd name="T94" fmla="*/ 35 w 147"/>
                <a:gd name="T95" fmla="*/ 197 h 207"/>
                <a:gd name="T96" fmla="*/ 20 w 147"/>
                <a:gd name="T97" fmla="*/ 185 h 207"/>
                <a:gd name="T98" fmla="*/ 8 w 147"/>
                <a:gd name="T99" fmla="*/ 170 h 207"/>
                <a:gd name="T100" fmla="*/ 2 w 147"/>
                <a:gd name="T101" fmla="*/ 151 h 207"/>
                <a:gd name="T102" fmla="*/ 0 w 147"/>
                <a:gd name="T103" fmla="*/ 130 h 207"/>
                <a:gd name="T104" fmla="*/ 0 w 147"/>
                <a:gd name="T105" fmla="*/ 104 h 207"/>
                <a:gd name="T106" fmla="*/ 0 w 147"/>
                <a:gd name="T107" fmla="*/ 77 h 207"/>
                <a:gd name="T108" fmla="*/ 2 w 147"/>
                <a:gd name="T109" fmla="*/ 56 h 207"/>
                <a:gd name="T110" fmla="*/ 8 w 147"/>
                <a:gd name="T111" fmla="*/ 37 h 207"/>
                <a:gd name="T112" fmla="*/ 20 w 147"/>
                <a:gd name="T113" fmla="*/ 22 h 207"/>
                <a:gd name="T114" fmla="*/ 35 w 147"/>
                <a:gd name="T115" fmla="*/ 10 h 207"/>
                <a:gd name="T116" fmla="*/ 52 w 147"/>
                <a:gd name="T117" fmla="*/ 2 h 207"/>
                <a:gd name="T118" fmla="*/ 72 w 147"/>
                <a:gd name="T11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7" h="207">
                  <a:moveTo>
                    <a:pt x="72" y="0"/>
                  </a:moveTo>
                  <a:lnTo>
                    <a:pt x="93" y="2"/>
                  </a:lnTo>
                  <a:lnTo>
                    <a:pt x="110" y="9"/>
                  </a:lnTo>
                  <a:lnTo>
                    <a:pt x="124" y="18"/>
                  </a:lnTo>
                  <a:lnTo>
                    <a:pt x="134" y="31"/>
                  </a:lnTo>
                  <a:lnTo>
                    <a:pt x="142" y="47"/>
                  </a:lnTo>
                  <a:lnTo>
                    <a:pt x="147" y="63"/>
                  </a:lnTo>
                  <a:lnTo>
                    <a:pt x="116" y="63"/>
                  </a:lnTo>
                  <a:lnTo>
                    <a:pt x="110" y="48"/>
                  </a:lnTo>
                  <a:lnTo>
                    <a:pt x="100" y="37"/>
                  </a:lnTo>
                  <a:lnTo>
                    <a:pt x="89" y="30"/>
                  </a:lnTo>
                  <a:lnTo>
                    <a:pt x="72" y="28"/>
                  </a:lnTo>
                  <a:lnTo>
                    <a:pt x="62" y="29"/>
                  </a:lnTo>
                  <a:lnTo>
                    <a:pt x="51" y="34"/>
                  </a:lnTo>
                  <a:lnTo>
                    <a:pt x="43" y="41"/>
                  </a:lnTo>
                  <a:lnTo>
                    <a:pt x="37" y="47"/>
                  </a:lnTo>
                  <a:lnTo>
                    <a:pt x="34" y="56"/>
                  </a:lnTo>
                  <a:lnTo>
                    <a:pt x="32" y="67"/>
                  </a:lnTo>
                  <a:lnTo>
                    <a:pt x="31" y="82"/>
                  </a:lnTo>
                  <a:lnTo>
                    <a:pt x="30" y="104"/>
                  </a:lnTo>
                  <a:lnTo>
                    <a:pt x="31" y="125"/>
                  </a:lnTo>
                  <a:lnTo>
                    <a:pt x="32" y="141"/>
                  </a:lnTo>
                  <a:lnTo>
                    <a:pt x="34" y="152"/>
                  </a:lnTo>
                  <a:lnTo>
                    <a:pt x="37" y="161"/>
                  </a:lnTo>
                  <a:lnTo>
                    <a:pt x="43" y="168"/>
                  </a:lnTo>
                  <a:lnTo>
                    <a:pt x="51" y="173"/>
                  </a:lnTo>
                  <a:lnTo>
                    <a:pt x="62" y="178"/>
                  </a:lnTo>
                  <a:lnTo>
                    <a:pt x="72" y="179"/>
                  </a:lnTo>
                  <a:lnTo>
                    <a:pt x="85" y="178"/>
                  </a:lnTo>
                  <a:lnTo>
                    <a:pt x="97" y="173"/>
                  </a:lnTo>
                  <a:lnTo>
                    <a:pt x="106" y="165"/>
                  </a:lnTo>
                  <a:lnTo>
                    <a:pt x="112" y="156"/>
                  </a:lnTo>
                  <a:lnTo>
                    <a:pt x="116" y="145"/>
                  </a:lnTo>
                  <a:lnTo>
                    <a:pt x="116" y="134"/>
                  </a:lnTo>
                  <a:lnTo>
                    <a:pt x="116" y="122"/>
                  </a:lnTo>
                  <a:lnTo>
                    <a:pt x="72" y="122"/>
                  </a:lnTo>
                  <a:lnTo>
                    <a:pt x="72" y="95"/>
                  </a:lnTo>
                  <a:lnTo>
                    <a:pt x="147" y="95"/>
                  </a:lnTo>
                  <a:lnTo>
                    <a:pt x="147" y="126"/>
                  </a:lnTo>
                  <a:lnTo>
                    <a:pt x="146" y="144"/>
                  </a:lnTo>
                  <a:lnTo>
                    <a:pt x="142" y="159"/>
                  </a:lnTo>
                  <a:lnTo>
                    <a:pt x="137" y="172"/>
                  </a:lnTo>
                  <a:lnTo>
                    <a:pt x="128" y="184"/>
                  </a:lnTo>
                  <a:lnTo>
                    <a:pt x="112" y="197"/>
                  </a:lnTo>
                  <a:lnTo>
                    <a:pt x="93" y="205"/>
                  </a:lnTo>
                  <a:lnTo>
                    <a:pt x="72" y="207"/>
                  </a:lnTo>
                  <a:lnTo>
                    <a:pt x="52" y="205"/>
                  </a:lnTo>
                  <a:lnTo>
                    <a:pt x="35" y="197"/>
                  </a:lnTo>
                  <a:lnTo>
                    <a:pt x="20" y="185"/>
                  </a:lnTo>
                  <a:lnTo>
                    <a:pt x="8" y="170"/>
                  </a:lnTo>
                  <a:lnTo>
                    <a:pt x="2" y="151"/>
                  </a:lnTo>
                  <a:lnTo>
                    <a:pt x="0" y="130"/>
                  </a:lnTo>
                  <a:lnTo>
                    <a:pt x="0" y="104"/>
                  </a:lnTo>
                  <a:lnTo>
                    <a:pt x="0" y="77"/>
                  </a:lnTo>
                  <a:lnTo>
                    <a:pt x="2" y="56"/>
                  </a:lnTo>
                  <a:lnTo>
                    <a:pt x="8" y="37"/>
                  </a:lnTo>
                  <a:lnTo>
                    <a:pt x="20" y="22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109"/>
            <p:cNvSpPr>
              <a:spLocks/>
            </p:cNvSpPr>
            <p:nvPr userDrawn="1"/>
          </p:nvSpPr>
          <p:spPr bwMode="auto">
            <a:xfrm>
              <a:off x="4148" y="3906"/>
              <a:ext cx="24" cy="34"/>
            </a:xfrm>
            <a:custGeom>
              <a:avLst/>
              <a:gdLst>
                <a:gd name="T0" fmla="*/ 0 w 147"/>
                <a:gd name="T1" fmla="*/ 0 h 205"/>
                <a:gd name="T2" fmla="*/ 32 w 147"/>
                <a:gd name="T3" fmla="*/ 0 h 205"/>
                <a:gd name="T4" fmla="*/ 32 w 147"/>
                <a:gd name="T5" fmla="*/ 133 h 205"/>
                <a:gd name="T6" fmla="*/ 33 w 147"/>
                <a:gd name="T7" fmla="*/ 149 h 205"/>
                <a:gd name="T8" fmla="*/ 39 w 147"/>
                <a:gd name="T9" fmla="*/ 160 h 205"/>
                <a:gd name="T10" fmla="*/ 47 w 147"/>
                <a:gd name="T11" fmla="*/ 170 h 205"/>
                <a:gd name="T12" fmla="*/ 59 w 147"/>
                <a:gd name="T13" fmla="*/ 176 h 205"/>
                <a:gd name="T14" fmla="*/ 73 w 147"/>
                <a:gd name="T15" fmla="*/ 177 h 205"/>
                <a:gd name="T16" fmla="*/ 88 w 147"/>
                <a:gd name="T17" fmla="*/ 176 h 205"/>
                <a:gd name="T18" fmla="*/ 99 w 147"/>
                <a:gd name="T19" fmla="*/ 170 h 205"/>
                <a:gd name="T20" fmla="*/ 108 w 147"/>
                <a:gd name="T21" fmla="*/ 160 h 205"/>
                <a:gd name="T22" fmla="*/ 114 w 147"/>
                <a:gd name="T23" fmla="*/ 149 h 205"/>
                <a:gd name="T24" fmla="*/ 115 w 147"/>
                <a:gd name="T25" fmla="*/ 133 h 205"/>
                <a:gd name="T26" fmla="*/ 115 w 147"/>
                <a:gd name="T27" fmla="*/ 0 h 205"/>
                <a:gd name="T28" fmla="*/ 147 w 147"/>
                <a:gd name="T29" fmla="*/ 0 h 205"/>
                <a:gd name="T30" fmla="*/ 147 w 147"/>
                <a:gd name="T31" fmla="*/ 135 h 205"/>
                <a:gd name="T32" fmla="*/ 144 w 147"/>
                <a:gd name="T33" fmla="*/ 155 h 205"/>
                <a:gd name="T34" fmla="*/ 137 w 147"/>
                <a:gd name="T35" fmla="*/ 172 h 205"/>
                <a:gd name="T36" fmla="*/ 126 w 147"/>
                <a:gd name="T37" fmla="*/ 185 h 205"/>
                <a:gd name="T38" fmla="*/ 110 w 147"/>
                <a:gd name="T39" fmla="*/ 196 h 205"/>
                <a:gd name="T40" fmla="*/ 93 w 147"/>
                <a:gd name="T41" fmla="*/ 203 h 205"/>
                <a:gd name="T42" fmla="*/ 73 w 147"/>
                <a:gd name="T43" fmla="*/ 205 h 205"/>
                <a:gd name="T44" fmla="*/ 54 w 147"/>
                <a:gd name="T45" fmla="*/ 203 h 205"/>
                <a:gd name="T46" fmla="*/ 37 w 147"/>
                <a:gd name="T47" fmla="*/ 196 h 205"/>
                <a:gd name="T48" fmla="*/ 21 w 147"/>
                <a:gd name="T49" fmla="*/ 185 h 205"/>
                <a:gd name="T50" fmla="*/ 11 w 147"/>
                <a:gd name="T51" fmla="*/ 172 h 205"/>
                <a:gd name="T52" fmla="*/ 3 w 147"/>
                <a:gd name="T53" fmla="*/ 155 h 205"/>
                <a:gd name="T54" fmla="*/ 0 w 147"/>
                <a:gd name="T55" fmla="*/ 135 h 205"/>
                <a:gd name="T56" fmla="*/ 0 w 147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7" h="205">
                  <a:moveTo>
                    <a:pt x="0" y="0"/>
                  </a:moveTo>
                  <a:lnTo>
                    <a:pt x="32" y="0"/>
                  </a:lnTo>
                  <a:lnTo>
                    <a:pt x="32" y="133"/>
                  </a:lnTo>
                  <a:lnTo>
                    <a:pt x="33" y="149"/>
                  </a:lnTo>
                  <a:lnTo>
                    <a:pt x="39" y="160"/>
                  </a:lnTo>
                  <a:lnTo>
                    <a:pt x="47" y="170"/>
                  </a:lnTo>
                  <a:lnTo>
                    <a:pt x="59" y="176"/>
                  </a:lnTo>
                  <a:lnTo>
                    <a:pt x="73" y="177"/>
                  </a:lnTo>
                  <a:lnTo>
                    <a:pt x="88" y="176"/>
                  </a:lnTo>
                  <a:lnTo>
                    <a:pt x="99" y="170"/>
                  </a:lnTo>
                  <a:lnTo>
                    <a:pt x="108" y="160"/>
                  </a:lnTo>
                  <a:lnTo>
                    <a:pt x="114" y="149"/>
                  </a:lnTo>
                  <a:lnTo>
                    <a:pt x="115" y="133"/>
                  </a:lnTo>
                  <a:lnTo>
                    <a:pt x="115" y="0"/>
                  </a:lnTo>
                  <a:lnTo>
                    <a:pt x="147" y="0"/>
                  </a:lnTo>
                  <a:lnTo>
                    <a:pt x="147" y="135"/>
                  </a:lnTo>
                  <a:lnTo>
                    <a:pt x="144" y="155"/>
                  </a:lnTo>
                  <a:lnTo>
                    <a:pt x="137" y="172"/>
                  </a:lnTo>
                  <a:lnTo>
                    <a:pt x="126" y="185"/>
                  </a:lnTo>
                  <a:lnTo>
                    <a:pt x="110" y="196"/>
                  </a:lnTo>
                  <a:lnTo>
                    <a:pt x="93" y="203"/>
                  </a:lnTo>
                  <a:lnTo>
                    <a:pt x="73" y="205"/>
                  </a:lnTo>
                  <a:lnTo>
                    <a:pt x="54" y="203"/>
                  </a:lnTo>
                  <a:lnTo>
                    <a:pt x="37" y="196"/>
                  </a:lnTo>
                  <a:lnTo>
                    <a:pt x="21" y="185"/>
                  </a:lnTo>
                  <a:lnTo>
                    <a:pt x="11" y="172"/>
                  </a:lnTo>
                  <a:lnTo>
                    <a:pt x="3" y="15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110"/>
            <p:cNvSpPr>
              <a:spLocks/>
            </p:cNvSpPr>
            <p:nvPr userDrawn="1"/>
          </p:nvSpPr>
          <p:spPr bwMode="auto">
            <a:xfrm>
              <a:off x="4182" y="3906"/>
              <a:ext cx="22" cy="34"/>
            </a:xfrm>
            <a:custGeom>
              <a:avLst/>
              <a:gdLst>
                <a:gd name="T0" fmla="*/ 0 w 130"/>
                <a:gd name="T1" fmla="*/ 0 h 204"/>
                <a:gd name="T2" fmla="*/ 130 w 130"/>
                <a:gd name="T3" fmla="*/ 0 h 204"/>
                <a:gd name="T4" fmla="*/ 130 w 130"/>
                <a:gd name="T5" fmla="*/ 28 h 204"/>
                <a:gd name="T6" fmla="*/ 31 w 130"/>
                <a:gd name="T7" fmla="*/ 28 h 204"/>
                <a:gd name="T8" fmla="*/ 31 w 130"/>
                <a:gd name="T9" fmla="*/ 90 h 204"/>
                <a:gd name="T10" fmla="*/ 115 w 130"/>
                <a:gd name="T11" fmla="*/ 90 h 204"/>
                <a:gd name="T12" fmla="*/ 115 w 130"/>
                <a:gd name="T13" fmla="*/ 117 h 204"/>
                <a:gd name="T14" fmla="*/ 31 w 130"/>
                <a:gd name="T15" fmla="*/ 117 h 204"/>
                <a:gd name="T16" fmla="*/ 31 w 130"/>
                <a:gd name="T17" fmla="*/ 204 h 204"/>
                <a:gd name="T18" fmla="*/ 0 w 130"/>
                <a:gd name="T19" fmla="*/ 204 h 204"/>
                <a:gd name="T20" fmla="*/ 0 w 130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4">
                  <a:moveTo>
                    <a:pt x="0" y="0"/>
                  </a:moveTo>
                  <a:lnTo>
                    <a:pt x="130" y="0"/>
                  </a:lnTo>
                  <a:lnTo>
                    <a:pt x="130" y="28"/>
                  </a:lnTo>
                  <a:lnTo>
                    <a:pt x="31" y="28"/>
                  </a:lnTo>
                  <a:lnTo>
                    <a:pt x="31" y="90"/>
                  </a:lnTo>
                  <a:lnTo>
                    <a:pt x="115" y="90"/>
                  </a:lnTo>
                  <a:lnTo>
                    <a:pt x="115" y="117"/>
                  </a:lnTo>
                  <a:lnTo>
                    <a:pt x="31" y="117"/>
                  </a:lnTo>
                  <a:lnTo>
                    <a:pt x="31" y="204"/>
                  </a:lnTo>
                  <a:lnTo>
                    <a:pt x="0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Freeform 111"/>
            <p:cNvSpPr>
              <a:spLocks/>
            </p:cNvSpPr>
            <p:nvPr userDrawn="1"/>
          </p:nvSpPr>
          <p:spPr bwMode="auto">
            <a:xfrm>
              <a:off x="4210" y="3906"/>
              <a:ext cx="21" cy="34"/>
            </a:xfrm>
            <a:custGeom>
              <a:avLst/>
              <a:gdLst>
                <a:gd name="T0" fmla="*/ 3 w 130"/>
                <a:gd name="T1" fmla="*/ 0 h 204"/>
                <a:gd name="T2" fmla="*/ 130 w 130"/>
                <a:gd name="T3" fmla="*/ 0 h 204"/>
                <a:gd name="T4" fmla="*/ 130 w 130"/>
                <a:gd name="T5" fmla="*/ 24 h 204"/>
                <a:gd name="T6" fmla="*/ 35 w 130"/>
                <a:gd name="T7" fmla="*/ 176 h 204"/>
                <a:gd name="T8" fmla="*/ 130 w 130"/>
                <a:gd name="T9" fmla="*/ 176 h 204"/>
                <a:gd name="T10" fmla="*/ 130 w 130"/>
                <a:gd name="T11" fmla="*/ 204 h 204"/>
                <a:gd name="T12" fmla="*/ 0 w 130"/>
                <a:gd name="T13" fmla="*/ 204 h 204"/>
                <a:gd name="T14" fmla="*/ 0 w 130"/>
                <a:gd name="T15" fmla="*/ 177 h 204"/>
                <a:gd name="T16" fmla="*/ 93 w 130"/>
                <a:gd name="T17" fmla="*/ 28 h 204"/>
                <a:gd name="T18" fmla="*/ 3 w 130"/>
                <a:gd name="T19" fmla="*/ 28 h 204"/>
                <a:gd name="T20" fmla="*/ 3 w 130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04">
                  <a:moveTo>
                    <a:pt x="3" y="0"/>
                  </a:moveTo>
                  <a:lnTo>
                    <a:pt x="130" y="0"/>
                  </a:lnTo>
                  <a:lnTo>
                    <a:pt x="130" y="24"/>
                  </a:lnTo>
                  <a:lnTo>
                    <a:pt x="35" y="176"/>
                  </a:lnTo>
                  <a:lnTo>
                    <a:pt x="130" y="176"/>
                  </a:lnTo>
                  <a:lnTo>
                    <a:pt x="130" y="204"/>
                  </a:lnTo>
                  <a:lnTo>
                    <a:pt x="0" y="204"/>
                  </a:lnTo>
                  <a:lnTo>
                    <a:pt x="0" y="177"/>
                  </a:lnTo>
                  <a:lnTo>
                    <a:pt x="93" y="28"/>
                  </a:lnTo>
                  <a:lnTo>
                    <a:pt x="3" y="2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52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3" name="Group 135"/>
          <p:cNvGrpSpPr>
            <a:grpSpLocks noChangeAspect="1"/>
          </p:cNvGrpSpPr>
          <p:nvPr/>
        </p:nvGrpSpPr>
        <p:grpSpPr bwMode="auto">
          <a:xfrm>
            <a:off x="393700" y="193675"/>
            <a:ext cx="1893888" cy="325438"/>
            <a:chOff x="248" y="122"/>
            <a:chExt cx="1193" cy="205"/>
          </a:xfrm>
        </p:grpSpPr>
        <p:sp>
          <p:nvSpPr>
            <p:cNvPr id="144" name="AutoShape 134"/>
            <p:cNvSpPr>
              <a:spLocks noChangeAspect="1" noChangeArrowheads="1" noTextEdit="1"/>
            </p:cNvSpPr>
            <p:nvPr userDrawn="1"/>
          </p:nvSpPr>
          <p:spPr bwMode="auto">
            <a:xfrm>
              <a:off x="248" y="122"/>
              <a:ext cx="1193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5" name="Rectangle 136"/>
            <p:cNvSpPr>
              <a:spLocks noChangeArrowheads="1"/>
            </p:cNvSpPr>
            <p:nvPr userDrawn="1"/>
          </p:nvSpPr>
          <p:spPr bwMode="auto">
            <a:xfrm>
              <a:off x="248" y="122"/>
              <a:ext cx="1193" cy="205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248" y="123"/>
              <a:ext cx="142" cy="201"/>
            </a:xfrm>
            <a:custGeom>
              <a:avLst/>
              <a:gdLst>
                <a:gd name="T0" fmla="*/ 220 w 425"/>
                <a:gd name="T1" fmla="*/ 0 h 603"/>
                <a:gd name="T2" fmla="*/ 258 w 425"/>
                <a:gd name="T3" fmla="*/ 4 h 603"/>
                <a:gd name="T4" fmla="*/ 292 w 425"/>
                <a:gd name="T5" fmla="*/ 10 h 603"/>
                <a:gd name="T6" fmla="*/ 322 w 425"/>
                <a:gd name="T7" fmla="*/ 22 h 603"/>
                <a:gd name="T8" fmla="*/ 349 w 425"/>
                <a:gd name="T9" fmla="*/ 38 h 603"/>
                <a:gd name="T10" fmla="*/ 372 w 425"/>
                <a:gd name="T11" fmla="*/ 59 h 603"/>
                <a:gd name="T12" fmla="*/ 392 w 425"/>
                <a:gd name="T13" fmla="*/ 85 h 603"/>
                <a:gd name="T14" fmla="*/ 406 w 425"/>
                <a:gd name="T15" fmla="*/ 114 h 603"/>
                <a:gd name="T16" fmla="*/ 416 w 425"/>
                <a:gd name="T17" fmla="*/ 148 h 603"/>
                <a:gd name="T18" fmla="*/ 423 w 425"/>
                <a:gd name="T19" fmla="*/ 186 h 603"/>
                <a:gd name="T20" fmla="*/ 425 w 425"/>
                <a:gd name="T21" fmla="*/ 228 h 603"/>
                <a:gd name="T22" fmla="*/ 425 w 425"/>
                <a:gd name="T23" fmla="*/ 603 h 603"/>
                <a:gd name="T24" fmla="*/ 251 w 425"/>
                <a:gd name="T25" fmla="*/ 603 h 603"/>
                <a:gd name="T26" fmla="*/ 251 w 425"/>
                <a:gd name="T27" fmla="*/ 228 h 603"/>
                <a:gd name="T28" fmla="*/ 248 w 425"/>
                <a:gd name="T29" fmla="*/ 209 h 603"/>
                <a:gd name="T30" fmla="*/ 244 w 425"/>
                <a:gd name="T31" fmla="*/ 193 h 603"/>
                <a:gd name="T32" fmla="*/ 236 w 425"/>
                <a:gd name="T33" fmla="*/ 182 h 603"/>
                <a:gd name="T34" fmla="*/ 226 w 425"/>
                <a:gd name="T35" fmla="*/ 176 h 603"/>
                <a:gd name="T36" fmla="*/ 211 w 425"/>
                <a:gd name="T37" fmla="*/ 174 h 603"/>
                <a:gd name="T38" fmla="*/ 198 w 425"/>
                <a:gd name="T39" fmla="*/ 176 h 603"/>
                <a:gd name="T40" fmla="*/ 188 w 425"/>
                <a:gd name="T41" fmla="*/ 182 h 603"/>
                <a:gd name="T42" fmla="*/ 181 w 425"/>
                <a:gd name="T43" fmla="*/ 193 h 603"/>
                <a:gd name="T44" fmla="*/ 177 w 425"/>
                <a:gd name="T45" fmla="*/ 209 h 603"/>
                <a:gd name="T46" fmla="*/ 175 w 425"/>
                <a:gd name="T47" fmla="*/ 228 h 603"/>
                <a:gd name="T48" fmla="*/ 175 w 425"/>
                <a:gd name="T49" fmla="*/ 603 h 603"/>
                <a:gd name="T50" fmla="*/ 0 w 425"/>
                <a:gd name="T51" fmla="*/ 603 h 603"/>
                <a:gd name="T52" fmla="*/ 0 w 425"/>
                <a:gd name="T53" fmla="*/ 222 h 603"/>
                <a:gd name="T54" fmla="*/ 2 w 425"/>
                <a:gd name="T55" fmla="*/ 184 h 603"/>
                <a:gd name="T56" fmla="*/ 10 w 425"/>
                <a:gd name="T57" fmla="*/ 148 h 603"/>
                <a:gd name="T58" fmla="*/ 22 w 425"/>
                <a:gd name="T59" fmla="*/ 115 h 603"/>
                <a:gd name="T60" fmla="*/ 38 w 425"/>
                <a:gd name="T61" fmla="*/ 87 h 603"/>
                <a:gd name="T62" fmla="*/ 60 w 425"/>
                <a:gd name="T63" fmla="*/ 61 h 603"/>
                <a:gd name="T64" fmla="*/ 86 w 425"/>
                <a:gd name="T65" fmla="*/ 39 h 603"/>
                <a:gd name="T66" fmla="*/ 115 w 425"/>
                <a:gd name="T67" fmla="*/ 22 h 603"/>
                <a:gd name="T68" fmla="*/ 146 w 425"/>
                <a:gd name="T69" fmla="*/ 10 h 603"/>
                <a:gd name="T70" fmla="*/ 181 w 425"/>
                <a:gd name="T71" fmla="*/ 4 h 603"/>
                <a:gd name="T72" fmla="*/ 220 w 425"/>
                <a:gd name="T7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5" h="603">
                  <a:moveTo>
                    <a:pt x="220" y="0"/>
                  </a:moveTo>
                  <a:lnTo>
                    <a:pt x="258" y="4"/>
                  </a:lnTo>
                  <a:lnTo>
                    <a:pt x="292" y="10"/>
                  </a:lnTo>
                  <a:lnTo>
                    <a:pt x="322" y="22"/>
                  </a:lnTo>
                  <a:lnTo>
                    <a:pt x="349" y="38"/>
                  </a:lnTo>
                  <a:lnTo>
                    <a:pt x="372" y="59"/>
                  </a:lnTo>
                  <a:lnTo>
                    <a:pt x="392" y="85"/>
                  </a:lnTo>
                  <a:lnTo>
                    <a:pt x="406" y="114"/>
                  </a:lnTo>
                  <a:lnTo>
                    <a:pt x="416" y="148"/>
                  </a:lnTo>
                  <a:lnTo>
                    <a:pt x="423" y="186"/>
                  </a:lnTo>
                  <a:lnTo>
                    <a:pt x="425" y="228"/>
                  </a:lnTo>
                  <a:lnTo>
                    <a:pt x="425" y="603"/>
                  </a:lnTo>
                  <a:lnTo>
                    <a:pt x="251" y="603"/>
                  </a:lnTo>
                  <a:lnTo>
                    <a:pt x="251" y="228"/>
                  </a:lnTo>
                  <a:lnTo>
                    <a:pt x="248" y="209"/>
                  </a:lnTo>
                  <a:lnTo>
                    <a:pt x="244" y="193"/>
                  </a:lnTo>
                  <a:lnTo>
                    <a:pt x="236" y="182"/>
                  </a:lnTo>
                  <a:lnTo>
                    <a:pt x="226" y="176"/>
                  </a:lnTo>
                  <a:lnTo>
                    <a:pt x="211" y="174"/>
                  </a:lnTo>
                  <a:lnTo>
                    <a:pt x="198" y="176"/>
                  </a:lnTo>
                  <a:lnTo>
                    <a:pt x="188" y="182"/>
                  </a:lnTo>
                  <a:lnTo>
                    <a:pt x="181" y="193"/>
                  </a:lnTo>
                  <a:lnTo>
                    <a:pt x="177" y="209"/>
                  </a:lnTo>
                  <a:lnTo>
                    <a:pt x="175" y="228"/>
                  </a:lnTo>
                  <a:lnTo>
                    <a:pt x="175" y="603"/>
                  </a:lnTo>
                  <a:lnTo>
                    <a:pt x="0" y="603"/>
                  </a:lnTo>
                  <a:lnTo>
                    <a:pt x="0" y="222"/>
                  </a:lnTo>
                  <a:lnTo>
                    <a:pt x="2" y="184"/>
                  </a:lnTo>
                  <a:lnTo>
                    <a:pt x="10" y="148"/>
                  </a:lnTo>
                  <a:lnTo>
                    <a:pt x="22" y="115"/>
                  </a:lnTo>
                  <a:lnTo>
                    <a:pt x="38" y="87"/>
                  </a:lnTo>
                  <a:lnTo>
                    <a:pt x="60" y="61"/>
                  </a:lnTo>
                  <a:lnTo>
                    <a:pt x="86" y="39"/>
                  </a:lnTo>
                  <a:lnTo>
                    <a:pt x="115" y="22"/>
                  </a:lnTo>
                  <a:lnTo>
                    <a:pt x="146" y="10"/>
                  </a:lnTo>
                  <a:lnTo>
                    <a:pt x="181" y="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7EB24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7" name="Freeform 138"/>
            <p:cNvSpPr>
              <a:spLocks/>
            </p:cNvSpPr>
            <p:nvPr userDrawn="1"/>
          </p:nvSpPr>
          <p:spPr bwMode="auto">
            <a:xfrm>
              <a:off x="413" y="178"/>
              <a:ext cx="149" cy="149"/>
            </a:xfrm>
            <a:custGeom>
              <a:avLst/>
              <a:gdLst>
                <a:gd name="T0" fmla="*/ 263 w 446"/>
                <a:gd name="T1" fmla="*/ 3 h 448"/>
                <a:gd name="T2" fmla="*/ 328 w 446"/>
                <a:gd name="T3" fmla="*/ 23 h 448"/>
                <a:gd name="T4" fmla="*/ 384 w 446"/>
                <a:gd name="T5" fmla="*/ 64 h 448"/>
                <a:gd name="T6" fmla="*/ 424 w 446"/>
                <a:gd name="T7" fmla="*/ 119 h 448"/>
                <a:gd name="T8" fmla="*/ 444 w 446"/>
                <a:gd name="T9" fmla="*/ 184 h 448"/>
                <a:gd name="T10" fmla="*/ 446 w 446"/>
                <a:gd name="T11" fmla="*/ 232 h 448"/>
                <a:gd name="T12" fmla="*/ 201 w 446"/>
                <a:gd name="T13" fmla="*/ 251 h 448"/>
                <a:gd name="T14" fmla="*/ 196 w 446"/>
                <a:gd name="T15" fmla="*/ 217 h 448"/>
                <a:gd name="T16" fmla="*/ 204 w 446"/>
                <a:gd name="T17" fmla="*/ 175 h 448"/>
                <a:gd name="T18" fmla="*/ 281 w 446"/>
                <a:gd name="T19" fmla="*/ 157 h 448"/>
                <a:gd name="T20" fmla="*/ 261 w 446"/>
                <a:gd name="T21" fmla="*/ 135 h 448"/>
                <a:gd name="T22" fmla="*/ 232 w 446"/>
                <a:gd name="T23" fmla="*/ 127 h 448"/>
                <a:gd name="T24" fmla="*/ 196 w 446"/>
                <a:gd name="T25" fmla="*/ 138 h 448"/>
                <a:gd name="T26" fmla="*/ 172 w 446"/>
                <a:gd name="T27" fmla="*/ 170 h 448"/>
                <a:gd name="T28" fmla="*/ 163 w 446"/>
                <a:gd name="T29" fmla="*/ 218 h 448"/>
                <a:gd name="T30" fmla="*/ 171 w 446"/>
                <a:gd name="T31" fmla="*/ 267 h 448"/>
                <a:gd name="T32" fmla="*/ 195 w 446"/>
                <a:gd name="T33" fmla="*/ 299 h 448"/>
                <a:gd name="T34" fmla="*/ 230 w 446"/>
                <a:gd name="T35" fmla="*/ 311 h 448"/>
                <a:gd name="T36" fmla="*/ 261 w 446"/>
                <a:gd name="T37" fmla="*/ 300 h 448"/>
                <a:gd name="T38" fmla="*/ 367 w 446"/>
                <a:gd name="T39" fmla="*/ 397 h 448"/>
                <a:gd name="T40" fmla="*/ 300 w 446"/>
                <a:gd name="T41" fmla="*/ 435 h 448"/>
                <a:gd name="T42" fmla="*/ 225 w 446"/>
                <a:gd name="T43" fmla="*/ 448 h 448"/>
                <a:gd name="T44" fmla="*/ 154 w 446"/>
                <a:gd name="T45" fmla="*/ 437 h 448"/>
                <a:gd name="T46" fmla="*/ 92 w 446"/>
                <a:gd name="T47" fmla="*/ 407 h 448"/>
                <a:gd name="T48" fmla="*/ 41 w 446"/>
                <a:gd name="T49" fmla="*/ 357 h 448"/>
                <a:gd name="T50" fmla="*/ 10 w 446"/>
                <a:gd name="T51" fmla="*/ 296 h 448"/>
                <a:gd name="T52" fmla="*/ 0 w 446"/>
                <a:gd name="T53" fmla="*/ 225 h 448"/>
                <a:gd name="T54" fmla="*/ 10 w 446"/>
                <a:gd name="T55" fmla="*/ 154 h 448"/>
                <a:gd name="T56" fmla="*/ 42 w 446"/>
                <a:gd name="T57" fmla="*/ 92 h 448"/>
                <a:gd name="T58" fmla="*/ 93 w 446"/>
                <a:gd name="T59" fmla="*/ 42 h 448"/>
                <a:gd name="T60" fmla="*/ 155 w 446"/>
                <a:gd name="T61" fmla="*/ 11 h 448"/>
                <a:gd name="T62" fmla="*/ 226 w 446"/>
                <a:gd name="T6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6" h="448">
                  <a:moveTo>
                    <a:pt x="226" y="0"/>
                  </a:moveTo>
                  <a:lnTo>
                    <a:pt x="263" y="3"/>
                  </a:lnTo>
                  <a:lnTo>
                    <a:pt x="297" y="11"/>
                  </a:lnTo>
                  <a:lnTo>
                    <a:pt x="328" y="23"/>
                  </a:lnTo>
                  <a:lnTo>
                    <a:pt x="356" y="41"/>
                  </a:lnTo>
                  <a:lnTo>
                    <a:pt x="384" y="64"/>
                  </a:lnTo>
                  <a:lnTo>
                    <a:pt x="406" y="90"/>
                  </a:lnTo>
                  <a:lnTo>
                    <a:pt x="424" y="119"/>
                  </a:lnTo>
                  <a:lnTo>
                    <a:pt x="437" y="151"/>
                  </a:lnTo>
                  <a:lnTo>
                    <a:pt x="444" y="184"/>
                  </a:lnTo>
                  <a:lnTo>
                    <a:pt x="446" y="220"/>
                  </a:lnTo>
                  <a:lnTo>
                    <a:pt x="446" y="232"/>
                  </a:lnTo>
                  <a:lnTo>
                    <a:pt x="445" y="251"/>
                  </a:lnTo>
                  <a:lnTo>
                    <a:pt x="201" y="251"/>
                  </a:lnTo>
                  <a:lnTo>
                    <a:pt x="197" y="233"/>
                  </a:lnTo>
                  <a:lnTo>
                    <a:pt x="196" y="217"/>
                  </a:lnTo>
                  <a:lnTo>
                    <a:pt x="197" y="195"/>
                  </a:lnTo>
                  <a:lnTo>
                    <a:pt x="204" y="175"/>
                  </a:lnTo>
                  <a:lnTo>
                    <a:pt x="285" y="175"/>
                  </a:lnTo>
                  <a:lnTo>
                    <a:pt x="281" y="157"/>
                  </a:lnTo>
                  <a:lnTo>
                    <a:pt x="272" y="143"/>
                  </a:lnTo>
                  <a:lnTo>
                    <a:pt x="261" y="135"/>
                  </a:lnTo>
                  <a:lnTo>
                    <a:pt x="248" y="128"/>
                  </a:lnTo>
                  <a:lnTo>
                    <a:pt x="232" y="127"/>
                  </a:lnTo>
                  <a:lnTo>
                    <a:pt x="212" y="129"/>
                  </a:lnTo>
                  <a:lnTo>
                    <a:pt x="196" y="138"/>
                  </a:lnTo>
                  <a:lnTo>
                    <a:pt x="182" y="152"/>
                  </a:lnTo>
                  <a:lnTo>
                    <a:pt x="172" y="170"/>
                  </a:lnTo>
                  <a:lnTo>
                    <a:pt x="166" y="193"/>
                  </a:lnTo>
                  <a:lnTo>
                    <a:pt x="163" y="218"/>
                  </a:lnTo>
                  <a:lnTo>
                    <a:pt x="166" y="244"/>
                  </a:lnTo>
                  <a:lnTo>
                    <a:pt x="171" y="267"/>
                  </a:lnTo>
                  <a:lnTo>
                    <a:pt x="182" y="285"/>
                  </a:lnTo>
                  <a:lnTo>
                    <a:pt x="195" y="299"/>
                  </a:lnTo>
                  <a:lnTo>
                    <a:pt x="211" y="308"/>
                  </a:lnTo>
                  <a:lnTo>
                    <a:pt x="230" y="311"/>
                  </a:lnTo>
                  <a:lnTo>
                    <a:pt x="246" y="308"/>
                  </a:lnTo>
                  <a:lnTo>
                    <a:pt x="261" y="300"/>
                  </a:lnTo>
                  <a:lnTo>
                    <a:pt x="276" y="287"/>
                  </a:lnTo>
                  <a:lnTo>
                    <a:pt x="367" y="397"/>
                  </a:lnTo>
                  <a:lnTo>
                    <a:pt x="335" y="420"/>
                  </a:lnTo>
                  <a:lnTo>
                    <a:pt x="300" y="435"/>
                  </a:lnTo>
                  <a:lnTo>
                    <a:pt x="263" y="445"/>
                  </a:lnTo>
                  <a:lnTo>
                    <a:pt x="225" y="448"/>
                  </a:lnTo>
                  <a:lnTo>
                    <a:pt x="188" y="445"/>
                  </a:lnTo>
                  <a:lnTo>
                    <a:pt x="154" y="437"/>
                  </a:lnTo>
                  <a:lnTo>
                    <a:pt x="121" y="424"/>
                  </a:lnTo>
                  <a:lnTo>
                    <a:pt x="92" y="407"/>
                  </a:lnTo>
                  <a:lnTo>
                    <a:pt x="65" y="384"/>
                  </a:lnTo>
                  <a:lnTo>
                    <a:pt x="41" y="357"/>
                  </a:lnTo>
                  <a:lnTo>
                    <a:pt x="23" y="328"/>
                  </a:lnTo>
                  <a:lnTo>
                    <a:pt x="10" y="296"/>
                  </a:lnTo>
                  <a:lnTo>
                    <a:pt x="2" y="261"/>
                  </a:lnTo>
                  <a:lnTo>
                    <a:pt x="0" y="225"/>
                  </a:lnTo>
                  <a:lnTo>
                    <a:pt x="2" y="188"/>
                  </a:lnTo>
                  <a:lnTo>
                    <a:pt x="10" y="154"/>
                  </a:lnTo>
                  <a:lnTo>
                    <a:pt x="23" y="123"/>
                  </a:lnTo>
                  <a:lnTo>
                    <a:pt x="42" y="92"/>
                  </a:lnTo>
                  <a:lnTo>
                    <a:pt x="65" y="65"/>
                  </a:lnTo>
                  <a:lnTo>
                    <a:pt x="93" y="42"/>
                  </a:lnTo>
                  <a:lnTo>
                    <a:pt x="122" y="24"/>
                  </a:lnTo>
                  <a:lnTo>
                    <a:pt x="155" y="11"/>
                  </a:lnTo>
                  <a:lnTo>
                    <a:pt x="189" y="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ACC5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" name="Freeform 139"/>
            <p:cNvSpPr>
              <a:spLocks/>
            </p:cNvSpPr>
            <p:nvPr userDrawn="1"/>
          </p:nvSpPr>
          <p:spPr bwMode="auto">
            <a:xfrm>
              <a:off x="584" y="123"/>
              <a:ext cx="134" cy="201"/>
            </a:xfrm>
            <a:custGeom>
              <a:avLst/>
              <a:gdLst>
                <a:gd name="T0" fmla="*/ 223 w 401"/>
                <a:gd name="T1" fmla="*/ 0 h 603"/>
                <a:gd name="T2" fmla="*/ 258 w 401"/>
                <a:gd name="T3" fmla="*/ 4 h 603"/>
                <a:gd name="T4" fmla="*/ 290 w 401"/>
                <a:gd name="T5" fmla="*/ 11 h 603"/>
                <a:gd name="T6" fmla="*/ 321 w 401"/>
                <a:gd name="T7" fmla="*/ 24 h 603"/>
                <a:gd name="T8" fmla="*/ 350 w 401"/>
                <a:gd name="T9" fmla="*/ 41 h 603"/>
                <a:gd name="T10" fmla="*/ 376 w 401"/>
                <a:gd name="T11" fmla="*/ 64 h 603"/>
                <a:gd name="T12" fmla="*/ 401 w 401"/>
                <a:gd name="T13" fmla="*/ 92 h 603"/>
                <a:gd name="T14" fmla="*/ 258 w 401"/>
                <a:gd name="T15" fmla="*/ 197 h 603"/>
                <a:gd name="T16" fmla="*/ 251 w 401"/>
                <a:gd name="T17" fmla="*/ 182 h 603"/>
                <a:gd name="T18" fmla="*/ 241 w 401"/>
                <a:gd name="T19" fmla="*/ 172 h 603"/>
                <a:gd name="T20" fmla="*/ 229 w 401"/>
                <a:gd name="T21" fmla="*/ 165 h 603"/>
                <a:gd name="T22" fmla="*/ 215 w 401"/>
                <a:gd name="T23" fmla="*/ 164 h 603"/>
                <a:gd name="T24" fmla="*/ 200 w 401"/>
                <a:gd name="T25" fmla="*/ 166 h 603"/>
                <a:gd name="T26" fmla="*/ 189 w 401"/>
                <a:gd name="T27" fmla="*/ 173 h 603"/>
                <a:gd name="T28" fmla="*/ 182 w 401"/>
                <a:gd name="T29" fmla="*/ 184 h 603"/>
                <a:gd name="T30" fmla="*/ 176 w 401"/>
                <a:gd name="T31" fmla="*/ 200 h 603"/>
                <a:gd name="T32" fmla="*/ 175 w 401"/>
                <a:gd name="T33" fmla="*/ 219 h 603"/>
                <a:gd name="T34" fmla="*/ 175 w 401"/>
                <a:gd name="T35" fmla="*/ 292 h 603"/>
                <a:gd name="T36" fmla="*/ 233 w 401"/>
                <a:gd name="T37" fmla="*/ 292 h 603"/>
                <a:gd name="T38" fmla="*/ 233 w 401"/>
                <a:gd name="T39" fmla="*/ 450 h 603"/>
                <a:gd name="T40" fmla="*/ 175 w 401"/>
                <a:gd name="T41" fmla="*/ 450 h 603"/>
                <a:gd name="T42" fmla="*/ 175 w 401"/>
                <a:gd name="T43" fmla="*/ 603 h 603"/>
                <a:gd name="T44" fmla="*/ 0 w 401"/>
                <a:gd name="T45" fmla="*/ 603 h 603"/>
                <a:gd name="T46" fmla="*/ 0 w 401"/>
                <a:gd name="T47" fmla="*/ 239 h 603"/>
                <a:gd name="T48" fmla="*/ 3 w 401"/>
                <a:gd name="T49" fmla="*/ 199 h 603"/>
                <a:gd name="T50" fmla="*/ 10 w 401"/>
                <a:gd name="T51" fmla="*/ 162 h 603"/>
                <a:gd name="T52" fmla="*/ 22 w 401"/>
                <a:gd name="T53" fmla="*/ 128 h 603"/>
                <a:gd name="T54" fmla="*/ 41 w 401"/>
                <a:gd name="T55" fmla="*/ 97 h 603"/>
                <a:gd name="T56" fmla="*/ 64 w 401"/>
                <a:gd name="T57" fmla="*/ 69 h 603"/>
                <a:gd name="T58" fmla="*/ 91 w 401"/>
                <a:gd name="T59" fmla="*/ 44 h 603"/>
                <a:gd name="T60" fmla="*/ 120 w 401"/>
                <a:gd name="T61" fmla="*/ 25 h 603"/>
                <a:gd name="T62" fmla="*/ 151 w 401"/>
                <a:gd name="T63" fmla="*/ 11 h 603"/>
                <a:gd name="T64" fmla="*/ 186 w 401"/>
                <a:gd name="T65" fmla="*/ 4 h 603"/>
                <a:gd name="T66" fmla="*/ 223 w 401"/>
                <a:gd name="T67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1" h="603">
                  <a:moveTo>
                    <a:pt x="223" y="0"/>
                  </a:moveTo>
                  <a:lnTo>
                    <a:pt x="258" y="4"/>
                  </a:lnTo>
                  <a:lnTo>
                    <a:pt x="290" y="11"/>
                  </a:lnTo>
                  <a:lnTo>
                    <a:pt x="321" y="24"/>
                  </a:lnTo>
                  <a:lnTo>
                    <a:pt x="350" y="41"/>
                  </a:lnTo>
                  <a:lnTo>
                    <a:pt x="376" y="64"/>
                  </a:lnTo>
                  <a:lnTo>
                    <a:pt x="401" y="92"/>
                  </a:lnTo>
                  <a:lnTo>
                    <a:pt x="258" y="197"/>
                  </a:lnTo>
                  <a:lnTo>
                    <a:pt x="251" y="182"/>
                  </a:lnTo>
                  <a:lnTo>
                    <a:pt x="241" y="172"/>
                  </a:lnTo>
                  <a:lnTo>
                    <a:pt x="229" y="165"/>
                  </a:lnTo>
                  <a:lnTo>
                    <a:pt x="215" y="164"/>
                  </a:lnTo>
                  <a:lnTo>
                    <a:pt x="200" y="166"/>
                  </a:lnTo>
                  <a:lnTo>
                    <a:pt x="189" y="173"/>
                  </a:lnTo>
                  <a:lnTo>
                    <a:pt x="182" y="184"/>
                  </a:lnTo>
                  <a:lnTo>
                    <a:pt x="176" y="200"/>
                  </a:lnTo>
                  <a:lnTo>
                    <a:pt x="175" y="219"/>
                  </a:lnTo>
                  <a:lnTo>
                    <a:pt x="175" y="292"/>
                  </a:lnTo>
                  <a:lnTo>
                    <a:pt x="233" y="292"/>
                  </a:lnTo>
                  <a:lnTo>
                    <a:pt x="233" y="450"/>
                  </a:lnTo>
                  <a:lnTo>
                    <a:pt x="175" y="450"/>
                  </a:lnTo>
                  <a:lnTo>
                    <a:pt x="175" y="603"/>
                  </a:lnTo>
                  <a:lnTo>
                    <a:pt x="0" y="603"/>
                  </a:lnTo>
                  <a:lnTo>
                    <a:pt x="0" y="239"/>
                  </a:lnTo>
                  <a:lnTo>
                    <a:pt x="3" y="199"/>
                  </a:lnTo>
                  <a:lnTo>
                    <a:pt x="10" y="162"/>
                  </a:lnTo>
                  <a:lnTo>
                    <a:pt x="22" y="128"/>
                  </a:lnTo>
                  <a:lnTo>
                    <a:pt x="41" y="97"/>
                  </a:lnTo>
                  <a:lnTo>
                    <a:pt x="64" y="69"/>
                  </a:lnTo>
                  <a:lnTo>
                    <a:pt x="91" y="44"/>
                  </a:lnTo>
                  <a:lnTo>
                    <a:pt x="120" y="25"/>
                  </a:lnTo>
                  <a:lnTo>
                    <a:pt x="151" y="11"/>
                  </a:lnTo>
                  <a:lnTo>
                    <a:pt x="186" y="4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" name="Freeform 140"/>
            <p:cNvSpPr>
              <a:spLocks noEditPoints="1"/>
            </p:cNvSpPr>
            <p:nvPr userDrawn="1"/>
          </p:nvSpPr>
          <p:spPr bwMode="auto">
            <a:xfrm>
              <a:off x="695" y="178"/>
              <a:ext cx="150" cy="149"/>
            </a:xfrm>
            <a:custGeom>
              <a:avLst/>
              <a:gdLst>
                <a:gd name="T0" fmla="*/ 210 w 452"/>
                <a:gd name="T1" fmla="*/ 161 h 447"/>
                <a:gd name="T2" fmla="*/ 182 w 452"/>
                <a:gd name="T3" fmla="*/ 177 h 447"/>
                <a:gd name="T4" fmla="*/ 165 w 452"/>
                <a:gd name="T5" fmla="*/ 206 h 447"/>
                <a:gd name="T6" fmla="*/ 165 w 452"/>
                <a:gd name="T7" fmla="*/ 240 h 447"/>
                <a:gd name="T8" fmla="*/ 182 w 452"/>
                <a:gd name="T9" fmla="*/ 269 h 447"/>
                <a:gd name="T10" fmla="*/ 210 w 452"/>
                <a:gd name="T11" fmla="*/ 285 h 447"/>
                <a:gd name="T12" fmla="*/ 242 w 452"/>
                <a:gd name="T13" fmla="*/ 285 h 447"/>
                <a:gd name="T14" fmla="*/ 269 w 452"/>
                <a:gd name="T15" fmla="*/ 269 h 447"/>
                <a:gd name="T16" fmla="*/ 286 w 452"/>
                <a:gd name="T17" fmla="*/ 240 h 447"/>
                <a:gd name="T18" fmla="*/ 286 w 452"/>
                <a:gd name="T19" fmla="*/ 206 h 447"/>
                <a:gd name="T20" fmla="*/ 271 w 452"/>
                <a:gd name="T21" fmla="*/ 177 h 447"/>
                <a:gd name="T22" fmla="*/ 242 w 452"/>
                <a:gd name="T23" fmla="*/ 161 h 447"/>
                <a:gd name="T24" fmla="*/ 230 w 452"/>
                <a:gd name="T25" fmla="*/ 0 h 447"/>
                <a:gd name="T26" fmla="*/ 299 w 452"/>
                <a:gd name="T27" fmla="*/ 10 h 447"/>
                <a:gd name="T28" fmla="*/ 359 w 452"/>
                <a:gd name="T29" fmla="*/ 41 h 447"/>
                <a:gd name="T30" fmla="*/ 410 w 452"/>
                <a:gd name="T31" fmla="*/ 92 h 447"/>
                <a:gd name="T32" fmla="*/ 441 w 452"/>
                <a:gd name="T33" fmla="*/ 154 h 447"/>
                <a:gd name="T34" fmla="*/ 452 w 452"/>
                <a:gd name="T35" fmla="*/ 222 h 447"/>
                <a:gd name="T36" fmla="*/ 441 w 452"/>
                <a:gd name="T37" fmla="*/ 293 h 447"/>
                <a:gd name="T38" fmla="*/ 409 w 452"/>
                <a:gd name="T39" fmla="*/ 354 h 447"/>
                <a:gd name="T40" fmla="*/ 358 w 452"/>
                <a:gd name="T41" fmla="*/ 405 h 447"/>
                <a:gd name="T42" fmla="*/ 297 w 452"/>
                <a:gd name="T43" fmla="*/ 436 h 447"/>
                <a:gd name="T44" fmla="*/ 226 w 452"/>
                <a:gd name="T45" fmla="*/ 447 h 447"/>
                <a:gd name="T46" fmla="*/ 156 w 452"/>
                <a:gd name="T47" fmla="*/ 436 h 447"/>
                <a:gd name="T48" fmla="*/ 94 w 452"/>
                <a:gd name="T49" fmla="*/ 405 h 447"/>
                <a:gd name="T50" fmla="*/ 43 w 452"/>
                <a:gd name="T51" fmla="*/ 354 h 447"/>
                <a:gd name="T52" fmla="*/ 10 w 452"/>
                <a:gd name="T53" fmla="*/ 293 h 447"/>
                <a:gd name="T54" fmla="*/ 0 w 452"/>
                <a:gd name="T55" fmla="*/ 222 h 447"/>
                <a:gd name="T56" fmla="*/ 10 w 452"/>
                <a:gd name="T57" fmla="*/ 152 h 447"/>
                <a:gd name="T58" fmla="*/ 43 w 452"/>
                <a:gd name="T59" fmla="*/ 91 h 447"/>
                <a:gd name="T60" fmla="*/ 94 w 452"/>
                <a:gd name="T61" fmla="*/ 41 h 447"/>
                <a:gd name="T62" fmla="*/ 157 w 452"/>
                <a:gd name="T63" fmla="*/ 10 h 447"/>
                <a:gd name="T64" fmla="*/ 230 w 452"/>
                <a:gd name="T6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2" h="447">
                  <a:moveTo>
                    <a:pt x="226" y="158"/>
                  </a:moveTo>
                  <a:lnTo>
                    <a:pt x="210" y="161"/>
                  </a:lnTo>
                  <a:lnTo>
                    <a:pt x="195" y="167"/>
                  </a:lnTo>
                  <a:lnTo>
                    <a:pt x="182" y="177"/>
                  </a:lnTo>
                  <a:lnTo>
                    <a:pt x="172" y="191"/>
                  </a:lnTo>
                  <a:lnTo>
                    <a:pt x="165" y="206"/>
                  </a:lnTo>
                  <a:lnTo>
                    <a:pt x="163" y="224"/>
                  </a:lnTo>
                  <a:lnTo>
                    <a:pt x="165" y="240"/>
                  </a:lnTo>
                  <a:lnTo>
                    <a:pt x="172" y="255"/>
                  </a:lnTo>
                  <a:lnTo>
                    <a:pt x="182" y="269"/>
                  </a:lnTo>
                  <a:lnTo>
                    <a:pt x="195" y="280"/>
                  </a:lnTo>
                  <a:lnTo>
                    <a:pt x="210" y="285"/>
                  </a:lnTo>
                  <a:lnTo>
                    <a:pt x="226" y="288"/>
                  </a:lnTo>
                  <a:lnTo>
                    <a:pt x="242" y="285"/>
                  </a:lnTo>
                  <a:lnTo>
                    <a:pt x="256" y="280"/>
                  </a:lnTo>
                  <a:lnTo>
                    <a:pt x="269" y="269"/>
                  </a:lnTo>
                  <a:lnTo>
                    <a:pt x="280" y="255"/>
                  </a:lnTo>
                  <a:lnTo>
                    <a:pt x="286" y="240"/>
                  </a:lnTo>
                  <a:lnTo>
                    <a:pt x="288" y="224"/>
                  </a:lnTo>
                  <a:lnTo>
                    <a:pt x="286" y="206"/>
                  </a:lnTo>
                  <a:lnTo>
                    <a:pt x="280" y="191"/>
                  </a:lnTo>
                  <a:lnTo>
                    <a:pt x="271" y="177"/>
                  </a:lnTo>
                  <a:lnTo>
                    <a:pt x="258" y="167"/>
                  </a:lnTo>
                  <a:lnTo>
                    <a:pt x="242" y="161"/>
                  </a:lnTo>
                  <a:lnTo>
                    <a:pt x="226" y="158"/>
                  </a:lnTo>
                  <a:close/>
                  <a:moveTo>
                    <a:pt x="230" y="0"/>
                  </a:moveTo>
                  <a:lnTo>
                    <a:pt x="265" y="2"/>
                  </a:lnTo>
                  <a:lnTo>
                    <a:pt x="299" y="10"/>
                  </a:lnTo>
                  <a:lnTo>
                    <a:pt x="330" y="24"/>
                  </a:lnTo>
                  <a:lnTo>
                    <a:pt x="359" y="41"/>
                  </a:lnTo>
                  <a:lnTo>
                    <a:pt x="387" y="65"/>
                  </a:lnTo>
                  <a:lnTo>
                    <a:pt x="410" y="92"/>
                  </a:lnTo>
                  <a:lnTo>
                    <a:pt x="428" y="123"/>
                  </a:lnTo>
                  <a:lnTo>
                    <a:pt x="441" y="154"/>
                  </a:lnTo>
                  <a:lnTo>
                    <a:pt x="448" y="187"/>
                  </a:lnTo>
                  <a:lnTo>
                    <a:pt x="452" y="222"/>
                  </a:lnTo>
                  <a:lnTo>
                    <a:pt x="448" y="259"/>
                  </a:lnTo>
                  <a:lnTo>
                    <a:pt x="441" y="293"/>
                  </a:lnTo>
                  <a:lnTo>
                    <a:pt x="428" y="324"/>
                  </a:lnTo>
                  <a:lnTo>
                    <a:pt x="409" y="354"/>
                  </a:lnTo>
                  <a:lnTo>
                    <a:pt x="386" y="381"/>
                  </a:lnTo>
                  <a:lnTo>
                    <a:pt x="358" y="405"/>
                  </a:lnTo>
                  <a:lnTo>
                    <a:pt x="328" y="423"/>
                  </a:lnTo>
                  <a:lnTo>
                    <a:pt x="297" y="436"/>
                  </a:lnTo>
                  <a:lnTo>
                    <a:pt x="262" y="444"/>
                  </a:lnTo>
                  <a:lnTo>
                    <a:pt x="226" y="447"/>
                  </a:lnTo>
                  <a:lnTo>
                    <a:pt x="190" y="444"/>
                  </a:lnTo>
                  <a:lnTo>
                    <a:pt x="156" y="436"/>
                  </a:lnTo>
                  <a:lnTo>
                    <a:pt x="124" y="423"/>
                  </a:lnTo>
                  <a:lnTo>
                    <a:pt x="94" y="405"/>
                  </a:lnTo>
                  <a:lnTo>
                    <a:pt x="67" y="381"/>
                  </a:lnTo>
                  <a:lnTo>
                    <a:pt x="43" y="354"/>
                  </a:lnTo>
                  <a:lnTo>
                    <a:pt x="24" y="324"/>
                  </a:lnTo>
                  <a:lnTo>
                    <a:pt x="10" y="293"/>
                  </a:lnTo>
                  <a:lnTo>
                    <a:pt x="3" y="259"/>
                  </a:lnTo>
                  <a:lnTo>
                    <a:pt x="0" y="222"/>
                  </a:lnTo>
                  <a:lnTo>
                    <a:pt x="3" y="187"/>
                  </a:lnTo>
                  <a:lnTo>
                    <a:pt x="10" y="152"/>
                  </a:lnTo>
                  <a:lnTo>
                    <a:pt x="24" y="121"/>
                  </a:lnTo>
                  <a:lnTo>
                    <a:pt x="43" y="91"/>
                  </a:lnTo>
                  <a:lnTo>
                    <a:pt x="67" y="64"/>
                  </a:lnTo>
                  <a:lnTo>
                    <a:pt x="94" y="41"/>
                  </a:lnTo>
                  <a:lnTo>
                    <a:pt x="124" y="23"/>
                  </a:lnTo>
                  <a:lnTo>
                    <a:pt x="157" y="10"/>
                  </a:lnTo>
                  <a:lnTo>
                    <a:pt x="192" y="2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5295C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" name="Freeform 141"/>
            <p:cNvSpPr>
              <a:spLocks/>
            </p:cNvSpPr>
            <p:nvPr userDrawn="1"/>
          </p:nvSpPr>
          <p:spPr bwMode="auto">
            <a:xfrm>
              <a:off x="880" y="190"/>
              <a:ext cx="21" cy="24"/>
            </a:xfrm>
            <a:custGeom>
              <a:avLst/>
              <a:gdLst>
                <a:gd name="T0" fmla="*/ 36 w 62"/>
                <a:gd name="T1" fmla="*/ 0 h 73"/>
                <a:gd name="T2" fmla="*/ 41 w 62"/>
                <a:gd name="T3" fmla="*/ 0 h 73"/>
                <a:gd name="T4" fmla="*/ 45 w 62"/>
                <a:gd name="T5" fmla="*/ 2 h 73"/>
                <a:gd name="T6" fmla="*/ 50 w 62"/>
                <a:gd name="T7" fmla="*/ 4 h 73"/>
                <a:gd name="T8" fmla="*/ 54 w 62"/>
                <a:gd name="T9" fmla="*/ 7 h 73"/>
                <a:gd name="T10" fmla="*/ 57 w 62"/>
                <a:gd name="T11" fmla="*/ 11 h 73"/>
                <a:gd name="T12" fmla="*/ 60 w 62"/>
                <a:gd name="T13" fmla="*/ 15 h 73"/>
                <a:gd name="T14" fmla="*/ 61 w 62"/>
                <a:gd name="T15" fmla="*/ 24 h 73"/>
                <a:gd name="T16" fmla="*/ 62 w 62"/>
                <a:gd name="T17" fmla="*/ 36 h 73"/>
                <a:gd name="T18" fmla="*/ 62 w 62"/>
                <a:gd name="T19" fmla="*/ 73 h 73"/>
                <a:gd name="T20" fmla="*/ 53 w 62"/>
                <a:gd name="T21" fmla="*/ 73 h 73"/>
                <a:gd name="T22" fmla="*/ 53 w 62"/>
                <a:gd name="T23" fmla="*/ 39 h 73"/>
                <a:gd name="T24" fmla="*/ 53 w 62"/>
                <a:gd name="T25" fmla="*/ 31 h 73"/>
                <a:gd name="T26" fmla="*/ 52 w 62"/>
                <a:gd name="T27" fmla="*/ 26 h 73"/>
                <a:gd name="T28" fmla="*/ 52 w 62"/>
                <a:gd name="T29" fmla="*/ 22 h 73"/>
                <a:gd name="T30" fmla="*/ 50 w 62"/>
                <a:gd name="T31" fmla="*/ 18 h 73"/>
                <a:gd name="T32" fmla="*/ 48 w 62"/>
                <a:gd name="T33" fmla="*/ 14 h 73"/>
                <a:gd name="T34" fmla="*/ 45 w 62"/>
                <a:gd name="T35" fmla="*/ 12 h 73"/>
                <a:gd name="T36" fmla="*/ 42 w 62"/>
                <a:gd name="T37" fmla="*/ 10 h 73"/>
                <a:gd name="T38" fmla="*/ 38 w 62"/>
                <a:gd name="T39" fmla="*/ 9 h 73"/>
                <a:gd name="T40" fmla="*/ 33 w 62"/>
                <a:gd name="T41" fmla="*/ 9 h 73"/>
                <a:gd name="T42" fmla="*/ 28 w 62"/>
                <a:gd name="T43" fmla="*/ 9 h 73"/>
                <a:gd name="T44" fmla="*/ 23 w 62"/>
                <a:gd name="T45" fmla="*/ 11 h 73"/>
                <a:gd name="T46" fmla="*/ 18 w 62"/>
                <a:gd name="T47" fmla="*/ 14 h 73"/>
                <a:gd name="T48" fmla="*/ 15 w 62"/>
                <a:gd name="T49" fmla="*/ 17 h 73"/>
                <a:gd name="T50" fmla="*/ 12 w 62"/>
                <a:gd name="T51" fmla="*/ 23 h 73"/>
                <a:gd name="T52" fmla="*/ 10 w 62"/>
                <a:gd name="T53" fmla="*/ 27 h 73"/>
                <a:gd name="T54" fmla="*/ 10 w 62"/>
                <a:gd name="T55" fmla="*/ 35 h 73"/>
                <a:gd name="T56" fmla="*/ 9 w 62"/>
                <a:gd name="T57" fmla="*/ 46 h 73"/>
                <a:gd name="T58" fmla="*/ 9 w 62"/>
                <a:gd name="T59" fmla="*/ 73 h 73"/>
                <a:gd name="T60" fmla="*/ 0 w 62"/>
                <a:gd name="T61" fmla="*/ 73 h 73"/>
                <a:gd name="T62" fmla="*/ 0 w 62"/>
                <a:gd name="T63" fmla="*/ 1 h 73"/>
                <a:gd name="T64" fmla="*/ 9 w 62"/>
                <a:gd name="T65" fmla="*/ 1 h 73"/>
                <a:gd name="T66" fmla="*/ 9 w 62"/>
                <a:gd name="T67" fmla="*/ 14 h 73"/>
                <a:gd name="T68" fmla="*/ 16 w 62"/>
                <a:gd name="T69" fmla="*/ 6 h 73"/>
                <a:gd name="T70" fmla="*/ 26 w 62"/>
                <a:gd name="T71" fmla="*/ 1 h 73"/>
                <a:gd name="T72" fmla="*/ 36 w 62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3">
                  <a:moveTo>
                    <a:pt x="36" y="0"/>
                  </a:moveTo>
                  <a:lnTo>
                    <a:pt x="41" y="0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7" y="11"/>
                  </a:lnTo>
                  <a:lnTo>
                    <a:pt x="60" y="15"/>
                  </a:lnTo>
                  <a:lnTo>
                    <a:pt x="61" y="24"/>
                  </a:lnTo>
                  <a:lnTo>
                    <a:pt x="62" y="36"/>
                  </a:lnTo>
                  <a:lnTo>
                    <a:pt x="62" y="73"/>
                  </a:lnTo>
                  <a:lnTo>
                    <a:pt x="53" y="73"/>
                  </a:lnTo>
                  <a:lnTo>
                    <a:pt x="53" y="39"/>
                  </a:lnTo>
                  <a:lnTo>
                    <a:pt x="53" y="31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50" y="18"/>
                  </a:lnTo>
                  <a:lnTo>
                    <a:pt x="48" y="14"/>
                  </a:lnTo>
                  <a:lnTo>
                    <a:pt x="45" y="12"/>
                  </a:lnTo>
                  <a:lnTo>
                    <a:pt x="42" y="10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8" y="9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5" y="17"/>
                  </a:lnTo>
                  <a:lnTo>
                    <a:pt x="12" y="23"/>
                  </a:lnTo>
                  <a:lnTo>
                    <a:pt x="10" y="27"/>
                  </a:lnTo>
                  <a:lnTo>
                    <a:pt x="10" y="35"/>
                  </a:lnTo>
                  <a:lnTo>
                    <a:pt x="9" y="46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0" y="1"/>
                  </a:lnTo>
                  <a:lnTo>
                    <a:pt x="9" y="1"/>
                  </a:lnTo>
                  <a:lnTo>
                    <a:pt x="9" y="14"/>
                  </a:lnTo>
                  <a:lnTo>
                    <a:pt x="16" y="6"/>
                  </a:lnTo>
                  <a:lnTo>
                    <a:pt x="26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1" name="Freeform 142"/>
            <p:cNvSpPr>
              <a:spLocks noEditPoints="1"/>
            </p:cNvSpPr>
            <p:nvPr userDrawn="1"/>
          </p:nvSpPr>
          <p:spPr bwMode="auto">
            <a:xfrm>
              <a:off x="906" y="190"/>
              <a:ext cx="25" cy="25"/>
            </a:xfrm>
            <a:custGeom>
              <a:avLst/>
              <a:gdLst>
                <a:gd name="T0" fmla="*/ 37 w 74"/>
                <a:gd name="T1" fmla="*/ 9 h 75"/>
                <a:gd name="T2" fmla="*/ 25 w 74"/>
                <a:gd name="T3" fmla="*/ 11 h 75"/>
                <a:gd name="T4" fmla="*/ 16 w 74"/>
                <a:gd name="T5" fmla="*/ 18 h 75"/>
                <a:gd name="T6" fmla="*/ 11 w 74"/>
                <a:gd name="T7" fmla="*/ 30 h 75"/>
                <a:gd name="T8" fmla="*/ 63 w 74"/>
                <a:gd name="T9" fmla="*/ 30 h 75"/>
                <a:gd name="T10" fmla="*/ 62 w 74"/>
                <a:gd name="T11" fmla="*/ 26 h 75"/>
                <a:gd name="T12" fmla="*/ 60 w 74"/>
                <a:gd name="T13" fmla="*/ 22 h 75"/>
                <a:gd name="T14" fmla="*/ 57 w 74"/>
                <a:gd name="T15" fmla="*/ 17 h 75"/>
                <a:gd name="T16" fmla="*/ 54 w 74"/>
                <a:gd name="T17" fmla="*/ 14 h 75"/>
                <a:gd name="T18" fmla="*/ 49 w 74"/>
                <a:gd name="T19" fmla="*/ 11 h 75"/>
                <a:gd name="T20" fmla="*/ 43 w 74"/>
                <a:gd name="T21" fmla="*/ 10 h 75"/>
                <a:gd name="T22" fmla="*/ 37 w 74"/>
                <a:gd name="T23" fmla="*/ 9 h 75"/>
                <a:gd name="T24" fmla="*/ 37 w 74"/>
                <a:gd name="T25" fmla="*/ 0 h 75"/>
                <a:gd name="T26" fmla="*/ 51 w 74"/>
                <a:gd name="T27" fmla="*/ 2 h 75"/>
                <a:gd name="T28" fmla="*/ 63 w 74"/>
                <a:gd name="T29" fmla="*/ 10 h 75"/>
                <a:gd name="T30" fmla="*/ 68 w 74"/>
                <a:gd name="T31" fmla="*/ 17 h 75"/>
                <a:gd name="T32" fmla="*/ 72 w 74"/>
                <a:gd name="T33" fmla="*/ 27 h 75"/>
                <a:gd name="T34" fmla="*/ 74 w 74"/>
                <a:gd name="T35" fmla="*/ 38 h 75"/>
                <a:gd name="T36" fmla="*/ 10 w 74"/>
                <a:gd name="T37" fmla="*/ 38 h 75"/>
                <a:gd name="T38" fmla="*/ 12 w 74"/>
                <a:gd name="T39" fmla="*/ 50 h 75"/>
                <a:gd name="T40" fmla="*/ 17 w 74"/>
                <a:gd name="T41" fmla="*/ 58 h 75"/>
                <a:gd name="T42" fmla="*/ 26 w 74"/>
                <a:gd name="T43" fmla="*/ 65 h 75"/>
                <a:gd name="T44" fmla="*/ 36 w 74"/>
                <a:gd name="T45" fmla="*/ 67 h 75"/>
                <a:gd name="T46" fmla="*/ 48 w 74"/>
                <a:gd name="T47" fmla="*/ 65 h 75"/>
                <a:gd name="T48" fmla="*/ 56 w 74"/>
                <a:gd name="T49" fmla="*/ 59 h 75"/>
                <a:gd name="T50" fmla="*/ 63 w 74"/>
                <a:gd name="T51" fmla="*/ 50 h 75"/>
                <a:gd name="T52" fmla="*/ 72 w 74"/>
                <a:gd name="T53" fmla="*/ 54 h 75"/>
                <a:gd name="T54" fmla="*/ 62 w 74"/>
                <a:gd name="T55" fmla="*/ 66 h 75"/>
                <a:gd name="T56" fmla="*/ 51 w 74"/>
                <a:gd name="T57" fmla="*/ 73 h 75"/>
                <a:gd name="T58" fmla="*/ 37 w 74"/>
                <a:gd name="T59" fmla="*/ 75 h 75"/>
                <a:gd name="T60" fmla="*/ 23 w 74"/>
                <a:gd name="T61" fmla="*/ 73 h 75"/>
                <a:gd name="T62" fmla="*/ 11 w 74"/>
                <a:gd name="T63" fmla="*/ 64 h 75"/>
                <a:gd name="T64" fmla="*/ 2 w 74"/>
                <a:gd name="T65" fmla="*/ 52 h 75"/>
                <a:gd name="T66" fmla="*/ 0 w 74"/>
                <a:gd name="T67" fmla="*/ 38 h 75"/>
                <a:gd name="T68" fmla="*/ 2 w 74"/>
                <a:gd name="T69" fmla="*/ 23 h 75"/>
                <a:gd name="T70" fmla="*/ 11 w 74"/>
                <a:gd name="T71" fmla="*/ 11 h 75"/>
                <a:gd name="T72" fmla="*/ 23 w 74"/>
                <a:gd name="T73" fmla="*/ 2 h 75"/>
                <a:gd name="T74" fmla="*/ 37 w 74"/>
                <a:gd name="T7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5">
                  <a:moveTo>
                    <a:pt x="37" y="9"/>
                  </a:moveTo>
                  <a:lnTo>
                    <a:pt x="25" y="11"/>
                  </a:lnTo>
                  <a:lnTo>
                    <a:pt x="16" y="18"/>
                  </a:lnTo>
                  <a:lnTo>
                    <a:pt x="11" y="30"/>
                  </a:lnTo>
                  <a:lnTo>
                    <a:pt x="63" y="30"/>
                  </a:lnTo>
                  <a:lnTo>
                    <a:pt x="62" y="26"/>
                  </a:lnTo>
                  <a:lnTo>
                    <a:pt x="60" y="22"/>
                  </a:lnTo>
                  <a:lnTo>
                    <a:pt x="57" y="17"/>
                  </a:lnTo>
                  <a:lnTo>
                    <a:pt x="54" y="14"/>
                  </a:lnTo>
                  <a:lnTo>
                    <a:pt x="49" y="11"/>
                  </a:lnTo>
                  <a:lnTo>
                    <a:pt x="43" y="10"/>
                  </a:lnTo>
                  <a:lnTo>
                    <a:pt x="37" y="9"/>
                  </a:lnTo>
                  <a:close/>
                  <a:moveTo>
                    <a:pt x="37" y="0"/>
                  </a:moveTo>
                  <a:lnTo>
                    <a:pt x="51" y="2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2" y="27"/>
                  </a:lnTo>
                  <a:lnTo>
                    <a:pt x="74" y="38"/>
                  </a:lnTo>
                  <a:lnTo>
                    <a:pt x="10" y="38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48" y="65"/>
                  </a:lnTo>
                  <a:lnTo>
                    <a:pt x="56" y="59"/>
                  </a:lnTo>
                  <a:lnTo>
                    <a:pt x="63" y="50"/>
                  </a:lnTo>
                  <a:lnTo>
                    <a:pt x="72" y="54"/>
                  </a:lnTo>
                  <a:lnTo>
                    <a:pt x="62" y="66"/>
                  </a:lnTo>
                  <a:lnTo>
                    <a:pt x="51" y="73"/>
                  </a:lnTo>
                  <a:lnTo>
                    <a:pt x="37" y="75"/>
                  </a:lnTo>
                  <a:lnTo>
                    <a:pt x="23" y="73"/>
                  </a:lnTo>
                  <a:lnTo>
                    <a:pt x="11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2" y="23"/>
                  </a:lnTo>
                  <a:lnTo>
                    <a:pt x="11" y="11"/>
                  </a:lnTo>
                  <a:lnTo>
                    <a:pt x="23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2" name="Freeform 143"/>
            <p:cNvSpPr>
              <a:spLocks/>
            </p:cNvSpPr>
            <p:nvPr userDrawn="1"/>
          </p:nvSpPr>
          <p:spPr bwMode="auto">
            <a:xfrm>
              <a:off x="935" y="181"/>
              <a:ext cx="12" cy="34"/>
            </a:xfrm>
            <a:custGeom>
              <a:avLst/>
              <a:gdLst>
                <a:gd name="T0" fmla="*/ 13 w 37"/>
                <a:gd name="T1" fmla="*/ 0 h 101"/>
                <a:gd name="T2" fmla="*/ 21 w 37"/>
                <a:gd name="T3" fmla="*/ 0 h 101"/>
                <a:gd name="T4" fmla="*/ 21 w 37"/>
                <a:gd name="T5" fmla="*/ 27 h 101"/>
                <a:gd name="T6" fmla="*/ 37 w 37"/>
                <a:gd name="T7" fmla="*/ 27 h 101"/>
                <a:gd name="T8" fmla="*/ 37 w 37"/>
                <a:gd name="T9" fmla="*/ 36 h 101"/>
                <a:gd name="T10" fmla="*/ 21 w 37"/>
                <a:gd name="T11" fmla="*/ 36 h 101"/>
                <a:gd name="T12" fmla="*/ 21 w 37"/>
                <a:gd name="T13" fmla="*/ 88 h 101"/>
                <a:gd name="T14" fmla="*/ 22 w 37"/>
                <a:gd name="T15" fmla="*/ 90 h 101"/>
                <a:gd name="T16" fmla="*/ 22 w 37"/>
                <a:gd name="T17" fmla="*/ 92 h 101"/>
                <a:gd name="T18" fmla="*/ 25 w 37"/>
                <a:gd name="T19" fmla="*/ 92 h 101"/>
                <a:gd name="T20" fmla="*/ 28 w 37"/>
                <a:gd name="T21" fmla="*/ 92 h 101"/>
                <a:gd name="T22" fmla="*/ 33 w 37"/>
                <a:gd name="T23" fmla="*/ 92 h 101"/>
                <a:gd name="T24" fmla="*/ 33 w 37"/>
                <a:gd name="T25" fmla="*/ 100 h 101"/>
                <a:gd name="T26" fmla="*/ 28 w 37"/>
                <a:gd name="T27" fmla="*/ 101 h 101"/>
                <a:gd name="T28" fmla="*/ 25 w 37"/>
                <a:gd name="T29" fmla="*/ 101 h 101"/>
                <a:gd name="T30" fmla="*/ 20 w 37"/>
                <a:gd name="T31" fmla="*/ 101 h 101"/>
                <a:gd name="T32" fmla="*/ 18 w 37"/>
                <a:gd name="T33" fmla="*/ 100 h 101"/>
                <a:gd name="T34" fmla="*/ 15 w 37"/>
                <a:gd name="T35" fmla="*/ 99 h 101"/>
                <a:gd name="T36" fmla="*/ 14 w 37"/>
                <a:gd name="T37" fmla="*/ 95 h 101"/>
                <a:gd name="T38" fmla="*/ 13 w 37"/>
                <a:gd name="T39" fmla="*/ 93 h 101"/>
                <a:gd name="T40" fmla="*/ 13 w 37"/>
                <a:gd name="T41" fmla="*/ 89 h 101"/>
                <a:gd name="T42" fmla="*/ 13 w 37"/>
                <a:gd name="T43" fmla="*/ 36 h 101"/>
                <a:gd name="T44" fmla="*/ 0 w 37"/>
                <a:gd name="T45" fmla="*/ 36 h 101"/>
                <a:gd name="T46" fmla="*/ 0 w 37"/>
                <a:gd name="T47" fmla="*/ 27 h 101"/>
                <a:gd name="T48" fmla="*/ 13 w 37"/>
                <a:gd name="T49" fmla="*/ 27 h 101"/>
                <a:gd name="T50" fmla="*/ 13 w 37"/>
                <a:gd name="T5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101">
                  <a:moveTo>
                    <a:pt x="13" y="0"/>
                  </a:moveTo>
                  <a:lnTo>
                    <a:pt x="21" y="0"/>
                  </a:lnTo>
                  <a:lnTo>
                    <a:pt x="21" y="27"/>
                  </a:lnTo>
                  <a:lnTo>
                    <a:pt x="37" y="27"/>
                  </a:lnTo>
                  <a:lnTo>
                    <a:pt x="37" y="36"/>
                  </a:lnTo>
                  <a:lnTo>
                    <a:pt x="21" y="36"/>
                  </a:lnTo>
                  <a:lnTo>
                    <a:pt x="21" y="88"/>
                  </a:lnTo>
                  <a:lnTo>
                    <a:pt x="22" y="90"/>
                  </a:lnTo>
                  <a:lnTo>
                    <a:pt x="22" y="92"/>
                  </a:lnTo>
                  <a:lnTo>
                    <a:pt x="25" y="92"/>
                  </a:lnTo>
                  <a:lnTo>
                    <a:pt x="28" y="92"/>
                  </a:lnTo>
                  <a:lnTo>
                    <a:pt x="33" y="92"/>
                  </a:lnTo>
                  <a:lnTo>
                    <a:pt x="33" y="100"/>
                  </a:lnTo>
                  <a:lnTo>
                    <a:pt x="28" y="101"/>
                  </a:lnTo>
                  <a:lnTo>
                    <a:pt x="25" y="101"/>
                  </a:lnTo>
                  <a:lnTo>
                    <a:pt x="20" y="101"/>
                  </a:lnTo>
                  <a:lnTo>
                    <a:pt x="18" y="100"/>
                  </a:lnTo>
                  <a:lnTo>
                    <a:pt x="15" y="99"/>
                  </a:lnTo>
                  <a:lnTo>
                    <a:pt x="14" y="95"/>
                  </a:lnTo>
                  <a:lnTo>
                    <a:pt x="13" y="93"/>
                  </a:lnTo>
                  <a:lnTo>
                    <a:pt x="13" y="89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13" y="2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948" y="190"/>
              <a:ext cx="19" cy="24"/>
            </a:xfrm>
            <a:custGeom>
              <a:avLst/>
              <a:gdLst>
                <a:gd name="T0" fmla="*/ 4 w 56"/>
                <a:gd name="T1" fmla="*/ 0 h 72"/>
                <a:gd name="T2" fmla="*/ 56 w 56"/>
                <a:gd name="T3" fmla="*/ 0 h 72"/>
                <a:gd name="T4" fmla="*/ 16 w 56"/>
                <a:gd name="T5" fmla="*/ 64 h 72"/>
                <a:gd name="T6" fmla="*/ 55 w 56"/>
                <a:gd name="T7" fmla="*/ 64 h 72"/>
                <a:gd name="T8" fmla="*/ 55 w 56"/>
                <a:gd name="T9" fmla="*/ 72 h 72"/>
                <a:gd name="T10" fmla="*/ 0 w 56"/>
                <a:gd name="T11" fmla="*/ 72 h 72"/>
                <a:gd name="T12" fmla="*/ 41 w 56"/>
                <a:gd name="T13" fmla="*/ 9 h 72"/>
                <a:gd name="T14" fmla="*/ 4 w 56"/>
                <a:gd name="T15" fmla="*/ 9 h 72"/>
                <a:gd name="T16" fmla="*/ 4 w 56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2">
                  <a:moveTo>
                    <a:pt x="4" y="0"/>
                  </a:moveTo>
                  <a:lnTo>
                    <a:pt x="56" y="0"/>
                  </a:lnTo>
                  <a:lnTo>
                    <a:pt x="16" y="64"/>
                  </a:lnTo>
                  <a:lnTo>
                    <a:pt x="55" y="64"/>
                  </a:lnTo>
                  <a:lnTo>
                    <a:pt x="55" y="72"/>
                  </a:lnTo>
                  <a:lnTo>
                    <a:pt x="0" y="72"/>
                  </a:lnTo>
                  <a:lnTo>
                    <a:pt x="41" y="9"/>
                  </a:lnTo>
                  <a:lnTo>
                    <a:pt x="4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" name="Freeform 145"/>
            <p:cNvSpPr>
              <a:spLocks/>
            </p:cNvSpPr>
            <p:nvPr userDrawn="1"/>
          </p:nvSpPr>
          <p:spPr bwMode="auto">
            <a:xfrm>
              <a:off x="967" y="190"/>
              <a:ext cx="37" cy="25"/>
            </a:xfrm>
            <a:custGeom>
              <a:avLst/>
              <a:gdLst>
                <a:gd name="T0" fmla="*/ 0 w 111"/>
                <a:gd name="T1" fmla="*/ 0 h 74"/>
                <a:gd name="T2" fmla="*/ 10 w 111"/>
                <a:gd name="T3" fmla="*/ 0 h 74"/>
                <a:gd name="T4" fmla="*/ 32 w 111"/>
                <a:gd name="T5" fmla="*/ 54 h 74"/>
                <a:gd name="T6" fmla="*/ 54 w 111"/>
                <a:gd name="T7" fmla="*/ 0 h 74"/>
                <a:gd name="T8" fmla="*/ 56 w 111"/>
                <a:gd name="T9" fmla="*/ 0 h 74"/>
                <a:gd name="T10" fmla="*/ 78 w 111"/>
                <a:gd name="T11" fmla="*/ 54 h 74"/>
                <a:gd name="T12" fmla="*/ 101 w 111"/>
                <a:gd name="T13" fmla="*/ 0 h 74"/>
                <a:gd name="T14" fmla="*/ 111 w 111"/>
                <a:gd name="T15" fmla="*/ 0 h 74"/>
                <a:gd name="T16" fmla="*/ 79 w 111"/>
                <a:gd name="T17" fmla="*/ 74 h 74"/>
                <a:gd name="T18" fmla="*/ 78 w 111"/>
                <a:gd name="T19" fmla="*/ 74 h 74"/>
                <a:gd name="T20" fmla="*/ 56 w 111"/>
                <a:gd name="T21" fmla="*/ 21 h 74"/>
                <a:gd name="T22" fmla="*/ 33 w 111"/>
                <a:gd name="T23" fmla="*/ 74 h 74"/>
                <a:gd name="T24" fmla="*/ 31 w 111"/>
                <a:gd name="T25" fmla="*/ 74 h 74"/>
                <a:gd name="T26" fmla="*/ 0 w 111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74">
                  <a:moveTo>
                    <a:pt x="0" y="0"/>
                  </a:moveTo>
                  <a:lnTo>
                    <a:pt x="10" y="0"/>
                  </a:lnTo>
                  <a:lnTo>
                    <a:pt x="32" y="54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78" y="54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79" y="74"/>
                  </a:lnTo>
                  <a:lnTo>
                    <a:pt x="78" y="74"/>
                  </a:lnTo>
                  <a:lnTo>
                    <a:pt x="56" y="21"/>
                  </a:lnTo>
                  <a:lnTo>
                    <a:pt x="33" y="74"/>
                  </a:lnTo>
                  <a:lnTo>
                    <a:pt x="31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1007" y="190"/>
              <a:ext cx="24" cy="25"/>
            </a:xfrm>
            <a:custGeom>
              <a:avLst/>
              <a:gdLst>
                <a:gd name="T0" fmla="*/ 36 w 73"/>
                <a:gd name="T1" fmla="*/ 9 h 75"/>
                <a:gd name="T2" fmla="*/ 24 w 73"/>
                <a:gd name="T3" fmla="*/ 11 h 75"/>
                <a:gd name="T4" fmla="*/ 16 w 73"/>
                <a:gd name="T5" fmla="*/ 18 h 75"/>
                <a:gd name="T6" fmla="*/ 10 w 73"/>
                <a:gd name="T7" fmla="*/ 30 h 75"/>
                <a:gd name="T8" fmla="*/ 63 w 73"/>
                <a:gd name="T9" fmla="*/ 30 h 75"/>
                <a:gd name="T10" fmla="*/ 62 w 73"/>
                <a:gd name="T11" fmla="*/ 26 h 75"/>
                <a:gd name="T12" fmla="*/ 60 w 73"/>
                <a:gd name="T13" fmla="*/ 22 h 75"/>
                <a:gd name="T14" fmla="*/ 57 w 73"/>
                <a:gd name="T15" fmla="*/ 17 h 75"/>
                <a:gd name="T16" fmla="*/ 54 w 73"/>
                <a:gd name="T17" fmla="*/ 14 h 75"/>
                <a:gd name="T18" fmla="*/ 48 w 73"/>
                <a:gd name="T19" fmla="*/ 11 h 75"/>
                <a:gd name="T20" fmla="*/ 43 w 73"/>
                <a:gd name="T21" fmla="*/ 10 h 75"/>
                <a:gd name="T22" fmla="*/ 36 w 73"/>
                <a:gd name="T23" fmla="*/ 9 h 75"/>
                <a:gd name="T24" fmla="*/ 36 w 73"/>
                <a:gd name="T25" fmla="*/ 0 h 75"/>
                <a:gd name="T26" fmla="*/ 50 w 73"/>
                <a:gd name="T27" fmla="*/ 2 h 75"/>
                <a:gd name="T28" fmla="*/ 62 w 73"/>
                <a:gd name="T29" fmla="*/ 10 h 75"/>
                <a:gd name="T30" fmla="*/ 69 w 73"/>
                <a:gd name="T31" fmla="*/ 17 h 75"/>
                <a:gd name="T32" fmla="*/ 72 w 73"/>
                <a:gd name="T33" fmla="*/ 27 h 75"/>
                <a:gd name="T34" fmla="*/ 73 w 73"/>
                <a:gd name="T35" fmla="*/ 38 h 75"/>
                <a:gd name="T36" fmla="*/ 9 w 73"/>
                <a:gd name="T37" fmla="*/ 38 h 75"/>
                <a:gd name="T38" fmla="*/ 11 w 73"/>
                <a:gd name="T39" fmla="*/ 50 h 75"/>
                <a:gd name="T40" fmla="*/ 18 w 73"/>
                <a:gd name="T41" fmla="*/ 58 h 75"/>
                <a:gd name="T42" fmla="*/ 26 w 73"/>
                <a:gd name="T43" fmla="*/ 65 h 75"/>
                <a:gd name="T44" fmla="*/ 36 w 73"/>
                <a:gd name="T45" fmla="*/ 67 h 75"/>
                <a:gd name="T46" fmla="*/ 47 w 73"/>
                <a:gd name="T47" fmla="*/ 65 h 75"/>
                <a:gd name="T48" fmla="*/ 56 w 73"/>
                <a:gd name="T49" fmla="*/ 59 h 75"/>
                <a:gd name="T50" fmla="*/ 63 w 73"/>
                <a:gd name="T51" fmla="*/ 50 h 75"/>
                <a:gd name="T52" fmla="*/ 71 w 73"/>
                <a:gd name="T53" fmla="*/ 54 h 75"/>
                <a:gd name="T54" fmla="*/ 62 w 73"/>
                <a:gd name="T55" fmla="*/ 66 h 75"/>
                <a:gd name="T56" fmla="*/ 50 w 73"/>
                <a:gd name="T57" fmla="*/ 73 h 75"/>
                <a:gd name="T58" fmla="*/ 37 w 73"/>
                <a:gd name="T59" fmla="*/ 75 h 75"/>
                <a:gd name="T60" fmla="*/ 22 w 73"/>
                <a:gd name="T61" fmla="*/ 73 h 75"/>
                <a:gd name="T62" fmla="*/ 10 w 73"/>
                <a:gd name="T63" fmla="*/ 64 h 75"/>
                <a:gd name="T64" fmla="*/ 3 w 73"/>
                <a:gd name="T65" fmla="*/ 52 h 75"/>
                <a:gd name="T66" fmla="*/ 0 w 73"/>
                <a:gd name="T67" fmla="*/ 38 h 75"/>
                <a:gd name="T68" fmla="*/ 3 w 73"/>
                <a:gd name="T69" fmla="*/ 23 h 75"/>
                <a:gd name="T70" fmla="*/ 10 w 73"/>
                <a:gd name="T71" fmla="*/ 11 h 75"/>
                <a:gd name="T72" fmla="*/ 22 w 73"/>
                <a:gd name="T73" fmla="*/ 2 h 75"/>
                <a:gd name="T74" fmla="*/ 36 w 73"/>
                <a:gd name="T7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5">
                  <a:moveTo>
                    <a:pt x="36" y="9"/>
                  </a:moveTo>
                  <a:lnTo>
                    <a:pt x="24" y="11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63" y="30"/>
                  </a:lnTo>
                  <a:lnTo>
                    <a:pt x="62" y="26"/>
                  </a:lnTo>
                  <a:lnTo>
                    <a:pt x="60" y="22"/>
                  </a:lnTo>
                  <a:lnTo>
                    <a:pt x="57" y="17"/>
                  </a:lnTo>
                  <a:lnTo>
                    <a:pt x="54" y="14"/>
                  </a:lnTo>
                  <a:lnTo>
                    <a:pt x="48" y="11"/>
                  </a:lnTo>
                  <a:lnTo>
                    <a:pt x="43" y="10"/>
                  </a:lnTo>
                  <a:lnTo>
                    <a:pt x="36" y="9"/>
                  </a:lnTo>
                  <a:close/>
                  <a:moveTo>
                    <a:pt x="36" y="0"/>
                  </a:moveTo>
                  <a:lnTo>
                    <a:pt x="50" y="2"/>
                  </a:lnTo>
                  <a:lnTo>
                    <a:pt x="62" y="10"/>
                  </a:lnTo>
                  <a:lnTo>
                    <a:pt x="69" y="17"/>
                  </a:lnTo>
                  <a:lnTo>
                    <a:pt x="72" y="27"/>
                  </a:lnTo>
                  <a:lnTo>
                    <a:pt x="73" y="38"/>
                  </a:lnTo>
                  <a:lnTo>
                    <a:pt x="9" y="38"/>
                  </a:lnTo>
                  <a:lnTo>
                    <a:pt x="11" y="50"/>
                  </a:lnTo>
                  <a:lnTo>
                    <a:pt x="18" y="58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47" y="65"/>
                  </a:lnTo>
                  <a:lnTo>
                    <a:pt x="56" y="59"/>
                  </a:lnTo>
                  <a:lnTo>
                    <a:pt x="63" y="50"/>
                  </a:lnTo>
                  <a:lnTo>
                    <a:pt x="71" y="54"/>
                  </a:lnTo>
                  <a:lnTo>
                    <a:pt x="62" y="66"/>
                  </a:lnTo>
                  <a:lnTo>
                    <a:pt x="50" y="73"/>
                  </a:lnTo>
                  <a:lnTo>
                    <a:pt x="37" y="75"/>
                  </a:lnTo>
                  <a:lnTo>
                    <a:pt x="22" y="73"/>
                  </a:lnTo>
                  <a:lnTo>
                    <a:pt x="10" y="64"/>
                  </a:lnTo>
                  <a:lnTo>
                    <a:pt x="3" y="52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0" y="11"/>
                  </a:lnTo>
                  <a:lnTo>
                    <a:pt x="22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6" name="Freeform 147"/>
            <p:cNvSpPr>
              <a:spLocks/>
            </p:cNvSpPr>
            <p:nvPr userDrawn="1"/>
          </p:nvSpPr>
          <p:spPr bwMode="auto">
            <a:xfrm>
              <a:off x="1036" y="190"/>
              <a:ext cx="11" cy="24"/>
            </a:xfrm>
            <a:custGeom>
              <a:avLst/>
              <a:gdLst>
                <a:gd name="T0" fmla="*/ 24 w 34"/>
                <a:gd name="T1" fmla="*/ 0 h 73"/>
                <a:gd name="T2" fmla="*/ 28 w 34"/>
                <a:gd name="T3" fmla="*/ 0 h 73"/>
                <a:gd name="T4" fmla="*/ 34 w 34"/>
                <a:gd name="T5" fmla="*/ 2 h 73"/>
                <a:gd name="T6" fmla="*/ 28 w 34"/>
                <a:gd name="T7" fmla="*/ 10 h 73"/>
                <a:gd name="T8" fmla="*/ 26 w 34"/>
                <a:gd name="T9" fmla="*/ 9 h 73"/>
                <a:gd name="T10" fmla="*/ 24 w 34"/>
                <a:gd name="T11" fmla="*/ 9 h 73"/>
                <a:gd name="T12" fmla="*/ 22 w 34"/>
                <a:gd name="T13" fmla="*/ 9 h 73"/>
                <a:gd name="T14" fmla="*/ 19 w 34"/>
                <a:gd name="T15" fmla="*/ 11 h 73"/>
                <a:gd name="T16" fmla="*/ 16 w 34"/>
                <a:gd name="T17" fmla="*/ 13 h 73"/>
                <a:gd name="T18" fmla="*/ 14 w 34"/>
                <a:gd name="T19" fmla="*/ 16 h 73"/>
                <a:gd name="T20" fmla="*/ 12 w 34"/>
                <a:gd name="T21" fmla="*/ 19 h 73"/>
                <a:gd name="T22" fmla="*/ 11 w 34"/>
                <a:gd name="T23" fmla="*/ 24 h 73"/>
                <a:gd name="T24" fmla="*/ 10 w 34"/>
                <a:gd name="T25" fmla="*/ 33 h 73"/>
                <a:gd name="T26" fmla="*/ 9 w 34"/>
                <a:gd name="T27" fmla="*/ 49 h 73"/>
                <a:gd name="T28" fmla="*/ 9 w 34"/>
                <a:gd name="T29" fmla="*/ 73 h 73"/>
                <a:gd name="T30" fmla="*/ 0 w 34"/>
                <a:gd name="T31" fmla="*/ 73 h 73"/>
                <a:gd name="T32" fmla="*/ 0 w 34"/>
                <a:gd name="T33" fmla="*/ 1 h 73"/>
                <a:gd name="T34" fmla="*/ 9 w 34"/>
                <a:gd name="T35" fmla="*/ 1 h 73"/>
                <a:gd name="T36" fmla="*/ 9 w 34"/>
                <a:gd name="T37" fmla="*/ 12 h 73"/>
                <a:gd name="T38" fmla="*/ 13 w 34"/>
                <a:gd name="T39" fmla="*/ 6 h 73"/>
                <a:gd name="T40" fmla="*/ 16 w 34"/>
                <a:gd name="T41" fmla="*/ 2 h 73"/>
                <a:gd name="T42" fmla="*/ 21 w 34"/>
                <a:gd name="T43" fmla="*/ 0 h 73"/>
                <a:gd name="T44" fmla="*/ 24 w 34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73">
                  <a:moveTo>
                    <a:pt x="24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28" y="10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11" y="24"/>
                  </a:lnTo>
                  <a:lnTo>
                    <a:pt x="10" y="33"/>
                  </a:lnTo>
                  <a:lnTo>
                    <a:pt x="9" y="49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0" y="1"/>
                  </a:lnTo>
                  <a:lnTo>
                    <a:pt x="9" y="1"/>
                  </a:lnTo>
                  <a:lnTo>
                    <a:pt x="9" y="12"/>
                  </a:lnTo>
                  <a:lnTo>
                    <a:pt x="13" y="6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" name="Freeform 148"/>
            <p:cNvSpPr>
              <a:spLocks/>
            </p:cNvSpPr>
            <p:nvPr userDrawn="1"/>
          </p:nvSpPr>
          <p:spPr bwMode="auto">
            <a:xfrm>
              <a:off x="1050" y="181"/>
              <a:ext cx="19" cy="33"/>
            </a:xfrm>
            <a:custGeom>
              <a:avLst/>
              <a:gdLst>
                <a:gd name="T0" fmla="*/ 0 w 57"/>
                <a:gd name="T1" fmla="*/ 0 h 99"/>
                <a:gd name="T2" fmla="*/ 8 w 57"/>
                <a:gd name="T3" fmla="*/ 0 h 99"/>
                <a:gd name="T4" fmla="*/ 8 w 57"/>
                <a:gd name="T5" fmla="*/ 56 h 99"/>
                <a:gd name="T6" fmla="*/ 42 w 57"/>
                <a:gd name="T7" fmla="*/ 27 h 99"/>
                <a:gd name="T8" fmla="*/ 55 w 57"/>
                <a:gd name="T9" fmla="*/ 27 h 99"/>
                <a:gd name="T10" fmla="*/ 16 w 57"/>
                <a:gd name="T11" fmla="*/ 62 h 99"/>
                <a:gd name="T12" fmla="*/ 57 w 57"/>
                <a:gd name="T13" fmla="*/ 99 h 99"/>
                <a:gd name="T14" fmla="*/ 44 w 57"/>
                <a:gd name="T15" fmla="*/ 99 h 99"/>
                <a:gd name="T16" fmla="*/ 8 w 57"/>
                <a:gd name="T17" fmla="*/ 67 h 99"/>
                <a:gd name="T18" fmla="*/ 8 w 57"/>
                <a:gd name="T19" fmla="*/ 99 h 99"/>
                <a:gd name="T20" fmla="*/ 0 w 57"/>
                <a:gd name="T21" fmla="*/ 99 h 99"/>
                <a:gd name="T22" fmla="*/ 0 w 57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99">
                  <a:moveTo>
                    <a:pt x="0" y="0"/>
                  </a:moveTo>
                  <a:lnTo>
                    <a:pt x="8" y="0"/>
                  </a:lnTo>
                  <a:lnTo>
                    <a:pt x="8" y="56"/>
                  </a:lnTo>
                  <a:lnTo>
                    <a:pt x="42" y="27"/>
                  </a:lnTo>
                  <a:lnTo>
                    <a:pt x="55" y="27"/>
                  </a:lnTo>
                  <a:lnTo>
                    <a:pt x="16" y="62"/>
                  </a:lnTo>
                  <a:lnTo>
                    <a:pt x="57" y="99"/>
                  </a:lnTo>
                  <a:lnTo>
                    <a:pt x="44" y="99"/>
                  </a:lnTo>
                  <a:lnTo>
                    <a:pt x="8" y="67"/>
                  </a:lnTo>
                  <a:lnTo>
                    <a:pt x="8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8" name="Rectangle 149"/>
            <p:cNvSpPr>
              <a:spLocks noChangeArrowheads="1"/>
            </p:cNvSpPr>
            <p:nvPr userDrawn="1"/>
          </p:nvSpPr>
          <p:spPr bwMode="auto">
            <a:xfrm>
              <a:off x="1071" y="200"/>
              <a:ext cx="12" cy="3"/>
            </a:xfrm>
            <a:prstGeom prst="rect">
              <a:avLst/>
            </a:prstGeom>
            <a:solidFill>
              <a:srgbClr val="4278A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9" name="Freeform 150"/>
            <p:cNvSpPr>
              <a:spLocks/>
            </p:cNvSpPr>
            <p:nvPr userDrawn="1"/>
          </p:nvSpPr>
          <p:spPr bwMode="auto">
            <a:xfrm>
              <a:off x="1086" y="181"/>
              <a:ext cx="11" cy="33"/>
            </a:xfrm>
            <a:custGeom>
              <a:avLst/>
              <a:gdLst>
                <a:gd name="T0" fmla="*/ 23 w 34"/>
                <a:gd name="T1" fmla="*/ 0 h 99"/>
                <a:gd name="T2" fmla="*/ 28 w 34"/>
                <a:gd name="T3" fmla="*/ 1 h 99"/>
                <a:gd name="T4" fmla="*/ 34 w 34"/>
                <a:gd name="T5" fmla="*/ 2 h 99"/>
                <a:gd name="T6" fmla="*/ 34 w 34"/>
                <a:gd name="T7" fmla="*/ 11 h 99"/>
                <a:gd name="T8" fmla="*/ 29 w 34"/>
                <a:gd name="T9" fmla="*/ 10 h 99"/>
                <a:gd name="T10" fmla="*/ 25 w 34"/>
                <a:gd name="T11" fmla="*/ 8 h 99"/>
                <a:gd name="T12" fmla="*/ 23 w 34"/>
                <a:gd name="T13" fmla="*/ 8 h 99"/>
                <a:gd name="T14" fmla="*/ 21 w 34"/>
                <a:gd name="T15" fmla="*/ 10 h 99"/>
                <a:gd name="T16" fmla="*/ 19 w 34"/>
                <a:gd name="T17" fmla="*/ 11 h 99"/>
                <a:gd name="T18" fmla="*/ 18 w 34"/>
                <a:gd name="T19" fmla="*/ 13 h 99"/>
                <a:gd name="T20" fmla="*/ 18 w 34"/>
                <a:gd name="T21" fmla="*/ 16 h 99"/>
                <a:gd name="T22" fmla="*/ 18 w 34"/>
                <a:gd name="T23" fmla="*/ 19 h 99"/>
                <a:gd name="T24" fmla="*/ 18 w 34"/>
                <a:gd name="T25" fmla="*/ 27 h 99"/>
                <a:gd name="T26" fmla="*/ 33 w 34"/>
                <a:gd name="T27" fmla="*/ 27 h 99"/>
                <a:gd name="T28" fmla="*/ 33 w 34"/>
                <a:gd name="T29" fmla="*/ 36 h 99"/>
                <a:gd name="T30" fmla="*/ 18 w 34"/>
                <a:gd name="T31" fmla="*/ 36 h 99"/>
                <a:gd name="T32" fmla="*/ 18 w 34"/>
                <a:gd name="T33" fmla="*/ 99 h 99"/>
                <a:gd name="T34" fmla="*/ 9 w 34"/>
                <a:gd name="T35" fmla="*/ 99 h 99"/>
                <a:gd name="T36" fmla="*/ 9 w 34"/>
                <a:gd name="T37" fmla="*/ 36 h 99"/>
                <a:gd name="T38" fmla="*/ 0 w 34"/>
                <a:gd name="T39" fmla="*/ 36 h 99"/>
                <a:gd name="T40" fmla="*/ 0 w 34"/>
                <a:gd name="T41" fmla="*/ 27 h 99"/>
                <a:gd name="T42" fmla="*/ 9 w 34"/>
                <a:gd name="T43" fmla="*/ 27 h 99"/>
                <a:gd name="T44" fmla="*/ 9 w 34"/>
                <a:gd name="T45" fmla="*/ 18 h 99"/>
                <a:gd name="T46" fmla="*/ 10 w 34"/>
                <a:gd name="T47" fmla="*/ 13 h 99"/>
                <a:gd name="T48" fmla="*/ 11 w 34"/>
                <a:gd name="T49" fmla="*/ 7 h 99"/>
                <a:gd name="T50" fmla="*/ 12 w 34"/>
                <a:gd name="T51" fmla="*/ 4 h 99"/>
                <a:gd name="T52" fmla="*/ 15 w 34"/>
                <a:gd name="T53" fmla="*/ 2 h 99"/>
                <a:gd name="T54" fmla="*/ 18 w 34"/>
                <a:gd name="T55" fmla="*/ 1 h 99"/>
                <a:gd name="T56" fmla="*/ 23 w 34"/>
                <a:gd name="T5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99">
                  <a:moveTo>
                    <a:pt x="23" y="0"/>
                  </a:moveTo>
                  <a:lnTo>
                    <a:pt x="28" y="1"/>
                  </a:lnTo>
                  <a:lnTo>
                    <a:pt x="34" y="2"/>
                  </a:lnTo>
                  <a:lnTo>
                    <a:pt x="34" y="11"/>
                  </a:lnTo>
                  <a:lnTo>
                    <a:pt x="29" y="10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9" y="11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7"/>
                  </a:lnTo>
                  <a:lnTo>
                    <a:pt x="33" y="27"/>
                  </a:lnTo>
                  <a:lnTo>
                    <a:pt x="33" y="36"/>
                  </a:lnTo>
                  <a:lnTo>
                    <a:pt x="18" y="36"/>
                  </a:lnTo>
                  <a:lnTo>
                    <a:pt x="18" y="99"/>
                  </a:lnTo>
                  <a:lnTo>
                    <a:pt x="9" y="99"/>
                  </a:lnTo>
                  <a:lnTo>
                    <a:pt x="9" y="3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9" y="27"/>
                  </a:lnTo>
                  <a:lnTo>
                    <a:pt x="9" y="18"/>
                  </a:lnTo>
                  <a:lnTo>
                    <a:pt x="10" y="13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" name="Freeform 151"/>
            <p:cNvSpPr>
              <a:spLocks noEditPoints="1"/>
            </p:cNvSpPr>
            <p:nvPr userDrawn="1"/>
          </p:nvSpPr>
          <p:spPr bwMode="auto">
            <a:xfrm>
              <a:off x="1100" y="190"/>
              <a:ext cx="25" cy="25"/>
            </a:xfrm>
            <a:custGeom>
              <a:avLst/>
              <a:gdLst>
                <a:gd name="T0" fmla="*/ 37 w 74"/>
                <a:gd name="T1" fmla="*/ 9 h 75"/>
                <a:gd name="T2" fmla="*/ 26 w 74"/>
                <a:gd name="T3" fmla="*/ 11 h 75"/>
                <a:gd name="T4" fmla="*/ 18 w 74"/>
                <a:gd name="T5" fmla="*/ 17 h 75"/>
                <a:gd name="T6" fmla="*/ 12 w 74"/>
                <a:gd name="T7" fmla="*/ 27 h 75"/>
                <a:gd name="T8" fmla="*/ 10 w 74"/>
                <a:gd name="T9" fmla="*/ 38 h 75"/>
                <a:gd name="T10" fmla="*/ 11 w 74"/>
                <a:gd name="T11" fmla="*/ 49 h 75"/>
                <a:gd name="T12" fmla="*/ 18 w 74"/>
                <a:gd name="T13" fmla="*/ 58 h 75"/>
                <a:gd name="T14" fmla="*/ 26 w 74"/>
                <a:gd name="T15" fmla="*/ 64 h 75"/>
                <a:gd name="T16" fmla="*/ 37 w 74"/>
                <a:gd name="T17" fmla="*/ 66 h 75"/>
                <a:gd name="T18" fmla="*/ 48 w 74"/>
                <a:gd name="T19" fmla="*/ 64 h 75"/>
                <a:gd name="T20" fmla="*/ 57 w 74"/>
                <a:gd name="T21" fmla="*/ 58 h 75"/>
                <a:gd name="T22" fmla="*/ 63 w 74"/>
                <a:gd name="T23" fmla="*/ 49 h 75"/>
                <a:gd name="T24" fmla="*/ 65 w 74"/>
                <a:gd name="T25" fmla="*/ 38 h 75"/>
                <a:gd name="T26" fmla="*/ 63 w 74"/>
                <a:gd name="T27" fmla="*/ 27 h 75"/>
                <a:gd name="T28" fmla="*/ 57 w 74"/>
                <a:gd name="T29" fmla="*/ 17 h 75"/>
                <a:gd name="T30" fmla="*/ 48 w 74"/>
                <a:gd name="T31" fmla="*/ 11 h 75"/>
                <a:gd name="T32" fmla="*/ 37 w 74"/>
                <a:gd name="T33" fmla="*/ 9 h 75"/>
                <a:gd name="T34" fmla="*/ 37 w 74"/>
                <a:gd name="T35" fmla="*/ 0 h 75"/>
                <a:gd name="T36" fmla="*/ 51 w 74"/>
                <a:gd name="T37" fmla="*/ 2 h 75"/>
                <a:gd name="T38" fmla="*/ 63 w 74"/>
                <a:gd name="T39" fmla="*/ 11 h 75"/>
                <a:gd name="T40" fmla="*/ 72 w 74"/>
                <a:gd name="T41" fmla="*/ 23 h 75"/>
                <a:gd name="T42" fmla="*/ 74 w 74"/>
                <a:gd name="T43" fmla="*/ 38 h 75"/>
                <a:gd name="T44" fmla="*/ 72 w 74"/>
                <a:gd name="T45" fmla="*/ 52 h 75"/>
                <a:gd name="T46" fmla="*/ 64 w 74"/>
                <a:gd name="T47" fmla="*/ 64 h 75"/>
                <a:gd name="T48" fmla="*/ 52 w 74"/>
                <a:gd name="T49" fmla="*/ 73 h 75"/>
                <a:gd name="T50" fmla="*/ 37 w 74"/>
                <a:gd name="T51" fmla="*/ 75 h 75"/>
                <a:gd name="T52" fmla="*/ 23 w 74"/>
                <a:gd name="T53" fmla="*/ 73 h 75"/>
                <a:gd name="T54" fmla="*/ 11 w 74"/>
                <a:gd name="T55" fmla="*/ 64 h 75"/>
                <a:gd name="T56" fmla="*/ 3 w 74"/>
                <a:gd name="T57" fmla="*/ 52 h 75"/>
                <a:gd name="T58" fmla="*/ 0 w 74"/>
                <a:gd name="T59" fmla="*/ 38 h 75"/>
                <a:gd name="T60" fmla="*/ 3 w 74"/>
                <a:gd name="T61" fmla="*/ 23 h 75"/>
                <a:gd name="T62" fmla="*/ 11 w 74"/>
                <a:gd name="T63" fmla="*/ 11 h 75"/>
                <a:gd name="T64" fmla="*/ 23 w 74"/>
                <a:gd name="T65" fmla="*/ 2 h 75"/>
                <a:gd name="T66" fmla="*/ 37 w 74"/>
                <a:gd name="T6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75">
                  <a:moveTo>
                    <a:pt x="37" y="9"/>
                  </a:moveTo>
                  <a:lnTo>
                    <a:pt x="26" y="11"/>
                  </a:lnTo>
                  <a:lnTo>
                    <a:pt x="18" y="17"/>
                  </a:lnTo>
                  <a:lnTo>
                    <a:pt x="12" y="27"/>
                  </a:lnTo>
                  <a:lnTo>
                    <a:pt x="10" y="38"/>
                  </a:lnTo>
                  <a:lnTo>
                    <a:pt x="11" y="49"/>
                  </a:lnTo>
                  <a:lnTo>
                    <a:pt x="18" y="58"/>
                  </a:lnTo>
                  <a:lnTo>
                    <a:pt x="26" y="64"/>
                  </a:lnTo>
                  <a:lnTo>
                    <a:pt x="37" y="66"/>
                  </a:lnTo>
                  <a:lnTo>
                    <a:pt x="48" y="64"/>
                  </a:lnTo>
                  <a:lnTo>
                    <a:pt x="57" y="58"/>
                  </a:lnTo>
                  <a:lnTo>
                    <a:pt x="63" y="49"/>
                  </a:lnTo>
                  <a:lnTo>
                    <a:pt x="65" y="38"/>
                  </a:lnTo>
                  <a:lnTo>
                    <a:pt x="63" y="27"/>
                  </a:lnTo>
                  <a:lnTo>
                    <a:pt x="57" y="17"/>
                  </a:lnTo>
                  <a:lnTo>
                    <a:pt x="48" y="11"/>
                  </a:lnTo>
                  <a:lnTo>
                    <a:pt x="37" y="9"/>
                  </a:lnTo>
                  <a:close/>
                  <a:moveTo>
                    <a:pt x="37" y="0"/>
                  </a:moveTo>
                  <a:lnTo>
                    <a:pt x="51" y="2"/>
                  </a:lnTo>
                  <a:lnTo>
                    <a:pt x="63" y="11"/>
                  </a:lnTo>
                  <a:lnTo>
                    <a:pt x="72" y="23"/>
                  </a:lnTo>
                  <a:lnTo>
                    <a:pt x="74" y="38"/>
                  </a:lnTo>
                  <a:lnTo>
                    <a:pt x="72" y="52"/>
                  </a:lnTo>
                  <a:lnTo>
                    <a:pt x="64" y="64"/>
                  </a:lnTo>
                  <a:lnTo>
                    <a:pt x="52" y="73"/>
                  </a:lnTo>
                  <a:lnTo>
                    <a:pt x="37" y="75"/>
                  </a:lnTo>
                  <a:lnTo>
                    <a:pt x="23" y="73"/>
                  </a:lnTo>
                  <a:lnTo>
                    <a:pt x="11" y="64"/>
                  </a:lnTo>
                  <a:lnTo>
                    <a:pt x="3" y="52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3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" name="Freeform 152"/>
            <p:cNvSpPr>
              <a:spLocks/>
            </p:cNvSpPr>
            <p:nvPr userDrawn="1"/>
          </p:nvSpPr>
          <p:spPr bwMode="auto">
            <a:xfrm>
              <a:off x="1130" y="190"/>
              <a:ext cx="11" cy="24"/>
            </a:xfrm>
            <a:custGeom>
              <a:avLst/>
              <a:gdLst>
                <a:gd name="T0" fmla="*/ 25 w 34"/>
                <a:gd name="T1" fmla="*/ 0 h 73"/>
                <a:gd name="T2" fmla="*/ 29 w 34"/>
                <a:gd name="T3" fmla="*/ 0 h 73"/>
                <a:gd name="T4" fmla="*/ 34 w 34"/>
                <a:gd name="T5" fmla="*/ 2 h 73"/>
                <a:gd name="T6" fmla="*/ 28 w 34"/>
                <a:gd name="T7" fmla="*/ 10 h 73"/>
                <a:gd name="T8" fmla="*/ 26 w 34"/>
                <a:gd name="T9" fmla="*/ 9 h 73"/>
                <a:gd name="T10" fmla="*/ 24 w 34"/>
                <a:gd name="T11" fmla="*/ 9 h 73"/>
                <a:gd name="T12" fmla="*/ 22 w 34"/>
                <a:gd name="T13" fmla="*/ 9 h 73"/>
                <a:gd name="T14" fmla="*/ 19 w 34"/>
                <a:gd name="T15" fmla="*/ 11 h 73"/>
                <a:gd name="T16" fmla="*/ 16 w 34"/>
                <a:gd name="T17" fmla="*/ 13 h 73"/>
                <a:gd name="T18" fmla="*/ 14 w 34"/>
                <a:gd name="T19" fmla="*/ 16 h 73"/>
                <a:gd name="T20" fmla="*/ 12 w 34"/>
                <a:gd name="T21" fmla="*/ 19 h 73"/>
                <a:gd name="T22" fmla="*/ 11 w 34"/>
                <a:gd name="T23" fmla="*/ 24 h 73"/>
                <a:gd name="T24" fmla="*/ 10 w 34"/>
                <a:gd name="T25" fmla="*/ 33 h 73"/>
                <a:gd name="T26" fmla="*/ 9 w 34"/>
                <a:gd name="T27" fmla="*/ 49 h 73"/>
                <a:gd name="T28" fmla="*/ 9 w 34"/>
                <a:gd name="T29" fmla="*/ 73 h 73"/>
                <a:gd name="T30" fmla="*/ 0 w 34"/>
                <a:gd name="T31" fmla="*/ 73 h 73"/>
                <a:gd name="T32" fmla="*/ 0 w 34"/>
                <a:gd name="T33" fmla="*/ 1 h 73"/>
                <a:gd name="T34" fmla="*/ 9 w 34"/>
                <a:gd name="T35" fmla="*/ 1 h 73"/>
                <a:gd name="T36" fmla="*/ 9 w 34"/>
                <a:gd name="T37" fmla="*/ 12 h 73"/>
                <a:gd name="T38" fmla="*/ 13 w 34"/>
                <a:gd name="T39" fmla="*/ 6 h 73"/>
                <a:gd name="T40" fmla="*/ 16 w 34"/>
                <a:gd name="T41" fmla="*/ 2 h 73"/>
                <a:gd name="T42" fmla="*/ 21 w 34"/>
                <a:gd name="T43" fmla="*/ 0 h 73"/>
                <a:gd name="T44" fmla="*/ 25 w 34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73">
                  <a:moveTo>
                    <a:pt x="25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28" y="10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11" y="24"/>
                  </a:lnTo>
                  <a:lnTo>
                    <a:pt x="10" y="33"/>
                  </a:lnTo>
                  <a:lnTo>
                    <a:pt x="9" y="49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0" y="1"/>
                  </a:lnTo>
                  <a:lnTo>
                    <a:pt x="9" y="1"/>
                  </a:lnTo>
                  <a:lnTo>
                    <a:pt x="9" y="12"/>
                  </a:lnTo>
                  <a:lnTo>
                    <a:pt x="13" y="6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" name="Freeform 153"/>
            <p:cNvSpPr>
              <a:spLocks/>
            </p:cNvSpPr>
            <p:nvPr userDrawn="1"/>
          </p:nvSpPr>
          <p:spPr bwMode="auto">
            <a:xfrm>
              <a:off x="1144" y="190"/>
              <a:ext cx="21" cy="25"/>
            </a:xfrm>
            <a:custGeom>
              <a:avLst/>
              <a:gdLst>
                <a:gd name="T0" fmla="*/ 0 w 62"/>
                <a:gd name="T1" fmla="*/ 0 h 74"/>
                <a:gd name="T2" fmla="*/ 9 w 62"/>
                <a:gd name="T3" fmla="*/ 0 h 74"/>
                <a:gd name="T4" fmla="*/ 9 w 62"/>
                <a:gd name="T5" fmla="*/ 35 h 74"/>
                <a:gd name="T6" fmla="*/ 9 w 62"/>
                <a:gd name="T7" fmla="*/ 42 h 74"/>
                <a:gd name="T8" fmla="*/ 9 w 62"/>
                <a:gd name="T9" fmla="*/ 48 h 74"/>
                <a:gd name="T10" fmla="*/ 10 w 62"/>
                <a:gd name="T11" fmla="*/ 51 h 74"/>
                <a:gd name="T12" fmla="*/ 11 w 62"/>
                <a:gd name="T13" fmla="*/ 55 h 74"/>
                <a:gd name="T14" fmla="*/ 14 w 62"/>
                <a:gd name="T15" fmla="*/ 58 h 74"/>
                <a:gd name="T16" fmla="*/ 16 w 62"/>
                <a:gd name="T17" fmla="*/ 62 h 74"/>
                <a:gd name="T18" fmla="*/ 19 w 62"/>
                <a:gd name="T19" fmla="*/ 64 h 74"/>
                <a:gd name="T20" fmla="*/ 23 w 62"/>
                <a:gd name="T21" fmla="*/ 65 h 74"/>
                <a:gd name="T22" fmla="*/ 29 w 62"/>
                <a:gd name="T23" fmla="*/ 65 h 74"/>
                <a:gd name="T24" fmla="*/ 33 w 62"/>
                <a:gd name="T25" fmla="*/ 64 h 74"/>
                <a:gd name="T26" fmla="*/ 39 w 62"/>
                <a:gd name="T27" fmla="*/ 63 h 74"/>
                <a:gd name="T28" fmla="*/ 43 w 62"/>
                <a:gd name="T29" fmla="*/ 60 h 74"/>
                <a:gd name="T30" fmla="*/ 47 w 62"/>
                <a:gd name="T31" fmla="*/ 55 h 74"/>
                <a:gd name="T32" fmla="*/ 49 w 62"/>
                <a:gd name="T33" fmla="*/ 51 h 74"/>
                <a:gd name="T34" fmla="*/ 52 w 62"/>
                <a:gd name="T35" fmla="*/ 47 h 74"/>
                <a:gd name="T36" fmla="*/ 53 w 62"/>
                <a:gd name="T37" fmla="*/ 39 h 74"/>
                <a:gd name="T38" fmla="*/ 53 w 62"/>
                <a:gd name="T39" fmla="*/ 27 h 74"/>
                <a:gd name="T40" fmla="*/ 53 w 62"/>
                <a:gd name="T41" fmla="*/ 0 h 74"/>
                <a:gd name="T42" fmla="*/ 62 w 62"/>
                <a:gd name="T43" fmla="*/ 0 h 74"/>
                <a:gd name="T44" fmla="*/ 62 w 62"/>
                <a:gd name="T45" fmla="*/ 72 h 74"/>
                <a:gd name="T46" fmla="*/ 53 w 62"/>
                <a:gd name="T47" fmla="*/ 72 h 74"/>
                <a:gd name="T48" fmla="*/ 53 w 62"/>
                <a:gd name="T49" fmla="*/ 58 h 74"/>
                <a:gd name="T50" fmla="*/ 45 w 62"/>
                <a:gd name="T51" fmla="*/ 67 h 74"/>
                <a:gd name="T52" fmla="*/ 36 w 62"/>
                <a:gd name="T53" fmla="*/ 72 h 74"/>
                <a:gd name="T54" fmla="*/ 26 w 62"/>
                <a:gd name="T55" fmla="*/ 74 h 74"/>
                <a:gd name="T56" fmla="*/ 21 w 62"/>
                <a:gd name="T57" fmla="*/ 73 h 74"/>
                <a:gd name="T58" fmla="*/ 16 w 62"/>
                <a:gd name="T59" fmla="*/ 72 h 74"/>
                <a:gd name="T60" fmla="*/ 11 w 62"/>
                <a:gd name="T61" fmla="*/ 69 h 74"/>
                <a:gd name="T62" fmla="*/ 8 w 62"/>
                <a:gd name="T63" fmla="*/ 66 h 74"/>
                <a:gd name="T64" fmla="*/ 5 w 62"/>
                <a:gd name="T65" fmla="*/ 62 h 74"/>
                <a:gd name="T66" fmla="*/ 3 w 62"/>
                <a:gd name="T67" fmla="*/ 57 h 74"/>
                <a:gd name="T68" fmla="*/ 1 w 62"/>
                <a:gd name="T69" fmla="*/ 49 h 74"/>
                <a:gd name="T70" fmla="*/ 0 w 62"/>
                <a:gd name="T71" fmla="*/ 37 h 74"/>
                <a:gd name="T72" fmla="*/ 0 w 62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4">
                  <a:moveTo>
                    <a:pt x="0" y="0"/>
                  </a:moveTo>
                  <a:lnTo>
                    <a:pt x="9" y="0"/>
                  </a:lnTo>
                  <a:lnTo>
                    <a:pt x="9" y="35"/>
                  </a:lnTo>
                  <a:lnTo>
                    <a:pt x="9" y="42"/>
                  </a:lnTo>
                  <a:lnTo>
                    <a:pt x="9" y="48"/>
                  </a:lnTo>
                  <a:lnTo>
                    <a:pt x="10" y="51"/>
                  </a:lnTo>
                  <a:lnTo>
                    <a:pt x="11" y="55"/>
                  </a:lnTo>
                  <a:lnTo>
                    <a:pt x="14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33" y="64"/>
                  </a:lnTo>
                  <a:lnTo>
                    <a:pt x="39" y="63"/>
                  </a:lnTo>
                  <a:lnTo>
                    <a:pt x="43" y="60"/>
                  </a:lnTo>
                  <a:lnTo>
                    <a:pt x="47" y="55"/>
                  </a:lnTo>
                  <a:lnTo>
                    <a:pt x="49" y="51"/>
                  </a:lnTo>
                  <a:lnTo>
                    <a:pt x="52" y="47"/>
                  </a:lnTo>
                  <a:lnTo>
                    <a:pt x="53" y="39"/>
                  </a:lnTo>
                  <a:lnTo>
                    <a:pt x="53" y="27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62" y="72"/>
                  </a:lnTo>
                  <a:lnTo>
                    <a:pt x="53" y="72"/>
                  </a:lnTo>
                  <a:lnTo>
                    <a:pt x="53" y="58"/>
                  </a:lnTo>
                  <a:lnTo>
                    <a:pt x="45" y="67"/>
                  </a:lnTo>
                  <a:lnTo>
                    <a:pt x="36" y="72"/>
                  </a:lnTo>
                  <a:lnTo>
                    <a:pt x="26" y="74"/>
                  </a:lnTo>
                  <a:lnTo>
                    <a:pt x="21" y="73"/>
                  </a:lnTo>
                  <a:lnTo>
                    <a:pt x="16" y="72"/>
                  </a:lnTo>
                  <a:lnTo>
                    <a:pt x="11" y="69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3" y="57"/>
                  </a:lnTo>
                  <a:lnTo>
                    <a:pt x="1" y="49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" name="Freeform 154"/>
            <p:cNvSpPr>
              <a:spLocks/>
            </p:cNvSpPr>
            <p:nvPr userDrawn="1"/>
          </p:nvSpPr>
          <p:spPr bwMode="auto">
            <a:xfrm>
              <a:off x="1171" y="190"/>
              <a:ext cx="36" cy="24"/>
            </a:xfrm>
            <a:custGeom>
              <a:avLst/>
              <a:gdLst>
                <a:gd name="T0" fmla="*/ 39 w 107"/>
                <a:gd name="T1" fmla="*/ 0 h 73"/>
                <a:gd name="T2" fmla="*/ 48 w 107"/>
                <a:gd name="T3" fmla="*/ 4 h 73"/>
                <a:gd name="T4" fmla="*/ 54 w 107"/>
                <a:gd name="T5" fmla="*/ 12 h 73"/>
                <a:gd name="T6" fmla="*/ 60 w 107"/>
                <a:gd name="T7" fmla="*/ 12 h 73"/>
                <a:gd name="T8" fmla="*/ 67 w 107"/>
                <a:gd name="T9" fmla="*/ 4 h 73"/>
                <a:gd name="T10" fmla="*/ 78 w 107"/>
                <a:gd name="T11" fmla="*/ 0 h 73"/>
                <a:gd name="T12" fmla="*/ 89 w 107"/>
                <a:gd name="T13" fmla="*/ 0 h 73"/>
                <a:gd name="T14" fmla="*/ 100 w 107"/>
                <a:gd name="T15" fmla="*/ 6 h 73"/>
                <a:gd name="T16" fmla="*/ 106 w 107"/>
                <a:gd name="T17" fmla="*/ 22 h 73"/>
                <a:gd name="T18" fmla="*/ 107 w 107"/>
                <a:gd name="T19" fmla="*/ 73 h 73"/>
                <a:gd name="T20" fmla="*/ 98 w 107"/>
                <a:gd name="T21" fmla="*/ 33 h 73"/>
                <a:gd name="T22" fmla="*/ 96 w 107"/>
                <a:gd name="T23" fmla="*/ 23 h 73"/>
                <a:gd name="T24" fmla="*/ 95 w 107"/>
                <a:gd name="T25" fmla="*/ 16 h 73"/>
                <a:gd name="T26" fmla="*/ 91 w 107"/>
                <a:gd name="T27" fmla="*/ 12 h 73"/>
                <a:gd name="T28" fmla="*/ 85 w 107"/>
                <a:gd name="T29" fmla="*/ 9 h 73"/>
                <a:gd name="T30" fmla="*/ 76 w 107"/>
                <a:gd name="T31" fmla="*/ 9 h 73"/>
                <a:gd name="T32" fmla="*/ 68 w 107"/>
                <a:gd name="T33" fmla="*/ 13 h 73"/>
                <a:gd name="T34" fmla="*/ 62 w 107"/>
                <a:gd name="T35" fmla="*/ 19 h 73"/>
                <a:gd name="T36" fmla="*/ 58 w 107"/>
                <a:gd name="T37" fmla="*/ 32 h 73"/>
                <a:gd name="T38" fmla="*/ 57 w 107"/>
                <a:gd name="T39" fmla="*/ 73 h 73"/>
                <a:gd name="T40" fmla="*/ 49 w 107"/>
                <a:gd name="T41" fmla="*/ 37 h 73"/>
                <a:gd name="T42" fmla="*/ 49 w 107"/>
                <a:gd name="T43" fmla="*/ 24 h 73"/>
                <a:gd name="T44" fmla="*/ 47 w 107"/>
                <a:gd name="T45" fmla="*/ 17 h 73"/>
                <a:gd name="T46" fmla="*/ 42 w 107"/>
                <a:gd name="T47" fmla="*/ 12 h 73"/>
                <a:gd name="T48" fmla="*/ 36 w 107"/>
                <a:gd name="T49" fmla="*/ 9 h 73"/>
                <a:gd name="T50" fmla="*/ 26 w 107"/>
                <a:gd name="T51" fmla="*/ 10 h 73"/>
                <a:gd name="T52" fmla="*/ 17 w 107"/>
                <a:gd name="T53" fmla="*/ 15 h 73"/>
                <a:gd name="T54" fmla="*/ 13 w 107"/>
                <a:gd name="T55" fmla="*/ 22 h 73"/>
                <a:gd name="T56" fmla="*/ 10 w 107"/>
                <a:gd name="T57" fmla="*/ 42 h 73"/>
                <a:gd name="T58" fmla="*/ 0 w 107"/>
                <a:gd name="T59" fmla="*/ 73 h 73"/>
                <a:gd name="T60" fmla="*/ 10 w 107"/>
                <a:gd name="T61" fmla="*/ 1 h 73"/>
                <a:gd name="T62" fmla="*/ 16 w 107"/>
                <a:gd name="T63" fmla="*/ 6 h 73"/>
                <a:gd name="T64" fmla="*/ 34 w 107"/>
                <a:gd name="T6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73">
                  <a:moveTo>
                    <a:pt x="34" y="0"/>
                  </a:moveTo>
                  <a:lnTo>
                    <a:pt x="39" y="0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2" y="7"/>
                  </a:lnTo>
                  <a:lnTo>
                    <a:pt x="54" y="12"/>
                  </a:lnTo>
                  <a:lnTo>
                    <a:pt x="56" y="17"/>
                  </a:lnTo>
                  <a:lnTo>
                    <a:pt x="60" y="12"/>
                  </a:lnTo>
                  <a:lnTo>
                    <a:pt x="63" y="7"/>
                  </a:lnTo>
                  <a:lnTo>
                    <a:pt x="67" y="4"/>
                  </a:lnTo>
                  <a:lnTo>
                    <a:pt x="73" y="2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4" y="3"/>
                  </a:lnTo>
                  <a:lnTo>
                    <a:pt x="100" y="6"/>
                  </a:lnTo>
                  <a:lnTo>
                    <a:pt x="104" y="13"/>
                  </a:lnTo>
                  <a:lnTo>
                    <a:pt x="106" y="22"/>
                  </a:lnTo>
                  <a:lnTo>
                    <a:pt x="107" y="33"/>
                  </a:lnTo>
                  <a:lnTo>
                    <a:pt x="107" y="73"/>
                  </a:lnTo>
                  <a:lnTo>
                    <a:pt x="98" y="73"/>
                  </a:lnTo>
                  <a:lnTo>
                    <a:pt x="98" y="33"/>
                  </a:lnTo>
                  <a:lnTo>
                    <a:pt x="98" y="28"/>
                  </a:lnTo>
                  <a:lnTo>
                    <a:pt x="96" y="23"/>
                  </a:lnTo>
                  <a:lnTo>
                    <a:pt x="96" y="19"/>
                  </a:lnTo>
                  <a:lnTo>
                    <a:pt x="95" y="16"/>
                  </a:lnTo>
                  <a:lnTo>
                    <a:pt x="93" y="14"/>
                  </a:lnTo>
                  <a:lnTo>
                    <a:pt x="91" y="12"/>
                  </a:lnTo>
                  <a:lnTo>
                    <a:pt x="88" y="10"/>
                  </a:lnTo>
                  <a:lnTo>
                    <a:pt x="85" y="9"/>
                  </a:lnTo>
                  <a:lnTo>
                    <a:pt x="80" y="9"/>
                  </a:lnTo>
                  <a:lnTo>
                    <a:pt x="76" y="9"/>
                  </a:lnTo>
                  <a:lnTo>
                    <a:pt x="72" y="11"/>
                  </a:lnTo>
                  <a:lnTo>
                    <a:pt x="68" y="13"/>
                  </a:lnTo>
                  <a:lnTo>
                    <a:pt x="65" y="16"/>
                  </a:lnTo>
                  <a:lnTo>
                    <a:pt x="62" y="19"/>
                  </a:lnTo>
                  <a:lnTo>
                    <a:pt x="60" y="24"/>
                  </a:lnTo>
                  <a:lnTo>
                    <a:pt x="58" y="32"/>
                  </a:lnTo>
                  <a:lnTo>
                    <a:pt x="57" y="44"/>
                  </a:lnTo>
                  <a:lnTo>
                    <a:pt x="57" y="73"/>
                  </a:lnTo>
                  <a:lnTo>
                    <a:pt x="49" y="73"/>
                  </a:lnTo>
                  <a:lnTo>
                    <a:pt x="49" y="37"/>
                  </a:lnTo>
                  <a:lnTo>
                    <a:pt x="49" y="29"/>
                  </a:lnTo>
                  <a:lnTo>
                    <a:pt x="49" y="24"/>
                  </a:lnTo>
                  <a:lnTo>
                    <a:pt x="48" y="19"/>
                  </a:lnTo>
                  <a:lnTo>
                    <a:pt x="47" y="17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39" y="10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6" y="10"/>
                  </a:lnTo>
                  <a:lnTo>
                    <a:pt x="21" y="12"/>
                  </a:lnTo>
                  <a:lnTo>
                    <a:pt x="17" y="15"/>
                  </a:lnTo>
                  <a:lnTo>
                    <a:pt x="15" y="18"/>
                  </a:lnTo>
                  <a:lnTo>
                    <a:pt x="13" y="22"/>
                  </a:lnTo>
                  <a:lnTo>
                    <a:pt x="10" y="30"/>
                  </a:lnTo>
                  <a:lnTo>
                    <a:pt x="10" y="42"/>
                  </a:lnTo>
                  <a:lnTo>
                    <a:pt x="10" y="73"/>
                  </a:lnTo>
                  <a:lnTo>
                    <a:pt x="0" y="73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14"/>
                  </a:lnTo>
                  <a:lnTo>
                    <a:pt x="16" y="6"/>
                  </a:lnTo>
                  <a:lnTo>
                    <a:pt x="25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4" name="Freeform 155"/>
            <p:cNvSpPr>
              <a:spLocks/>
            </p:cNvSpPr>
            <p:nvPr userDrawn="1"/>
          </p:nvSpPr>
          <p:spPr bwMode="auto">
            <a:xfrm>
              <a:off x="877" y="244"/>
              <a:ext cx="19" cy="23"/>
            </a:xfrm>
            <a:custGeom>
              <a:avLst/>
              <a:gdLst>
                <a:gd name="T0" fmla="*/ 3 w 57"/>
                <a:gd name="T1" fmla="*/ 0 h 70"/>
                <a:gd name="T2" fmla="*/ 57 w 57"/>
                <a:gd name="T3" fmla="*/ 0 h 70"/>
                <a:gd name="T4" fmla="*/ 15 w 57"/>
                <a:gd name="T5" fmla="*/ 62 h 70"/>
                <a:gd name="T6" fmla="*/ 54 w 57"/>
                <a:gd name="T7" fmla="*/ 62 h 70"/>
                <a:gd name="T8" fmla="*/ 54 w 57"/>
                <a:gd name="T9" fmla="*/ 70 h 70"/>
                <a:gd name="T10" fmla="*/ 0 w 57"/>
                <a:gd name="T11" fmla="*/ 70 h 70"/>
                <a:gd name="T12" fmla="*/ 40 w 57"/>
                <a:gd name="T13" fmla="*/ 7 h 70"/>
                <a:gd name="T14" fmla="*/ 3 w 57"/>
                <a:gd name="T15" fmla="*/ 7 h 70"/>
                <a:gd name="T16" fmla="*/ 3 w 57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70">
                  <a:moveTo>
                    <a:pt x="3" y="0"/>
                  </a:moveTo>
                  <a:lnTo>
                    <a:pt x="57" y="0"/>
                  </a:lnTo>
                  <a:lnTo>
                    <a:pt x="15" y="62"/>
                  </a:lnTo>
                  <a:lnTo>
                    <a:pt x="54" y="62"/>
                  </a:lnTo>
                  <a:lnTo>
                    <a:pt x="54" y="70"/>
                  </a:lnTo>
                  <a:lnTo>
                    <a:pt x="0" y="70"/>
                  </a:lnTo>
                  <a:lnTo>
                    <a:pt x="40" y="7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" name="Freeform 156"/>
            <p:cNvSpPr>
              <a:spLocks/>
            </p:cNvSpPr>
            <p:nvPr userDrawn="1"/>
          </p:nvSpPr>
          <p:spPr bwMode="auto">
            <a:xfrm>
              <a:off x="899" y="244"/>
              <a:ext cx="21" cy="24"/>
            </a:xfrm>
            <a:custGeom>
              <a:avLst/>
              <a:gdLst>
                <a:gd name="T0" fmla="*/ 0 w 63"/>
                <a:gd name="T1" fmla="*/ 0 h 72"/>
                <a:gd name="T2" fmla="*/ 10 w 63"/>
                <a:gd name="T3" fmla="*/ 0 h 72"/>
                <a:gd name="T4" fmla="*/ 10 w 63"/>
                <a:gd name="T5" fmla="*/ 33 h 72"/>
                <a:gd name="T6" fmla="*/ 10 w 63"/>
                <a:gd name="T7" fmla="*/ 41 h 72"/>
                <a:gd name="T8" fmla="*/ 10 w 63"/>
                <a:gd name="T9" fmla="*/ 46 h 72"/>
                <a:gd name="T10" fmla="*/ 11 w 63"/>
                <a:gd name="T11" fmla="*/ 51 h 72"/>
                <a:gd name="T12" fmla="*/ 12 w 63"/>
                <a:gd name="T13" fmla="*/ 54 h 72"/>
                <a:gd name="T14" fmla="*/ 14 w 63"/>
                <a:gd name="T15" fmla="*/ 58 h 72"/>
                <a:gd name="T16" fmla="*/ 16 w 63"/>
                <a:gd name="T17" fmla="*/ 60 h 72"/>
                <a:gd name="T18" fmla="*/ 20 w 63"/>
                <a:gd name="T19" fmla="*/ 62 h 72"/>
                <a:gd name="T20" fmla="*/ 24 w 63"/>
                <a:gd name="T21" fmla="*/ 64 h 72"/>
                <a:gd name="T22" fmla="*/ 29 w 63"/>
                <a:gd name="T23" fmla="*/ 64 h 72"/>
                <a:gd name="T24" fmla="*/ 34 w 63"/>
                <a:gd name="T25" fmla="*/ 64 h 72"/>
                <a:gd name="T26" fmla="*/ 39 w 63"/>
                <a:gd name="T27" fmla="*/ 61 h 72"/>
                <a:gd name="T28" fmla="*/ 44 w 63"/>
                <a:gd name="T29" fmla="*/ 58 h 72"/>
                <a:gd name="T30" fmla="*/ 48 w 63"/>
                <a:gd name="T31" fmla="*/ 55 h 72"/>
                <a:gd name="T32" fmla="*/ 50 w 63"/>
                <a:gd name="T33" fmla="*/ 49 h 72"/>
                <a:gd name="T34" fmla="*/ 52 w 63"/>
                <a:gd name="T35" fmla="*/ 45 h 72"/>
                <a:gd name="T36" fmla="*/ 53 w 63"/>
                <a:gd name="T37" fmla="*/ 37 h 72"/>
                <a:gd name="T38" fmla="*/ 53 w 63"/>
                <a:gd name="T39" fmla="*/ 26 h 72"/>
                <a:gd name="T40" fmla="*/ 53 w 63"/>
                <a:gd name="T41" fmla="*/ 0 h 72"/>
                <a:gd name="T42" fmla="*/ 63 w 63"/>
                <a:gd name="T43" fmla="*/ 0 h 72"/>
                <a:gd name="T44" fmla="*/ 63 w 63"/>
                <a:gd name="T45" fmla="*/ 70 h 72"/>
                <a:gd name="T46" fmla="*/ 53 w 63"/>
                <a:gd name="T47" fmla="*/ 70 h 72"/>
                <a:gd name="T48" fmla="*/ 53 w 63"/>
                <a:gd name="T49" fmla="*/ 58 h 72"/>
                <a:gd name="T50" fmla="*/ 46 w 63"/>
                <a:gd name="T51" fmla="*/ 66 h 72"/>
                <a:gd name="T52" fmla="*/ 37 w 63"/>
                <a:gd name="T53" fmla="*/ 71 h 72"/>
                <a:gd name="T54" fmla="*/ 26 w 63"/>
                <a:gd name="T55" fmla="*/ 72 h 72"/>
                <a:gd name="T56" fmla="*/ 22 w 63"/>
                <a:gd name="T57" fmla="*/ 72 h 72"/>
                <a:gd name="T58" fmla="*/ 16 w 63"/>
                <a:gd name="T59" fmla="*/ 70 h 72"/>
                <a:gd name="T60" fmla="*/ 12 w 63"/>
                <a:gd name="T61" fmla="*/ 68 h 72"/>
                <a:gd name="T62" fmla="*/ 9 w 63"/>
                <a:gd name="T63" fmla="*/ 65 h 72"/>
                <a:gd name="T64" fmla="*/ 6 w 63"/>
                <a:gd name="T65" fmla="*/ 61 h 72"/>
                <a:gd name="T66" fmla="*/ 3 w 63"/>
                <a:gd name="T67" fmla="*/ 57 h 72"/>
                <a:gd name="T68" fmla="*/ 1 w 63"/>
                <a:gd name="T69" fmla="*/ 48 h 72"/>
                <a:gd name="T70" fmla="*/ 0 w 63"/>
                <a:gd name="T71" fmla="*/ 36 h 72"/>
                <a:gd name="T72" fmla="*/ 0 w 63"/>
                <a:gd name="T7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72">
                  <a:moveTo>
                    <a:pt x="0" y="0"/>
                  </a:moveTo>
                  <a:lnTo>
                    <a:pt x="10" y="0"/>
                  </a:lnTo>
                  <a:lnTo>
                    <a:pt x="10" y="33"/>
                  </a:lnTo>
                  <a:lnTo>
                    <a:pt x="10" y="41"/>
                  </a:lnTo>
                  <a:lnTo>
                    <a:pt x="10" y="46"/>
                  </a:lnTo>
                  <a:lnTo>
                    <a:pt x="11" y="51"/>
                  </a:lnTo>
                  <a:lnTo>
                    <a:pt x="12" y="54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9" y="64"/>
                  </a:lnTo>
                  <a:lnTo>
                    <a:pt x="34" y="64"/>
                  </a:lnTo>
                  <a:lnTo>
                    <a:pt x="39" y="61"/>
                  </a:lnTo>
                  <a:lnTo>
                    <a:pt x="44" y="58"/>
                  </a:lnTo>
                  <a:lnTo>
                    <a:pt x="48" y="55"/>
                  </a:lnTo>
                  <a:lnTo>
                    <a:pt x="50" y="49"/>
                  </a:lnTo>
                  <a:lnTo>
                    <a:pt x="52" y="45"/>
                  </a:lnTo>
                  <a:lnTo>
                    <a:pt x="53" y="37"/>
                  </a:lnTo>
                  <a:lnTo>
                    <a:pt x="53" y="26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63" y="70"/>
                  </a:lnTo>
                  <a:lnTo>
                    <a:pt x="53" y="70"/>
                  </a:lnTo>
                  <a:lnTo>
                    <a:pt x="53" y="58"/>
                  </a:lnTo>
                  <a:lnTo>
                    <a:pt x="46" y="66"/>
                  </a:lnTo>
                  <a:lnTo>
                    <a:pt x="37" y="71"/>
                  </a:lnTo>
                  <a:lnTo>
                    <a:pt x="26" y="72"/>
                  </a:lnTo>
                  <a:lnTo>
                    <a:pt x="22" y="72"/>
                  </a:lnTo>
                  <a:lnTo>
                    <a:pt x="16" y="70"/>
                  </a:lnTo>
                  <a:lnTo>
                    <a:pt x="12" y="68"/>
                  </a:lnTo>
                  <a:lnTo>
                    <a:pt x="9" y="65"/>
                  </a:lnTo>
                  <a:lnTo>
                    <a:pt x="6" y="61"/>
                  </a:lnTo>
                  <a:lnTo>
                    <a:pt x="3" y="57"/>
                  </a:lnTo>
                  <a:lnTo>
                    <a:pt x="1" y="48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" name="Freeform 157"/>
            <p:cNvSpPr>
              <a:spLocks/>
            </p:cNvSpPr>
            <p:nvPr userDrawn="1"/>
          </p:nvSpPr>
          <p:spPr bwMode="auto">
            <a:xfrm>
              <a:off x="925" y="243"/>
              <a:ext cx="11" cy="24"/>
            </a:xfrm>
            <a:custGeom>
              <a:avLst/>
              <a:gdLst>
                <a:gd name="T0" fmla="*/ 25 w 34"/>
                <a:gd name="T1" fmla="*/ 0 h 73"/>
                <a:gd name="T2" fmla="*/ 30 w 34"/>
                <a:gd name="T3" fmla="*/ 1 h 73"/>
                <a:gd name="T4" fmla="*/ 34 w 34"/>
                <a:gd name="T5" fmla="*/ 3 h 73"/>
                <a:gd name="T6" fmla="*/ 30 w 34"/>
                <a:gd name="T7" fmla="*/ 10 h 73"/>
                <a:gd name="T8" fmla="*/ 27 w 34"/>
                <a:gd name="T9" fmla="*/ 10 h 73"/>
                <a:gd name="T10" fmla="*/ 25 w 34"/>
                <a:gd name="T11" fmla="*/ 9 h 73"/>
                <a:gd name="T12" fmla="*/ 22 w 34"/>
                <a:gd name="T13" fmla="*/ 10 h 73"/>
                <a:gd name="T14" fmla="*/ 20 w 34"/>
                <a:gd name="T15" fmla="*/ 11 h 73"/>
                <a:gd name="T16" fmla="*/ 17 w 34"/>
                <a:gd name="T17" fmla="*/ 13 h 73"/>
                <a:gd name="T18" fmla="*/ 14 w 34"/>
                <a:gd name="T19" fmla="*/ 17 h 73"/>
                <a:gd name="T20" fmla="*/ 13 w 34"/>
                <a:gd name="T21" fmla="*/ 21 h 73"/>
                <a:gd name="T22" fmla="*/ 11 w 34"/>
                <a:gd name="T23" fmla="*/ 25 h 73"/>
                <a:gd name="T24" fmla="*/ 10 w 34"/>
                <a:gd name="T25" fmla="*/ 34 h 73"/>
                <a:gd name="T26" fmla="*/ 10 w 34"/>
                <a:gd name="T27" fmla="*/ 49 h 73"/>
                <a:gd name="T28" fmla="*/ 10 w 34"/>
                <a:gd name="T29" fmla="*/ 73 h 73"/>
                <a:gd name="T30" fmla="*/ 0 w 34"/>
                <a:gd name="T31" fmla="*/ 73 h 73"/>
                <a:gd name="T32" fmla="*/ 0 w 34"/>
                <a:gd name="T33" fmla="*/ 3 h 73"/>
                <a:gd name="T34" fmla="*/ 10 w 34"/>
                <a:gd name="T35" fmla="*/ 3 h 73"/>
                <a:gd name="T36" fmla="*/ 10 w 34"/>
                <a:gd name="T37" fmla="*/ 12 h 73"/>
                <a:gd name="T38" fmla="*/ 13 w 34"/>
                <a:gd name="T39" fmla="*/ 7 h 73"/>
                <a:gd name="T40" fmla="*/ 18 w 34"/>
                <a:gd name="T41" fmla="*/ 4 h 73"/>
                <a:gd name="T42" fmla="*/ 21 w 34"/>
                <a:gd name="T43" fmla="*/ 1 h 73"/>
                <a:gd name="T44" fmla="*/ 25 w 34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73">
                  <a:moveTo>
                    <a:pt x="25" y="0"/>
                  </a:moveTo>
                  <a:lnTo>
                    <a:pt x="30" y="1"/>
                  </a:lnTo>
                  <a:lnTo>
                    <a:pt x="34" y="3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5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4" y="17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10" y="34"/>
                  </a:lnTo>
                  <a:lnTo>
                    <a:pt x="10" y="49"/>
                  </a:lnTo>
                  <a:lnTo>
                    <a:pt x="10" y="73"/>
                  </a:lnTo>
                  <a:lnTo>
                    <a:pt x="0" y="73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12"/>
                  </a:lnTo>
                  <a:lnTo>
                    <a:pt x="13" y="7"/>
                  </a:lnTo>
                  <a:lnTo>
                    <a:pt x="18" y="4"/>
                  </a:lnTo>
                  <a:lnTo>
                    <a:pt x="21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" name="Freeform 158"/>
            <p:cNvSpPr>
              <a:spLocks noEditPoints="1"/>
            </p:cNvSpPr>
            <p:nvPr userDrawn="1"/>
          </p:nvSpPr>
          <p:spPr bwMode="auto">
            <a:xfrm>
              <a:off x="951" y="234"/>
              <a:ext cx="25" cy="34"/>
            </a:xfrm>
            <a:custGeom>
              <a:avLst/>
              <a:gdLst>
                <a:gd name="T0" fmla="*/ 37 w 74"/>
                <a:gd name="T1" fmla="*/ 35 h 102"/>
                <a:gd name="T2" fmla="*/ 26 w 74"/>
                <a:gd name="T3" fmla="*/ 37 h 102"/>
                <a:gd name="T4" fmla="*/ 17 w 74"/>
                <a:gd name="T5" fmla="*/ 43 h 102"/>
                <a:gd name="T6" fmla="*/ 11 w 74"/>
                <a:gd name="T7" fmla="*/ 52 h 102"/>
                <a:gd name="T8" fmla="*/ 9 w 74"/>
                <a:gd name="T9" fmla="*/ 63 h 102"/>
                <a:gd name="T10" fmla="*/ 11 w 74"/>
                <a:gd name="T11" fmla="*/ 75 h 102"/>
                <a:gd name="T12" fmla="*/ 17 w 74"/>
                <a:gd name="T13" fmla="*/ 85 h 102"/>
                <a:gd name="T14" fmla="*/ 26 w 74"/>
                <a:gd name="T15" fmla="*/ 91 h 102"/>
                <a:gd name="T16" fmla="*/ 37 w 74"/>
                <a:gd name="T17" fmla="*/ 94 h 102"/>
                <a:gd name="T18" fmla="*/ 48 w 74"/>
                <a:gd name="T19" fmla="*/ 91 h 102"/>
                <a:gd name="T20" fmla="*/ 57 w 74"/>
                <a:gd name="T21" fmla="*/ 84 h 102"/>
                <a:gd name="T22" fmla="*/ 63 w 74"/>
                <a:gd name="T23" fmla="*/ 75 h 102"/>
                <a:gd name="T24" fmla="*/ 66 w 74"/>
                <a:gd name="T25" fmla="*/ 64 h 102"/>
                <a:gd name="T26" fmla="*/ 63 w 74"/>
                <a:gd name="T27" fmla="*/ 53 h 102"/>
                <a:gd name="T28" fmla="*/ 58 w 74"/>
                <a:gd name="T29" fmla="*/ 44 h 102"/>
                <a:gd name="T30" fmla="*/ 48 w 74"/>
                <a:gd name="T31" fmla="*/ 37 h 102"/>
                <a:gd name="T32" fmla="*/ 37 w 74"/>
                <a:gd name="T33" fmla="*/ 35 h 102"/>
                <a:gd name="T34" fmla="*/ 0 w 74"/>
                <a:gd name="T35" fmla="*/ 0 h 102"/>
                <a:gd name="T36" fmla="*/ 9 w 74"/>
                <a:gd name="T37" fmla="*/ 0 h 102"/>
                <a:gd name="T38" fmla="*/ 9 w 74"/>
                <a:gd name="T39" fmla="*/ 40 h 102"/>
                <a:gd name="T40" fmla="*/ 18 w 74"/>
                <a:gd name="T41" fmla="*/ 33 h 102"/>
                <a:gd name="T42" fmla="*/ 28 w 74"/>
                <a:gd name="T43" fmla="*/ 29 h 102"/>
                <a:gd name="T44" fmla="*/ 38 w 74"/>
                <a:gd name="T45" fmla="*/ 26 h 102"/>
                <a:gd name="T46" fmla="*/ 52 w 74"/>
                <a:gd name="T47" fmla="*/ 30 h 102"/>
                <a:gd name="T48" fmla="*/ 64 w 74"/>
                <a:gd name="T49" fmla="*/ 37 h 102"/>
                <a:gd name="T50" fmla="*/ 72 w 74"/>
                <a:gd name="T51" fmla="*/ 50 h 102"/>
                <a:gd name="T52" fmla="*/ 74 w 74"/>
                <a:gd name="T53" fmla="*/ 64 h 102"/>
                <a:gd name="T54" fmla="*/ 72 w 74"/>
                <a:gd name="T55" fmla="*/ 78 h 102"/>
                <a:gd name="T56" fmla="*/ 63 w 74"/>
                <a:gd name="T57" fmla="*/ 90 h 102"/>
                <a:gd name="T58" fmla="*/ 51 w 74"/>
                <a:gd name="T59" fmla="*/ 99 h 102"/>
                <a:gd name="T60" fmla="*/ 37 w 74"/>
                <a:gd name="T61" fmla="*/ 102 h 102"/>
                <a:gd name="T62" fmla="*/ 28 w 74"/>
                <a:gd name="T63" fmla="*/ 100 h 102"/>
                <a:gd name="T64" fmla="*/ 18 w 74"/>
                <a:gd name="T65" fmla="*/ 95 h 102"/>
                <a:gd name="T66" fmla="*/ 9 w 74"/>
                <a:gd name="T67" fmla="*/ 86 h 102"/>
                <a:gd name="T68" fmla="*/ 9 w 74"/>
                <a:gd name="T69" fmla="*/ 99 h 102"/>
                <a:gd name="T70" fmla="*/ 0 w 74"/>
                <a:gd name="T71" fmla="*/ 99 h 102"/>
                <a:gd name="T72" fmla="*/ 0 w 74"/>
                <a:gd name="T7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02">
                  <a:moveTo>
                    <a:pt x="37" y="35"/>
                  </a:moveTo>
                  <a:lnTo>
                    <a:pt x="26" y="37"/>
                  </a:lnTo>
                  <a:lnTo>
                    <a:pt x="17" y="43"/>
                  </a:lnTo>
                  <a:lnTo>
                    <a:pt x="11" y="52"/>
                  </a:lnTo>
                  <a:lnTo>
                    <a:pt x="9" y="63"/>
                  </a:lnTo>
                  <a:lnTo>
                    <a:pt x="11" y="75"/>
                  </a:lnTo>
                  <a:lnTo>
                    <a:pt x="17" y="85"/>
                  </a:lnTo>
                  <a:lnTo>
                    <a:pt x="26" y="91"/>
                  </a:lnTo>
                  <a:lnTo>
                    <a:pt x="37" y="94"/>
                  </a:lnTo>
                  <a:lnTo>
                    <a:pt x="48" y="91"/>
                  </a:lnTo>
                  <a:lnTo>
                    <a:pt x="57" y="84"/>
                  </a:lnTo>
                  <a:lnTo>
                    <a:pt x="63" y="75"/>
                  </a:lnTo>
                  <a:lnTo>
                    <a:pt x="66" y="64"/>
                  </a:lnTo>
                  <a:lnTo>
                    <a:pt x="63" y="53"/>
                  </a:lnTo>
                  <a:lnTo>
                    <a:pt x="58" y="44"/>
                  </a:lnTo>
                  <a:lnTo>
                    <a:pt x="48" y="37"/>
                  </a:lnTo>
                  <a:lnTo>
                    <a:pt x="37" y="35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40"/>
                  </a:lnTo>
                  <a:lnTo>
                    <a:pt x="18" y="33"/>
                  </a:lnTo>
                  <a:lnTo>
                    <a:pt x="28" y="29"/>
                  </a:lnTo>
                  <a:lnTo>
                    <a:pt x="38" y="26"/>
                  </a:lnTo>
                  <a:lnTo>
                    <a:pt x="52" y="30"/>
                  </a:lnTo>
                  <a:lnTo>
                    <a:pt x="64" y="37"/>
                  </a:lnTo>
                  <a:lnTo>
                    <a:pt x="72" y="50"/>
                  </a:lnTo>
                  <a:lnTo>
                    <a:pt x="74" y="64"/>
                  </a:lnTo>
                  <a:lnTo>
                    <a:pt x="72" y="78"/>
                  </a:lnTo>
                  <a:lnTo>
                    <a:pt x="63" y="90"/>
                  </a:lnTo>
                  <a:lnTo>
                    <a:pt x="51" y="99"/>
                  </a:lnTo>
                  <a:lnTo>
                    <a:pt x="37" y="102"/>
                  </a:lnTo>
                  <a:lnTo>
                    <a:pt x="28" y="100"/>
                  </a:lnTo>
                  <a:lnTo>
                    <a:pt x="18" y="95"/>
                  </a:lnTo>
                  <a:lnTo>
                    <a:pt x="9" y="86"/>
                  </a:lnTo>
                  <a:lnTo>
                    <a:pt x="9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" name="Freeform 159"/>
            <p:cNvSpPr>
              <a:spLocks noEditPoints="1"/>
            </p:cNvSpPr>
            <p:nvPr userDrawn="1"/>
          </p:nvSpPr>
          <p:spPr bwMode="auto">
            <a:xfrm>
              <a:off x="980" y="234"/>
              <a:ext cx="5" cy="33"/>
            </a:xfrm>
            <a:custGeom>
              <a:avLst/>
              <a:gdLst>
                <a:gd name="T0" fmla="*/ 3 w 15"/>
                <a:gd name="T1" fmla="*/ 29 h 99"/>
                <a:gd name="T2" fmla="*/ 12 w 15"/>
                <a:gd name="T3" fmla="*/ 29 h 99"/>
                <a:gd name="T4" fmla="*/ 12 w 15"/>
                <a:gd name="T5" fmla="*/ 99 h 99"/>
                <a:gd name="T6" fmla="*/ 3 w 15"/>
                <a:gd name="T7" fmla="*/ 99 h 99"/>
                <a:gd name="T8" fmla="*/ 3 w 15"/>
                <a:gd name="T9" fmla="*/ 29 h 99"/>
                <a:gd name="T10" fmla="*/ 8 w 15"/>
                <a:gd name="T11" fmla="*/ 0 h 99"/>
                <a:gd name="T12" fmla="*/ 11 w 15"/>
                <a:gd name="T13" fmla="*/ 1 h 99"/>
                <a:gd name="T14" fmla="*/ 13 w 15"/>
                <a:gd name="T15" fmla="*/ 4 h 99"/>
                <a:gd name="T16" fmla="*/ 14 w 15"/>
                <a:gd name="T17" fmla="*/ 6 h 99"/>
                <a:gd name="T18" fmla="*/ 15 w 15"/>
                <a:gd name="T19" fmla="*/ 8 h 99"/>
                <a:gd name="T20" fmla="*/ 14 w 15"/>
                <a:gd name="T21" fmla="*/ 11 h 99"/>
                <a:gd name="T22" fmla="*/ 13 w 15"/>
                <a:gd name="T23" fmla="*/ 13 h 99"/>
                <a:gd name="T24" fmla="*/ 11 w 15"/>
                <a:gd name="T25" fmla="*/ 16 h 99"/>
                <a:gd name="T26" fmla="*/ 8 w 15"/>
                <a:gd name="T27" fmla="*/ 16 h 99"/>
                <a:gd name="T28" fmla="*/ 5 w 15"/>
                <a:gd name="T29" fmla="*/ 16 h 99"/>
                <a:gd name="T30" fmla="*/ 2 w 15"/>
                <a:gd name="T31" fmla="*/ 13 h 99"/>
                <a:gd name="T32" fmla="*/ 0 w 15"/>
                <a:gd name="T33" fmla="*/ 11 h 99"/>
                <a:gd name="T34" fmla="*/ 0 w 15"/>
                <a:gd name="T35" fmla="*/ 9 h 99"/>
                <a:gd name="T36" fmla="*/ 0 w 15"/>
                <a:gd name="T37" fmla="*/ 6 h 99"/>
                <a:gd name="T38" fmla="*/ 2 w 15"/>
                <a:gd name="T39" fmla="*/ 4 h 99"/>
                <a:gd name="T40" fmla="*/ 5 w 15"/>
                <a:gd name="T41" fmla="*/ 1 h 99"/>
                <a:gd name="T42" fmla="*/ 8 w 15"/>
                <a:gd name="T4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99">
                  <a:moveTo>
                    <a:pt x="3" y="29"/>
                  </a:moveTo>
                  <a:lnTo>
                    <a:pt x="12" y="29"/>
                  </a:lnTo>
                  <a:lnTo>
                    <a:pt x="12" y="99"/>
                  </a:lnTo>
                  <a:lnTo>
                    <a:pt x="3" y="99"/>
                  </a:lnTo>
                  <a:lnTo>
                    <a:pt x="3" y="29"/>
                  </a:lnTo>
                  <a:close/>
                  <a:moveTo>
                    <a:pt x="8" y="0"/>
                  </a:moveTo>
                  <a:lnTo>
                    <a:pt x="11" y="1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9" name="Freeform 160"/>
            <p:cNvSpPr>
              <a:spLocks noEditPoints="1"/>
            </p:cNvSpPr>
            <p:nvPr userDrawn="1"/>
          </p:nvSpPr>
          <p:spPr bwMode="auto">
            <a:xfrm>
              <a:off x="989" y="243"/>
              <a:ext cx="25" cy="25"/>
            </a:xfrm>
            <a:custGeom>
              <a:avLst/>
              <a:gdLst>
                <a:gd name="T0" fmla="*/ 38 w 75"/>
                <a:gd name="T1" fmla="*/ 9 h 76"/>
                <a:gd name="T2" fmla="*/ 27 w 75"/>
                <a:gd name="T3" fmla="*/ 11 h 76"/>
                <a:gd name="T4" fmla="*/ 19 w 75"/>
                <a:gd name="T5" fmla="*/ 18 h 76"/>
                <a:gd name="T6" fmla="*/ 12 w 75"/>
                <a:gd name="T7" fmla="*/ 27 h 76"/>
                <a:gd name="T8" fmla="*/ 10 w 75"/>
                <a:gd name="T9" fmla="*/ 38 h 76"/>
                <a:gd name="T10" fmla="*/ 12 w 75"/>
                <a:gd name="T11" fmla="*/ 49 h 76"/>
                <a:gd name="T12" fmla="*/ 18 w 75"/>
                <a:gd name="T13" fmla="*/ 59 h 76"/>
                <a:gd name="T14" fmla="*/ 27 w 75"/>
                <a:gd name="T15" fmla="*/ 65 h 76"/>
                <a:gd name="T16" fmla="*/ 38 w 75"/>
                <a:gd name="T17" fmla="*/ 68 h 76"/>
                <a:gd name="T18" fmla="*/ 48 w 75"/>
                <a:gd name="T19" fmla="*/ 65 h 76"/>
                <a:gd name="T20" fmla="*/ 58 w 75"/>
                <a:gd name="T21" fmla="*/ 59 h 76"/>
                <a:gd name="T22" fmla="*/ 63 w 75"/>
                <a:gd name="T23" fmla="*/ 49 h 76"/>
                <a:gd name="T24" fmla="*/ 65 w 75"/>
                <a:gd name="T25" fmla="*/ 38 h 76"/>
                <a:gd name="T26" fmla="*/ 63 w 75"/>
                <a:gd name="T27" fmla="*/ 27 h 76"/>
                <a:gd name="T28" fmla="*/ 58 w 75"/>
                <a:gd name="T29" fmla="*/ 18 h 76"/>
                <a:gd name="T30" fmla="*/ 48 w 75"/>
                <a:gd name="T31" fmla="*/ 11 h 76"/>
                <a:gd name="T32" fmla="*/ 38 w 75"/>
                <a:gd name="T33" fmla="*/ 9 h 76"/>
                <a:gd name="T34" fmla="*/ 38 w 75"/>
                <a:gd name="T35" fmla="*/ 0 h 76"/>
                <a:gd name="T36" fmla="*/ 52 w 75"/>
                <a:gd name="T37" fmla="*/ 4 h 76"/>
                <a:gd name="T38" fmla="*/ 64 w 75"/>
                <a:gd name="T39" fmla="*/ 11 h 76"/>
                <a:gd name="T40" fmla="*/ 72 w 75"/>
                <a:gd name="T41" fmla="*/ 24 h 76"/>
                <a:gd name="T42" fmla="*/ 75 w 75"/>
                <a:gd name="T43" fmla="*/ 38 h 76"/>
                <a:gd name="T44" fmla="*/ 72 w 75"/>
                <a:gd name="T45" fmla="*/ 52 h 76"/>
                <a:gd name="T46" fmla="*/ 64 w 75"/>
                <a:gd name="T47" fmla="*/ 64 h 76"/>
                <a:gd name="T48" fmla="*/ 52 w 75"/>
                <a:gd name="T49" fmla="*/ 73 h 76"/>
                <a:gd name="T50" fmla="*/ 38 w 75"/>
                <a:gd name="T51" fmla="*/ 76 h 76"/>
                <a:gd name="T52" fmla="*/ 23 w 75"/>
                <a:gd name="T53" fmla="*/ 73 h 76"/>
                <a:gd name="T54" fmla="*/ 11 w 75"/>
                <a:gd name="T55" fmla="*/ 64 h 76"/>
                <a:gd name="T56" fmla="*/ 4 w 75"/>
                <a:gd name="T57" fmla="*/ 52 h 76"/>
                <a:gd name="T58" fmla="*/ 0 w 75"/>
                <a:gd name="T59" fmla="*/ 38 h 76"/>
                <a:gd name="T60" fmla="*/ 4 w 75"/>
                <a:gd name="T61" fmla="*/ 24 h 76"/>
                <a:gd name="T62" fmla="*/ 11 w 75"/>
                <a:gd name="T63" fmla="*/ 11 h 76"/>
                <a:gd name="T64" fmla="*/ 23 w 75"/>
                <a:gd name="T65" fmla="*/ 4 h 76"/>
                <a:gd name="T66" fmla="*/ 38 w 75"/>
                <a:gd name="T6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76">
                  <a:moveTo>
                    <a:pt x="38" y="9"/>
                  </a:moveTo>
                  <a:lnTo>
                    <a:pt x="27" y="11"/>
                  </a:lnTo>
                  <a:lnTo>
                    <a:pt x="19" y="18"/>
                  </a:lnTo>
                  <a:lnTo>
                    <a:pt x="12" y="27"/>
                  </a:lnTo>
                  <a:lnTo>
                    <a:pt x="10" y="38"/>
                  </a:lnTo>
                  <a:lnTo>
                    <a:pt x="12" y="49"/>
                  </a:lnTo>
                  <a:lnTo>
                    <a:pt x="18" y="59"/>
                  </a:lnTo>
                  <a:lnTo>
                    <a:pt x="27" y="65"/>
                  </a:lnTo>
                  <a:lnTo>
                    <a:pt x="38" y="68"/>
                  </a:lnTo>
                  <a:lnTo>
                    <a:pt x="48" y="65"/>
                  </a:lnTo>
                  <a:lnTo>
                    <a:pt x="58" y="59"/>
                  </a:lnTo>
                  <a:lnTo>
                    <a:pt x="63" y="49"/>
                  </a:lnTo>
                  <a:lnTo>
                    <a:pt x="65" y="38"/>
                  </a:lnTo>
                  <a:lnTo>
                    <a:pt x="63" y="27"/>
                  </a:lnTo>
                  <a:lnTo>
                    <a:pt x="58" y="18"/>
                  </a:lnTo>
                  <a:lnTo>
                    <a:pt x="48" y="11"/>
                  </a:lnTo>
                  <a:lnTo>
                    <a:pt x="38" y="9"/>
                  </a:lnTo>
                  <a:close/>
                  <a:moveTo>
                    <a:pt x="38" y="0"/>
                  </a:moveTo>
                  <a:lnTo>
                    <a:pt x="52" y="4"/>
                  </a:lnTo>
                  <a:lnTo>
                    <a:pt x="64" y="11"/>
                  </a:lnTo>
                  <a:lnTo>
                    <a:pt x="72" y="24"/>
                  </a:lnTo>
                  <a:lnTo>
                    <a:pt x="75" y="38"/>
                  </a:lnTo>
                  <a:lnTo>
                    <a:pt x="72" y="52"/>
                  </a:lnTo>
                  <a:lnTo>
                    <a:pt x="64" y="64"/>
                  </a:lnTo>
                  <a:lnTo>
                    <a:pt x="52" y="73"/>
                  </a:lnTo>
                  <a:lnTo>
                    <a:pt x="38" y="76"/>
                  </a:lnTo>
                  <a:lnTo>
                    <a:pt x="23" y="73"/>
                  </a:lnTo>
                  <a:lnTo>
                    <a:pt x="11" y="64"/>
                  </a:lnTo>
                  <a:lnTo>
                    <a:pt x="4" y="52"/>
                  </a:lnTo>
                  <a:lnTo>
                    <a:pt x="0" y="38"/>
                  </a:lnTo>
                  <a:lnTo>
                    <a:pt x="4" y="24"/>
                  </a:lnTo>
                  <a:lnTo>
                    <a:pt x="11" y="11"/>
                  </a:lnTo>
                  <a:lnTo>
                    <a:pt x="23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0" name="Freeform 161"/>
            <p:cNvSpPr>
              <a:spLocks noEditPoints="1"/>
            </p:cNvSpPr>
            <p:nvPr userDrawn="1"/>
          </p:nvSpPr>
          <p:spPr bwMode="auto">
            <a:xfrm>
              <a:off x="1019" y="234"/>
              <a:ext cx="24" cy="34"/>
            </a:xfrm>
            <a:custGeom>
              <a:avLst/>
              <a:gdLst>
                <a:gd name="T0" fmla="*/ 37 w 74"/>
                <a:gd name="T1" fmla="*/ 35 h 102"/>
                <a:gd name="T2" fmla="*/ 26 w 74"/>
                <a:gd name="T3" fmla="*/ 37 h 102"/>
                <a:gd name="T4" fmla="*/ 18 w 74"/>
                <a:gd name="T5" fmla="*/ 44 h 102"/>
                <a:gd name="T6" fmla="*/ 11 w 74"/>
                <a:gd name="T7" fmla="*/ 53 h 102"/>
                <a:gd name="T8" fmla="*/ 9 w 74"/>
                <a:gd name="T9" fmla="*/ 64 h 102"/>
                <a:gd name="T10" fmla="*/ 11 w 74"/>
                <a:gd name="T11" fmla="*/ 75 h 102"/>
                <a:gd name="T12" fmla="*/ 18 w 74"/>
                <a:gd name="T13" fmla="*/ 85 h 102"/>
                <a:gd name="T14" fmla="*/ 26 w 74"/>
                <a:gd name="T15" fmla="*/ 91 h 102"/>
                <a:gd name="T16" fmla="*/ 37 w 74"/>
                <a:gd name="T17" fmla="*/ 94 h 102"/>
                <a:gd name="T18" fmla="*/ 48 w 74"/>
                <a:gd name="T19" fmla="*/ 91 h 102"/>
                <a:gd name="T20" fmla="*/ 57 w 74"/>
                <a:gd name="T21" fmla="*/ 85 h 102"/>
                <a:gd name="T22" fmla="*/ 63 w 74"/>
                <a:gd name="T23" fmla="*/ 76 h 102"/>
                <a:gd name="T24" fmla="*/ 65 w 74"/>
                <a:gd name="T25" fmla="*/ 64 h 102"/>
                <a:gd name="T26" fmla="*/ 63 w 74"/>
                <a:gd name="T27" fmla="*/ 53 h 102"/>
                <a:gd name="T28" fmla="*/ 58 w 74"/>
                <a:gd name="T29" fmla="*/ 44 h 102"/>
                <a:gd name="T30" fmla="*/ 48 w 74"/>
                <a:gd name="T31" fmla="*/ 37 h 102"/>
                <a:gd name="T32" fmla="*/ 37 w 74"/>
                <a:gd name="T33" fmla="*/ 35 h 102"/>
                <a:gd name="T34" fmla="*/ 65 w 74"/>
                <a:gd name="T35" fmla="*/ 0 h 102"/>
                <a:gd name="T36" fmla="*/ 74 w 74"/>
                <a:gd name="T37" fmla="*/ 0 h 102"/>
                <a:gd name="T38" fmla="*/ 74 w 74"/>
                <a:gd name="T39" fmla="*/ 99 h 102"/>
                <a:gd name="T40" fmla="*/ 65 w 74"/>
                <a:gd name="T41" fmla="*/ 99 h 102"/>
                <a:gd name="T42" fmla="*/ 65 w 74"/>
                <a:gd name="T43" fmla="*/ 87 h 102"/>
                <a:gd name="T44" fmla="*/ 57 w 74"/>
                <a:gd name="T45" fmla="*/ 96 h 102"/>
                <a:gd name="T46" fmla="*/ 47 w 74"/>
                <a:gd name="T47" fmla="*/ 100 h 102"/>
                <a:gd name="T48" fmla="*/ 37 w 74"/>
                <a:gd name="T49" fmla="*/ 102 h 102"/>
                <a:gd name="T50" fmla="*/ 23 w 74"/>
                <a:gd name="T51" fmla="*/ 99 h 102"/>
                <a:gd name="T52" fmla="*/ 11 w 74"/>
                <a:gd name="T53" fmla="*/ 90 h 102"/>
                <a:gd name="T54" fmla="*/ 2 w 74"/>
                <a:gd name="T55" fmla="*/ 78 h 102"/>
                <a:gd name="T56" fmla="*/ 0 w 74"/>
                <a:gd name="T57" fmla="*/ 64 h 102"/>
                <a:gd name="T58" fmla="*/ 2 w 74"/>
                <a:gd name="T59" fmla="*/ 50 h 102"/>
                <a:gd name="T60" fmla="*/ 11 w 74"/>
                <a:gd name="T61" fmla="*/ 37 h 102"/>
                <a:gd name="T62" fmla="*/ 23 w 74"/>
                <a:gd name="T63" fmla="*/ 30 h 102"/>
                <a:gd name="T64" fmla="*/ 37 w 74"/>
                <a:gd name="T65" fmla="*/ 26 h 102"/>
                <a:gd name="T66" fmla="*/ 48 w 74"/>
                <a:gd name="T67" fmla="*/ 29 h 102"/>
                <a:gd name="T68" fmla="*/ 57 w 74"/>
                <a:gd name="T69" fmla="*/ 33 h 102"/>
                <a:gd name="T70" fmla="*/ 65 w 74"/>
                <a:gd name="T71" fmla="*/ 42 h 102"/>
                <a:gd name="T72" fmla="*/ 65 w 74"/>
                <a:gd name="T7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02">
                  <a:moveTo>
                    <a:pt x="37" y="35"/>
                  </a:moveTo>
                  <a:lnTo>
                    <a:pt x="26" y="37"/>
                  </a:lnTo>
                  <a:lnTo>
                    <a:pt x="18" y="44"/>
                  </a:lnTo>
                  <a:lnTo>
                    <a:pt x="11" y="53"/>
                  </a:lnTo>
                  <a:lnTo>
                    <a:pt x="9" y="64"/>
                  </a:lnTo>
                  <a:lnTo>
                    <a:pt x="11" y="75"/>
                  </a:lnTo>
                  <a:lnTo>
                    <a:pt x="18" y="85"/>
                  </a:lnTo>
                  <a:lnTo>
                    <a:pt x="26" y="91"/>
                  </a:lnTo>
                  <a:lnTo>
                    <a:pt x="37" y="94"/>
                  </a:lnTo>
                  <a:lnTo>
                    <a:pt x="48" y="91"/>
                  </a:lnTo>
                  <a:lnTo>
                    <a:pt x="57" y="85"/>
                  </a:lnTo>
                  <a:lnTo>
                    <a:pt x="63" y="76"/>
                  </a:lnTo>
                  <a:lnTo>
                    <a:pt x="65" y="64"/>
                  </a:lnTo>
                  <a:lnTo>
                    <a:pt x="63" y="53"/>
                  </a:lnTo>
                  <a:lnTo>
                    <a:pt x="58" y="44"/>
                  </a:lnTo>
                  <a:lnTo>
                    <a:pt x="48" y="37"/>
                  </a:lnTo>
                  <a:lnTo>
                    <a:pt x="37" y="35"/>
                  </a:lnTo>
                  <a:close/>
                  <a:moveTo>
                    <a:pt x="65" y="0"/>
                  </a:moveTo>
                  <a:lnTo>
                    <a:pt x="74" y="0"/>
                  </a:lnTo>
                  <a:lnTo>
                    <a:pt x="74" y="99"/>
                  </a:lnTo>
                  <a:lnTo>
                    <a:pt x="65" y="99"/>
                  </a:lnTo>
                  <a:lnTo>
                    <a:pt x="65" y="87"/>
                  </a:lnTo>
                  <a:lnTo>
                    <a:pt x="57" y="96"/>
                  </a:lnTo>
                  <a:lnTo>
                    <a:pt x="47" y="100"/>
                  </a:lnTo>
                  <a:lnTo>
                    <a:pt x="37" y="102"/>
                  </a:lnTo>
                  <a:lnTo>
                    <a:pt x="23" y="99"/>
                  </a:lnTo>
                  <a:lnTo>
                    <a:pt x="11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11" y="37"/>
                  </a:lnTo>
                  <a:lnTo>
                    <a:pt x="23" y="30"/>
                  </a:lnTo>
                  <a:lnTo>
                    <a:pt x="37" y="26"/>
                  </a:lnTo>
                  <a:lnTo>
                    <a:pt x="48" y="29"/>
                  </a:lnTo>
                  <a:lnTo>
                    <a:pt x="57" y="33"/>
                  </a:lnTo>
                  <a:lnTo>
                    <a:pt x="65" y="4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1" name="Freeform 162"/>
            <p:cNvSpPr>
              <a:spLocks noEditPoints="1"/>
            </p:cNvSpPr>
            <p:nvPr userDrawn="1"/>
          </p:nvSpPr>
          <p:spPr bwMode="auto">
            <a:xfrm>
              <a:off x="1049" y="234"/>
              <a:ext cx="5" cy="33"/>
            </a:xfrm>
            <a:custGeom>
              <a:avLst/>
              <a:gdLst>
                <a:gd name="T0" fmla="*/ 4 w 15"/>
                <a:gd name="T1" fmla="*/ 29 h 99"/>
                <a:gd name="T2" fmla="*/ 12 w 15"/>
                <a:gd name="T3" fmla="*/ 29 h 99"/>
                <a:gd name="T4" fmla="*/ 12 w 15"/>
                <a:gd name="T5" fmla="*/ 99 h 99"/>
                <a:gd name="T6" fmla="*/ 4 w 15"/>
                <a:gd name="T7" fmla="*/ 99 h 99"/>
                <a:gd name="T8" fmla="*/ 4 w 15"/>
                <a:gd name="T9" fmla="*/ 29 h 99"/>
                <a:gd name="T10" fmla="*/ 8 w 15"/>
                <a:gd name="T11" fmla="*/ 0 h 99"/>
                <a:gd name="T12" fmla="*/ 11 w 15"/>
                <a:gd name="T13" fmla="*/ 1 h 99"/>
                <a:gd name="T14" fmla="*/ 13 w 15"/>
                <a:gd name="T15" fmla="*/ 4 h 99"/>
                <a:gd name="T16" fmla="*/ 15 w 15"/>
                <a:gd name="T17" fmla="*/ 6 h 99"/>
                <a:gd name="T18" fmla="*/ 15 w 15"/>
                <a:gd name="T19" fmla="*/ 8 h 99"/>
                <a:gd name="T20" fmla="*/ 15 w 15"/>
                <a:gd name="T21" fmla="*/ 11 h 99"/>
                <a:gd name="T22" fmla="*/ 13 w 15"/>
                <a:gd name="T23" fmla="*/ 13 h 99"/>
                <a:gd name="T24" fmla="*/ 11 w 15"/>
                <a:gd name="T25" fmla="*/ 16 h 99"/>
                <a:gd name="T26" fmla="*/ 8 w 15"/>
                <a:gd name="T27" fmla="*/ 16 h 99"/>
                <a:gd name="T28" fmla="*/ 6 w 15"/>
                <a:gd name="T29" fmla="*/ 16 h 99"/>
                <a:gd name="T30" fmla="*/ 2 w 15"/>
                <a:gd name="T31" fmla="*/ 13 h 99"/>
                <a:gd name="T32" fmla="*/ 1 w 15"/>
                <a:gd name="T33" fmla="*/ 11 h 99"/>
                <a:gd name="T34" fmla="*/ 0 w 15"/>
                <a:gd name="T35" fmla="*/ 9 h 99"/>
                <a:gd name="T36" fmla="*/ 1 w 15"/>
                <a:gd name="T37" fmla="*/ 6 h 99"/>
                <a:gd name="T38" fmla="*/ 2 w 15"/>
                <a:gd name="T39" fmla="*/ 4 h 99"/>
                <a:gd name="T40" fmla="*/ 6 w 15"/>
                <a:gd name="T41" fmla="*/ 1 h 99"/>
                <a:gd name="T42" fmla="*/ 8 w 15"/>
                <a:gd name="T4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99">
                  <a:moveTo>
                    <a:pt x="4" y="29"/>
                  </a:moveTo>
                  <a:lnTo>
                    <a:pt x="12" y="29"/>
                  </a:lnTo>
                  <a:lnTo>
                    <a:pt x="12" y="99"/>
                  </a:lnTo>
                  <a:lnTo>
                    <a:pt x="4" y="99"/>
                  </a:lnTo>
                  <a:lnTo>
                    <a:pt x="4" y="29"/>
                  </a:lnTo>
                  <a:close/>
                  <a:moveTo>
                    <a:pt x="8" y="0"/>
                  </a:moveTo>
                  <a:lnTo>
                    <a:pt x="11" y="1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4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2" name="Freeform 163"/>
            <p:cNvSpPr>
              <a:spLocks/>
            </p:cNvSpPr>
            <p:nvPr userDrawn="1"/>
          </p:nvSpPr>
          <p:spPr bwMode="auto">
            <a:xfrm>
              <a:off x="1057" y="244"/>
              <a:ext cx="22" cy="24"/>
            </a:xfrm>
            <a:custGeom>
              <a:avLst/>
              <a:gdLst>
                <a:gd name="T0" fmla="*/ 0 w 67"/>
                <a:gd name="T1" fmla="*/ 0 h 73"/>
                <a:gd name="T2" fmla="*/ 10 w 67"/>
                <a:gd name="T3" fmla="*/ 0 h 73"/>
                <a:gd name="T4" fmla="*/ 34 w 67"/>
                <a:gd name="T5" fmla="*/ 54 h 73"/>
                <a:gd name="T6" fmla="*/ 57 w 67"/>
                <a:gd name="T7" fmla="*/ 0 h 73"/>
                <a:gd name="T8" fmla="*/ 67 w 67"/>
                <a:gd name="T9" fmla="*/ 0 h 73"/>
                <a:gd name="T10" fmla="*/ 34 w 67"/>
                <a:gd name="T11" fmla="*/ 73 h 73"/>
                <a:gd name="T12" fmla="*/ 33 w 67"/>
                <a:gd name="T13" fmla="*/ 73 h 73"/>
                <a:gd name="T14" fmla="*/ 0 w 67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73">
                  <a:moveTo>
                    <a:pt x="0" y="0"/>
                  </a:moveTo>
                  <a:lnTo>
                    <a:pt x="10" y="0"/>
                  </a:lnTo>
                  <a:lnTo>
                    <a:pt x="34" y="54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34" y="73"/>
                  </a:lnTo>
                  <a:lnTo>
                    <a:pt x="33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3" name="Freeform 164"/>
            <p:cNvSpPr>
              <a:spLocks noEditPoints="1"/>
            </p:cNvSpPr>
            <p:nvPr userDrawn="1"/>
          </p:nvSpPr>
          <p:spPr bwMode="auto">
            <a:xfrm>
              <a:off x="1083" y="243"/>
              <a:ext cx="24" cy="25"/>
            </a:xfrm>
            <a:custGeom>
              <a:avLst/>
              <a:gdLst>
                <a:gd name="T0" fmla="*/ 37 w 74"/>
                <a:gd name="T1" fmla="*/ 9 h 76"/>
                <a:gd name="T2" fmla="*/ 25 w 74"/>
                <a:gd name="T3" fmla="*/ 11 h 76"/>
                <a:gd name="T4" fmla="*/ 16 w 74"/>
                <a:gd name="T5" fmla="*/ 19 h 76"/>
                <a:gd name="T6" fmla="*/ 11 w 74"/>
                <a:gd name="T7" fmla="*/ 31 h 76"/>
                <a:gd name="T8" fmla="*/ 64 w 74"/>
                <a:gd name="T9" fmla="*/ 31 h 76"/>
                <a:gd name="T10" fmla="*/ 62 w 74"/>
                <a:gd name="T11" fmla="*/ 26 h 76"/>
                <a:gd name="T12" fmla="*/ 61 w 74"/>
                <a:gd name="T13" fmla="*/ 22 h 76"/>
                <a:gd name="T14" fmla="*/ 58 w 74"/>
                <a:gd name="T15" fmla="*/ 18 h 76"/>
                <a:gd name="T16" fmla="*/ 54 w 74"/>
                <a:gd name="T17" fmla="*/ 16 h 76"/>
                <a:gd name="T18" fmla="*/ 49 w 74"/>
                <a:gd name="T19" fmla="*/ 12 h 76"/>
                <a:gd name="T20" fmla="*/ 44 w 74"/>
                <a:gd name="T21" fmla="*/ 10 h 76"/>
                <a:gd name="T22" fmla="*/ 37 w 74"/>
                <a:gd name="T23" fmla="*/ 9 h 76"/>
                <a:gd name="T24" fmla="*/ 37 w 74"/>
                <a:gd name="T25" fmla="*/ 0 h 76"/>
                <a:gd name="T26" fmla="*/ 51 w 74"/>
                <a:gd name="T27" fmla="*/ 3 h 76"/>
                <a:gd name="T28" fmla="*/ 63 w 74"/>
                <a:gd name="T29" fmla="*/ 11 h 76"/>
                <a:gd name="T30" fmla="*/ 69 w 74"/>
                <a:gd name="T31" fmla="*/ 19 h 76"/>
                <a:gd name="T32" fmla="*/ 73 w 74"/>
                <a:gd name="T33" fmla="*/ 27 h 76"/>
                <a:gd name="T34" fmla="*/ 74 w 74"/>
                <a:gd name="T35" fmla="*/ 39 h 76"/>
                <a:gd name="T36" fmla="*/ 10 w 74"/>
                <a:gd name="T37" fmla="*/ 39 h 76"/>
                <a:gd name="T38" fmla="*/ 12 w 74"/>
                <a:gd name="T39" fmla="*/ 50 h 76"/>
                <a:gd name="T40" fmla="*/ 18 w 74"/>
                <a:gd name="T41" fmla="*/ 60 h 76"/>
                <a:gd name="T42" fmla="*/ 26 w 74"/>
                <a:gd name="T43" fmla="*/ 65 h 76"/>
                <a:gd name="T44" fmla="*/ 37 w 74"/>
                <a:gd name="T45" fmla="*/ 68 h 76"/>
                <a:gd name="T46" fmla="*/ 48 w 74"/>
                <a:gd name="T47" fmla="*/ 65 h 76"/>
                <a:gd name="T48" fmla="*/ 57 w 74"/>
                <a:gd name="T49" fmla="*/ 60 h 76"/>
                <a:gd name="T50" fmla="*/ 64 w 74"/>
                <a:gd name="T51" fmla="*/ 50 h 76"/>
                <a:gd name="T52" fmla="*/ 72 w 74"/>
                <a:gd name="T53" fmla="*/ 55 h 76"/>
                <a:gd name="T54" fmla="*/ 63 w 74"/>
                <a:gd name="T55" fmla="*/ 67 h 76"/>
                <a:gd name="T56" fmla="*/ 51 w 74"/>
                <a:gd name="T57" fmla="*/ 73 h 76"/>
                <a:gd name="T58" fmla="*/ 37 w 74"/>
                <a:gd name="T59" fmla="*/ 76 h 76"/>
                <a:gd name="T60" fmla="*/ 23 w 74"/>
                <a:gd name="T61" fmla="*/ 73 h 76"/>
                <a:gd name="T62" fmla="*/ 11 w 74"/>
                <a:gd name="T63" fmla="*/ 64 h 76"/>
                <a:gd name="T64" fmla="*/ 3 w 74"/>
                <a:gd name="T65" fmla="*/ 52 h 76"/>
                <a:gd name="T66" fmla="*/ 0 w 74"/>
                <a:gd name="T67" fmla="*/ 38 h 76"/>
                <a:gd name="T68" fmla="*/ 3 w 74"/>
                <a:gd name="T69" fmla="*/ 24 h 76"/>
                <a:gd name="T70" fmla="*/ 11 w 74"/>
                <a:gd name="T71" fmla="*/ 11 h 76"/>
                <a:gd name="T72" fmla="*/ 23 w 74"/>
                <a:gd name="T73" fmla="*/ 4 h 76"/>
                <a:gd name="T74" fmla="*/ 37 w 74"/>
                <a:gd name="T7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6">
                  <a:moveTo>
                    <a:pt x="37" y="9"/>
                  </a:moveTo>
                  <a:lnTo>
                    <a:pt x="25" y="11"/>
                  </a:lnTo>
                  <a:lnTo>
                    <a:pt x="16" y="19"/>
                  </a:lnTo>
                  <a:lnTo>
                    <a:pt x="11" y="31"/>
                  </a:lnTo>
                  <a:lnTo>
                    <a:pt x="64" y="31"/>
                  </a:lnTo>
                  <a:lnTo>
                    <a:pt x="62" y="26"/>
                  </a:lnTo>
                  <a:lnTo>
                    <a:pt x="61" y="22"/>
                  </a:lnTo>
                  <a:lnTo>
                    <a:pt x="58" y="18"/>
                  </a:lnTo>
                  <a:lnTo>
                    <a:pt x="54" y="16"/>
                  </a:lnTo>
                  <a:lnTo>
                    <a:pt x="49" y="12"/>
                  </a:lnTo>
                  <a:lnTo>
                    <a:pt x="44" y="10"/>
                  </a:lnTo>
                  <a:lnTo>
                    <a:pt x="37" y="9"/>
                  </a:lnTo>
                  <a:close/>
                  <a:moveTo>
                    <a:pt x="37" y="0"/>
                  </a:moveTo>
                  <a:lnTo>
                    <a:pt x="51" y="3"/>
                  </a:lnTo>
                  <a:lnTo>
                    <a:pt x="63" y="11"/>
                  </a:lnTo>
                  <a:lnTo>
                    <a:pt x="69" y="19"/>
                  </a:lnTo>
                  <a:lnTo>
                    <a:pt x="73" y="27"/>
                  </a:lnTo>
                  <a:lnTo>
                    <a:pt x="74" y="39"/>
                  </a:lnTo>
                  <a:lnTo>
                    <a:pt x="10" y="39"/>
                  </a:lnTo>
                  <a:lnTo>
                    <a:pt x="12" y="50"/>
                  </a:lnTo>
                  <a:lnTo>
                    <a:pt x="18" y="60"/>
                  </a:lnTo>
                  <a:lnTo>
                    <a:pt x="26" y="65"/>
                  </a:lnTo>
                  <a:lnTo>
                    <a:pt x="37" y="68"/>
                  </a:lnTo>
                  <a:lnTo>
                    <a:pt x="48" y="65"/>
                  </a:lnTo>
                  <a:lnTo>
                    <a:pt x="57" y="60"/>
                  </a:lnTo>
                  <a:lnTo>
                    <a:pt x="64" y="50"/>
                  </a:lnTo>
                  <a:lnTo>
                    <a:pt x="72" y="55"/>
                  </a:lnTo>
                  <a:lnTo>
                    <a:pt x="63" y="67"/>
                  </a:lnTo>
                  <a:lnTo>
                    <a:pt x="51" y="73"/>
                  </a:lnTo>
                  <a:lnTo>
                    <a:pt x="37" y="76"/>
                  </a:lnTo>
                  <a:lnTo>
                    <a:pt x="23" y="73"/>
                  </a:lnTo>
                  <a:lnTo>
                    <a:pt x="11" y="64"/>
                  </a:lnTo>
                  <a:lnTo>
                    <a:pt x="3" y="52"/>
                  </a:lnTo>
                  <a:lnTo>
                    <a:pt x="0" y="38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3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" name="Freeform 165"/>
            <p:cNvSpPr>
              <a:spLocks/>
            </p:cNvSpPr>
            <p:nvPr userDrawn="1"/>
          </p:nvSpPr>
          <p:spPr bwMode="auto">
            <a:xfrm>
              <a:off x="1112" y="243"/>
              <a:ext cx="11" cy="24"/>
            </a:xfrm>
            <a:custGeom>
              <a:avLst/>
              <a:gdLst>
                <a:gd name="T0" fmla="*/ 25 w 34"/>
                <a:gd name="T1" fmla="*/ 0 h 73"/>
                <a:gd name="T2" fmla="*/ 29 w 34"/>
                <a:gd name="T3" fmla="*/ 1 h 73"/>
                <a:gd name="T4" fmla="*/ 34 w 34"/>
                <a:gd name="T5" fmla="*/ 3 h 73"/>
                <a:gd name="T6" fmla="*/ 29 w 34"/>
                <a:gd name="T7" fmla="*/ 10 h 73"/>
                <a:gd name="T8" fmla="*/ 27 w 34"/>
                <a:gd name="T9" fmla="*/ 10 h 73"/>
                <a:gd name="T10" fmla="*/ 25 w 34"/>
                <a:gd name="T11" fmla="*/ 9 h 73"/>
                <a:gd name="T12" fmla="*/ 22 w 34"/>
                <a:gd name="T13" fmla="*/ 10 h 73"/>
                <a:gd name="T14" fmla="*/ 20 w 34"/>
                <a:gd name="T15" fmla="*/ 11 h 73"/>
                <a:gd name="T16" fmla="*/ 17 w 34"/>
                <a:gd name="T17" fmla="*/ 13 h 73"/>
                <a:gd name="T18" fmla="*/ 15 w 34"/>
                <a:gd name="T19" fmla="*/ 17 h 73"/>
                <a:gd name="T20" fmla="*/ 13 w 34"/>
                <a:gd name="T21" fmla="*/ 21 h 73"/>
                <a:gd name="T22" fmla="*/ 12 w 34"/>
                <a:gd name="T23" fmla="*/ 25 h 73"/>
                <a:gd name="T24" fmla="*/ 11 w 34"/>
                <a:gd name="T25" fmla="*/ 34 h 73"/>
                <a:gd name="T26" fmla="*/ 10 w 34"/>
                <a:gd name="T27" fmla="*/ 49 h 73"/>
                <a:gd name="T28" fmla="*/ 10 w 34"/>
                <a:gd name="T29" fmla="*/ 73 h 73"/>
                <a:gd name="T30" fmla="*/ 0 w 34"/>
                <a:gd name="T31" fmla="*/ 73 h 73"/>
                <a:gd name="T32" fmla="*/ 0 w 34"/>
                <a:gd name="T33" fmla="*/ 3 h 73"/>
                <a:gd name="T34" fmla="*/ 10 w 34"/>
                <a:gd name="T35" fmla="*/ 3 h 73"/>
                <a:gd name="T36" fmla="*/ 10 w 34"/>
                <a:gd name="T37" fmla="*/ 12 h 73"/>
                <a:gd name="T38" fmla="*/ 14 w 34"/>
                <a:gd name="T39" fmla="*/ 7 h 73"/>
                <a:gd name="T40" fmla="*/ 17 w 34"/>
                <a:gd name="T41" fmla="*/ 4 h 73"/>
                <a:gd name="T42" fmla="*/ 21 w 34"/>
                <a:gd name="T43" fmla="*/ 1 h 73"/>
                <a:gd name="T44" fmla="*/ 25 w 34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73">
                  <a:moveTo>
                    <a:pt x="25" y="0"/>
                  </a:moveTo>
                  <a:lnTo>
                    <a:pt x="29" y="1"/>
                  </a:lnTo>
                  <a:lnTo>
                    <a:pt x="34" y="3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5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5" y="17"/>
                  </a:lnTo>
                  <a:lnTo>
                    <a:pt x="13" y="21"/>
                  </a:lnTo>
                  <a:lnTo>
                    <a:pt x="12" y="25"/>
                  </a:lnTo>
                  <a:lnTo>
                    <a:pt x="11" y="34"/>
                  </a:lnTo>
                  <a:lnTo>
                    <a:pt x="10" y="49"/>
                  </a:lnTo>
                  <a:lnTo>
                    <a:pt x="10" y="73"/>
                  </a:lnTo>
                  <a:lnTo>
                    <a:pt x="0" y="73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12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21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5" name="Freeform 166"/>
            <p:cNvSpPr>
              <a:spLocks/>
            </p:cNvSpPr>
            <p:nvPr userDrawn="1"/>
          </p:nvSpPr>
          <p:spPr bwMode="auto">
            <a:xfrm>
              <a:off x="1124" y="243"/>
              <a:ext cx="14" cy="25"/>
            </a:xfrm>
            <a:custGeom>
              <a:avLst/>
              <a:gdLst>
                <a:gd name="T0" fmla="*/ 23 w 42"/>
                <a:gd name="T1" fmla="*/ 0 h 76"/>
                <a:gd name="T2" fmla="*/ 32 w 42"/>
                <a:gd name="T3" fmla="*/ 3 h 76"/>
                <a:gd name="T4" fmla="*/ 42 w 42"/>
                <a:gd name="T5" fmla="*/ 10 h 76"/>
                <a:gd name="T6" fmla="*/ 36 w 42"/>
                <a:gd name="T7" fmla="*/ 17 h 76"/>
                <a:gd name="T8" fmla="*/ 31 w 42"/>
                <a:gd name="T9" fmla="*/ 12 h 76"/>
                <a:gd name="T10" fmla="*/ 27 w 42"/>
                <a:gd name="T11" fmla="*/ 10 h 76"/>
                <a:gd name="T12" fmla="*/ 22 w 42"/>
                <a:gd name="T13" fmla="*/ 9 h 76"/>
                <a:gd name="T14" fmla="*/ 19 w 42"/>
                <a:gd name="T15" fmla="*/ 9 h 76"/>
                <a:gd name="T16" fmla="*/ 16 w 42"/>
                <a:gd name="T17" fmla="*/ 10 h 76"/>
                <a:gd name="T18" fmla="*/ 14 w 42"/>
                <a:gd name="T19" fmla="*/ 12 h 76"/>
                <a:gd name="T20" fmla="*/ 13 w 42"/>
                <a:gd name="T21" fmla="*/ 14 h 76"/>
                <a:gd name="T22" fmla="*/ 12 w 42"/>
                <a:gd name="T23" fmla="*/ 17 h 76"/>
                <a:gd name="T24" fmla="*/ 11 w 42"/>
                <a:gd name="T25" fmla="*/ 19 h 76"/>
                <a:gd name="T26" fmla="*/ 12 w 42"/>
                <a:gd name="T27" fmla="*/ 22 h 76"/>
                <a:gd name="T28" fmla="*/ 13 w 42"/>
                <a:gd name="T29" fmla="*/ 24 h 76"/>
                <a:gd name="T30" fmla="*/ 14 w 42"/>
                <a:gd name="T31" fmla="*/ 26 h 76"/>
                <a:gd name="T32" fmla="*/ 17 w 42"/>
                <a:gd name="T33" fmla="*/ 29 h 76"/>
                <a:gd name="T34" fmla="*/ 21 w 42"/>
                <a:gd name="T35" fmla="*/ 31 h 76"/>
                <a:gd name="T36" fmla="*/ 26 w 42"/>
                <a:gd name="T37" fmla="*/ 34 h 76"/>
                <a:gd name="T38" fmla="*/ 30 w 42"/>
                <a:gd name="T39" fmla="*/ 36 h 76"/>
                <a:gd name="T40" fmla="*/ 35 w 42"/>
                <a:gd name="T41" fmla="*/ 39 h 76"/>
                <a:gd name="T42" fmla="*/ 38 w 42"/>
                <a:gd name="T43" fmla="*/ 43 h 76"/>
                <a:gd name="T44" fmla="*/ 40 w 42"/>
                <a:gd name="T45" fmla="*/ 46 h 76"/>
                <a:gd name="T46" fmla="*/ 42 w 42"/>
                <a:gd name="T47" fmla="*/ 50 h 76"/>
                <a:gd name="T48" fmla="*/ 42 w 42"/>
                <a:gd name="T49" fmla="*/ 55 h 76"/>
                <a:gd name="T50" fmla="*/ 41 w 42"/>
                <a:gd name="T51" fmla="*/ 60 h 76"/>
                <a:gd name="T52" fmla="*/ 39 w 42"/>
                <a:gd name="T53" fmla="*/ 65 h 76"/>
                <a:gd name="T54" fmla="*/ 36 w 42"/>
                <a:gd name="T55" fmla="*/ 70 h 76"/>
                <a:gd name="T56" fmla="*/ 31 w 42"/>
                <a:gd name="T57" fmla="*/ 73 h 76"/>
                <a:gd name="T58" fmla="*/ 26 w 42"/>
                <a:gd name="T59" fmla="*/ 75 h 76"/>
                <a:gd name="T60" fmla="*/ 21 w 42"/>
                <a:gd name="T61" fmla="*/ 76 h 76"/>
                <a:gd name="T62" fmla="*/ 15 w 42"/>
                <a:gd name="T63" fmla="*/ 75 h 76"/>
                <a:gd name="T64" fmla="*/ 9 w 42"/>
                <a:gd name="T65" fmla="*/ 73 h 76"/>
                <a:gd name="T66" fmla="*/ 4 w 42"/>
                <a:gd name="T67" fmla="*/ 70 h 76"/>
                <a:gd name="T68" fmla="*/ 0 w 42"/>
                <a:gd name="T69" fmla="*/ 65 h 76"/>
                <a:gd name="T70" fmla="*/ 5 w 42"/>
                <a:gd name="T71" fmla="*/ 59 h 76"/>
                <a:gd name="T72" fmla="*/ 10 w 42"/>
                <a:gd name="T73" fmla="*/ 63 h 76"/>
                <a:gd name="T74" fmla="*/ 15 w 42"/>
                <a:gd name="T75" fmla="*/ 67 h 76"/>
                <a:gd name="T76" fmla="*/ 21 w 42"/>
                <a:gd name="T77" fmla="*/ 68 h 76"/>
                <a:gd name="T78" fmla="*/ 24 w 42"/>
                <a:gd name="T79" fmla="*/ 67 h 76"/>
                <a:gd name="T80" fmla="*/ 27 w 42"/>
                <a:gd name="T81" fmla="*/ 65 h 76"/>
                <a:gd name="T82" fmla="*/ 29 w 42"/>
                <a:gd name="T83" fmla="*/ 63 h 76"/>
                <a:gd name="T84" fmla="*/ 31 w 42"/>
                <a:gd name="T85" fmla="*/ 61 h 76"/>
                <a:gd name="T86" fmla="*/ 34 w 42"/>
                <a:gd name="T87" fmla="*/ 58 h 76"/>
                <a:gd name="T88" fmla="*/ 34 w 42"/>
                <a:gd name="T89" fmla="*/ 55 h 76"/>
                <a:gd name="T90" fmla="*/ 34 w 42"/>
                <a:gd name="T91" fmla="*/ 52 h 76"/>
                <a:gd name="T92" fmla="*/ 32 w 42"/>
                <a:gd name="T93" fmla="*/ 49 h 76"/>
                <a:gd name="T94" fmla="*/ 30 w 42"/>
                <a:gd name="T95" fmla="*/ 47 h 76"/>
                <a:gd name="T96" fmla="*/ 27 w 42"/>
                <a:gd name="T97" fmla="*/ 45 h 76"/>
                <a:gd name="T98" fmla="*/ 24 w 42"/>
                <a:gd name="T99" fmla="*/ 43 h 76"/>
                <a:gd name="T100" fmla="*/ 18 w 42"/>
                <a:gd name="T101" fmla="*/ 39 h 76"/>
                <a:gd name="T102" fmla="*/ 14 w 42"/>
                <a:gd name="T103" fmla="*/ 37 h 76"/>
                <a:gd name="T104" fmla="*/ 10 w 42"/>
                <a:gd name="T105" fmla="*/ 34 h 76"/>
                <a:gd name="T106" fmla="*/ 6 w 42"/>
                <a:gd name="T107" fmla="*/ 31 h 76"/>
                <a:gd name="T108" fmla="*/ 4 w 42"/>
                <a:gd name="T109" fmla="*/ 27 h 76"/>
                <a:gd name="T110" fmla="*/ 3 w 42"/>
                <a:gd name="T111" fmla="*/ 23 h 76"/>
                <a:gd name="T112" fmla="*/ 3 w 42"/>
                <a:gd name="T113" fmla="*/ 19 h 76"/>
                <a:gd name="T114" fmla="*/ 3 w 42"/>
                <a:gd name="T115" fmla="*/ 14 h 76"/>
                <a:gd name="T116" fmla="*/ 5 w 42"/>
                <a:gd name="T117" fmla="*/ 10 h 76"/>
                <a:gd name="T118" fmla="*/ 9 w 42"/>
                <a:gd name="T119" fmla="*/ 6 h 76"/>
                <a:gd name="T120" fmla="*/ 13 w 42"/>
                <a:gd name="T121" fmla="*/ 3 h 76"/>
                <a:gd name="T122" fmla="*/ 17 w 42"/>
                <a:gd name="T123" fmla="*/ 1 h 76"/>
                <a:gd name="T124" fmla="*/ 23 w 42"/>
                <a:gd name="T1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76">
                  <a:moveTo>
                    <a:pt x="23" y="0"/>
                  </a:moveTo>
                  <a:lnTo>
                    <a:pt x="32" y="3"/>
                  </a:lnTo>
                  <a:lnTo>
                    <a:pt x="42" y="10"/>
                  </a:lnTo>
                  <a:lnTo>
                    <a:pt x="36" y="17"/>
                  </a:lnTo>
                  <a:lnTo>
                    <a:pt x="31" y="12"/>
                  </a:lnTo>
                  <a:lnTo>
                    <a:pt x="27" y="10"/>
                  </a:lnTo>
                  <a:lnTo>
                    <a:pt x="22" y="9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4" y="26"/>
                  </a:lnTo>
                  <a:lnTo>
                    <a:pt x="17" y="29"/>
                  </a:lnTo>
                  <a:lnTo>
                    <a:pt x="21" y="31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5" y="39"/>
                  </a:lnTo>
                  <a:lnTo>
                    <a:pt x="38" y="43"/>
                  </a:lnTo>
                  <a:lnTo>
                    <a:pt x="40" y="46"/>
                  </a:lnTo>
                  <a:lnTo>
                    <a:pt x="42" y="50"/>
                  </a:lnTo>
                  <a:lnTo>
                    <a:pt x="42" y="55"/>
                  </a:lnTo>
                  <a:lnTo>
                    <a:pt x="41" y="60"/>
                  </a:lnTo>
                  <a:lnTo>
                    <a:pt x="39" y="65"/>
                  </a:lnTo>
                  <a:lnTo>
                    <a:pt x="36" y="70"/>
                  </a:lnTo>
                  <a:lnTo>
                    <a:pt x="31" y="73"/>
                  </a:lnTo>
                  <a:lnTo>
                    <a:pt x="26" y="75"/>
                  </a:lnTo>
                  <a:lnTo>
                    <a:pt x="21" y="76"/>
                  </a:lnTo>
                  <a:lnTo>
                    <a:pt x="15" y="75"/>
                  </a:lnTo>
                  <a:lnTo>
                    <a:pt x="9" y="73"/>
                  </a:lnTo>
                  <a:lnTo>
                    <a:pt x="4" y="70"/>
                  </a:lnTo>
                  <a:lnTo>
                    <a:pt x="0" y="65"/>
                  </a:lnTo>
                  <a:lnTo>
                    <a:pt x="5" y="59"/>
                  </a:lnTo>
                  <a:lnTo>
                    <a:pt x="10" y="63"/>
                  </a:lnTo>
                  <a:lnTo>
                    <a:pt x="15" y="67"/>
                  </a:lnTo>
                  <a:lnTo>
                    <a:pt x="21" y="68"/>
                  </a:lnTo>
                  <a:lnTo>
                    <a:pt x="24" y="67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1" y="61"/>
                  </a:lnTo>
                  <a:lnTo>
                    <a:pt x="34" y="58"/>
                  </a:lnTo>
                  <a:lnTo>
                    <a:pt x="34" y="55"/>
                  </a:lnTo>
                  <a:lnTo>
                    <a:pt x="34" y="52"/>
                  </a:lnTo>
                  <a:lnTo>
                    <a:pt x="32" y="49"/>
                  </a:lnTo>
                  <a:lnTo>
                    <a:pt x="30" y="47"/>
                  </a:lnTo>
                  <a:lnTo>
                    <a:pt x="27" y="45"/>
                  </a:lnTo>
                  <a:lnTo>
                    <a:pt x="24" y="43"/>
                  </a:lnTo>
                  <a:lnTo>
                    <a:pt x="18" y="39"/>
                  </a:lnTo>
                  <a:lnTo>
                    <a:pt x="14" y="37"/>
                  </a:lnTo>
                  <a:lnTo>
                    <a:pt x="10" y="34"/>
                  </a:lnTo>
                  <a:lnTo>
                    <a:pt x="6" y="31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6" name="Freeform 167"/>
            <p:cNvSpPr>
              <a:spLocks noEditPoints="1"/>
            </p:cNvSpPr>
            <p:nvPr userDrawn="1"/>
          </p:nvSpPr>
          <p:spPr bwMode="auto">
            <a:xfrm>
              <a:off x="1142" y="234"/>
              <a:ext cx="5" cy="33"/>
            </a:xfrm>
            <a:custGeom>
              <a:avLst/>
              <a:gdLst>
                <a:gd name="T0" fmla="*/ 3 w 15"/>
                <a:gd name="T1" fmla="*/ 29 h 99"/>
                <a:gd name="T2" fmla="*/ 12 w 15"/>
                <a:gd name="T3" fmla="*/ 29 h 99"/>
                <a:gd name="T4" fmla="*/ 12 w 15"/>
                <a:gd name="T5" fmla="*/ 99 h 99"/>
                <a:gd name="T6" fmla="*/ 3 w 15"/>
                <a:gd name="T7" fmla="*/ 99 h 99"/>
                <a:gd name="T8" fmla="*/ 3 w 15"/>
                <a:gd name="T9" fmla="*/ 29 h 99"/>
                <a:gd name="T10" fmla="*/ 8 w 15"/>
                <a:gd name="T11" fmla="*/ 0 h 99"/>
                <a:gd name="T12" fmla="*/ 11 w 15"/>
                <a:gd name="T13" fmla="*/ 1 h 99"/>
                <a:gd name="T14" fmla="*/ 13 w 15"/>
                <a:gd name="T15" fmla="*/ 4 h 99"/>
                <a:gd name="T16" fmla="*/ 14 w 15"/>
                <a:gd name="T17" fmla="*/ 6 h 99"/>
                <a:gd name="T18" fmla="*/ 15 w 15"/>
                <a:gd name="T19" fmla="*/ 8 h 99"/>
                <a:gd name="T20" fmla="*/ 14 w 15"/>
                <a:gd name="T21" fmla="*/ 11 h 99"/>
                <a:gd name="T22" fmla="*/ 13 w 15"/>
                <a:gd name="T23" fmla="*/ 13 h 99"/>
                <a:gd name="T24" fmla="*/ 11 w 15"/>
                <a:gd name="T25" fmla="*/ 16 h 99"/>
                <a:gd name="T26" fmla="*/ 8 w 15"/>
                <a:gd name="T27" fmla="*/ 16 h 99"/>
                <a:gd name="T28" fmla="*/ 5 w 15"/>
                <a:gd name="T29" fmla="*/ 16 h 99"/>
                <a:gd name="T30" fmla="*/ 2 w 15"/>
                <a:gd name="T31" fmla="*/ 13 h 99"/>
                <a:gd name="T32" fmla="*/ 0 w 15"/>
                <a:gd name="T33" fmla="*/ 11 h 99"/>
                <a:gd name="T34" fmla="*/ 0 w 15"/>
                <a:gd name="T35" fmla="*/ 9 h 99"/>
                <a:gd name="T36" fmla="*/ 0 w 15"/>
                <a:gd name="T37" fmla="*/ 6 h 99"/>
                <a:gd name="T38" fmla="*/ 2 w 15"/>
                <a:gd name="T39" fmla="*/ 4 h 99"/>
                <a:gd name="T40" fmla="*/ 5 w 15"/>
                <a:gd name="T41" fmla="*/ 1 h 99"/>
                <a:gd name="T42" fmla="*/ 8 w 15"/>
                <a:gd name="T4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99">
                  <a:moveTo>
                    <a:pt x="3" y="29"/>
                  </a:moveTo>
                  <a:lnTo>
                    <a:pt x="12" y="29"/>
                  </a:lnTo>
                  <a:lnTo>
                    <a:pt x="12" y="99"/>
                  </a:lnTo>
                  <a:lnTo>
                    <a:pt x="3" y="99"/>
                  </a:lnTo>
                  <a:lnTo>
                    <a:pt x="3" y="29"/>
                  </a:lnTo>
                  <a:close/>
                  <a:moveTo>
                    <a:pt x="8" y="0"/>
                  </a:moveTo>
                  <a:lnTo>
                    <a:pt x="11" y="1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7" name="Freeform 168"/>
            <p:cNvSpPr>
              <a:spLocks/>
            </p:cNvSpPr>
            <p:nvPr userDrawn="1"/>
          </p:nvSpPr>
          <p:spPr bwMode="auto">
            <a:xfrm>
              <a:off x="1151" y="234"/>
              <a:ext cx="12" cy="34"/>
            </a:xfrm>
            <a:custGeom>
              <a:avLst/>
              <a:gdLst>
                <a:gd name="T0" fmla="*/ 13 w 37"/>
                <a:gd name="T1" fmla="*/ 0 h 102"/>
                <a:gd name="T2" fmla="*/ 23 w 37"/>
                <a:gd name="T3" fmla="*/ 0 h 102"/>
                <a:gd name="T4" fmla="*/ 23 w 37"/>
                <a:gd name="T5" fmla="*/ 29 h 102"/>
                <a:gd name="T6" fmla="*/ 37 w 37"/>
                <a:gd name="T7" fmla="*/ 29 h 102"/>
                <a:gd name="T8" fmla="*/ 37 w 37"/>
                <a:gd name="T9" fmla="*/ 36 h 102"/>
                <a:gd name="T10" fmla="*/ 23 w 37"/>
                <a:gd name="T11" fmla="*/ 36 h 102"/>
                <a:gd name="T12" fmla="*/ 23 w 37"/>
                <a:gd name="T13" fmla="*/ 88 h 102"/>
                <a:gd name="T14" fmla="*/ 23 w 37"/>
                <a:gd name="T15" fmla="*/ 91 h 102"/>
                <a:gd name="T16" fmla="*/ 23 w 37"/>
                <a:gd name="T17" fmla="*/ 93 h 102"/>
                <a:gd name="T18" fmla="*/ 25 w 37"/>
                <a:gd name="T19" fmla="*/ 93 h 102"/>
                <a:gd name="T20" fmla="*/ 28 w 37"/>
                <a:gd name="T21" fmla="*/ 94 h 102"/>
                <a:gd name="T22" fmla="*/ 34 w 37"/>
                <a:gd name="T23" fmla="*/ 94 h 102"/>
                <a:gd name="T24" fmla="*/ 34 w 37"/>
                <a:gd name="T25" fmla="*/ 101 h 102"/>
                <a:gd name="T26" fmla="*/ 28 w 37"/>
                <a:gd name="T27" fmla="*/ 101 h 102"/>
                <a:gd name="T28" fmla="*/ 25 w 37"/>
                <a:gd name="T29" fmla="*/ 102 h 102"/>
                <a:gd name="T30" fmla="*/ 21 w 37"/>
                <a:gd name="T31" fmla="*/ 101 h 102"/>
                <a:gd name="T32" fmla="*/ 19 w 37"/>
                <a:gd name="T33" fmla="*/ 100 h 102"/>
                <a:gd name="T34" fmla="*/ 16 w 37"/>
                <a:gd name="T35" fmla="*/ 99 h 102"/>
                <a:gd name="T36" fmla="*/ 14 w 37"/>
                <a:gd name="T37" fmla="*/ 97 h 102"/>
                <a:gd name="T38" fmla="*/ 13 w 37"/>
                <a:gd name="T39" fmla="*/ 94 h 102"/>
                <a:gd name="T40" fmla="*/ 13 w 37"/>
                <a:gd name="T41" fmla="*/ 89 h 102"/>
                <a:gd name="T42" fmla="*/ 13 w 37"/>
                <a:gd name="T43" fmla="*/ 36 h 102"/>
                <a:gd name="T44" fmla="*/ 0 w 37"/>
                <a:gd name="T45" fmla="*/ 36 h 102"/>
                <a:gd name="T46" fmla="*/ 0 w 37"/>
                <a:gd name="T47" fmla="*/ 29 h 102"/>
                <a:gd name="T48" fmla="*/ 13 w 37"/>
                <a:gd name="T49" fmla="*/ 29 h 102"/>
                <a:gd name="T50" fmla="*/ 13 w 37"/>
                <a:gd name="T5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102">
                  <a:moveTo>
                    <a:pt x="13" y="0"/>
                  </a:moveTo>
                  <a:lnTo>
                    <a:pt x="23" y="0"/>
                  </a:lnTo>
                  <a:lnTo>
                    <a:pt x="23" y="29"/>
                  </a:lnTo>
                  <a:lnTo>
                    <a:pt x="37" y="29"/>
                  </a:lnTo>
                  <a:lnTo>
                    <a:pt x="37" y="36"/>
                  </a:lnTo>
                  <a:lnTo>
                    <a:pt x="23" y="36"/>
                  </a:lnTo>
                  <a:lnTo>
                    <a:pt x="23" y="88"/>
                  </a:lnTo>
                  <a:lnTo>
                    <a:pt x="23" y="91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8" y="94"/>
                  </a:lnTo>
                  <a:lnTo>
                    <a:pt x="34" y="94"/>
                  </a:lnTo>
                  <a:lnTo>
                    <a:pt x="34" y="101"/>
                  </a:lnTo>
                  <a:lnTo>
                    <a:pt x="28" y="101"/>
                  </a:lnTo>
                  <a:lnTo>
                    <a:pt x="25" y="102"/>
                  </a:lnTo>
                  <a:lnTo>
                    <a:pt x="21" y="101"/>
                  </a:lnTo>
                  <a:lnTo>
                    <a:pt x="19" y="100"/>
                  </a:lnTo>
                  <a:lnTo>
                    <a:pt x="16" y="99"/>
                  </a:lnTo>
                  <a:lnTo>
                    <a:pt x="14" y="97"/>
                  </a:lnTo>
                  <a:lnTo>
                    <a:pt x="13" y="94"/>
                  </a:lnTo>
                  <a:lnTo>
                    <a:pt x="13" y="89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13" y="2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8" name="Freeform 169"/>
            <p:cNvSpPr>
              <a:spLocks noEditPoints="1"/>
            </p:cNvSpPr>
            <p:nvPr userDrawn="1"/>
          </p:nvSpPr>
          <p:spPr bwMode="auto">
            <a:xfrm>
              <a:off x="1167" y="235"/>
              <a:ext cx="25" cy="33"/>
            </a:xfrm>
            <a:custGeom>
              <a:avLst/>
              <a:gdLst>
                <a:gd name="T0" fmla="*/ 26 w 74"/>
                <a:gd name="T1" fmla="*/ 35 h 100"/>
                <a:gd name="T2" fmla="*/ 11 w 74"/>
                <a:gd name="T3" fmla="*/ 51 h 100"/>
                <a:gd name="T4" fmla="*/ 11 w 74"/>
                <a:gd name="T5" fmla="*/ 73 h 100"/>
                <a:gd name="T6" fmla="*/ 26 w 74"/>
                <a:gd name="T7" fmla="*/ 89 h 100"/>
                <a:gd name="T8" fmla="*/ 48 w 74"/>
                <a:gd name="T9" fmla="*/ 89 h 100"/>
                <a:gd name="T10" fmla="*/ 63 w 74"/>
                <a:gd name="T11" fmla="*/ 74 h 100"/>
                <a:gd name="T12" fmla="*/ 63 w 74"/>
                <a:gd name="T13" fmla="*/ 51 h 100"/>
                <a:gd name="T14" fmla="*/ 48 w 74"/>
                <a:gd name="T15" fmla="*/ 35 h 100"/>
                <a:gd name="T16" fmla="*/ 37 w 74"/>
                <a:gd name="T17" fmla="*/ 24 h 100"/>
                <a:gd name="T18" fmla="*/ 56 w 74"/>
                <a:gd name="T19" fmla="*/ 31 h 100"/>
                <a:gd name="T20" fmla="*/ 65 w 74"/>
                <a:gd name="T21" fmla="*/ 27 h 100"/>
                <a:gd name="T22" fmla="*/ 74 w 74"/>
                <a:gd name="T23" fmla="*/ 97 h 100"/>
                <a:gd name="T24" fmla="*/ 65 w 74"/>
                <a:gd name="T25" fmla="*/ 85 h 100"/>
                <a:gd name="T26" fmla="*/ 47 w 74"/>
                <a:gd name="T27" fmla="*/ 98 h 100"/>
                <a:gd name="T28" fmla="*/ 23 w 74"/>
                <a:gd name="T29" fmla="*/ 97 h 100"/>
                <a:gd name="T30" fmla="*/ 2 w 74"/>
                <a:gd name="T31" fmla="*/ 76 h 100"/>
                <a:gd name="T32" fmla="*/ 2 w 74"/>
                <a:gd name="T33" fmla="*/ 48 h 100"/>
                <a:gd name="T34" fmla="*/ 23 w 74"/>
                <a:gd name="T35" fmla="*/ 28 h 100"/>
                <a:gd name="T36" fmla="*/ 52 w 74"/>
                <a:gd name="T37" fmla="*/ 0 h 100"/>
                <a:gd name="T38" fmla="*/ 56 w 74"/>
                <a:gd name="T39" fmla="*/ 3 h 100"/>
                <a:gd name="T40" fmla="*/ 58 w 74"/>
                <a:gd name="T41" fmla="*/ 7 h 100"/>
                <a:gd name="T42" fmla="*/ 56 w 74"/>
                <a:gd name="T43" fmla="*/ 12 h 100"/>
                <a:gd name="T44" fmla="*/ 52 w 74"/>
                <a:gd name="T45" fmla="*/ 14 h 100"/>
                <a:gd name="T46" fmla="*/ 47 w 74"/>
                <a:gd name="T47" fmla="*/ 12 h 100"/>
                <a:gd name="T48" fmla="*/ 45 w 74"/>
                <a:gd name="T49" fmla="*/ 7 h 100"/>
                <a:gd name="T50" fmla="*/ 47 w 74"/>
                <a:gd name="T51" fmla="*/ 3 h 100"/>
                <a:gd name="T52" fmla="*/ 52 w 74"/>
                <a:gd name="T53" fmla="*/ 0 h 100"/>
                <a:gd name="T54" fmla="*/ 27 w 74"/>
                <a:gd name="T55" fmla="*/ 2 h 100"/>
                <a:gd name="T56" fmla="*/ 31 w 74"/>
                <a:gd name="T57" fmla="*/ 5 h 100"/>
                <a:gd name="T58" fmla="*/ 31 w 74"/>
                <a:gd name="T59" fmla="*/ 10 h 100"/>
                <a:gd name="T60" fmla="*/ 27 w 74"/>
                <a:gd name="T61" fmla="*/ 14 h 100"/>
                <a:gd name="T62" fmla="*/ 23 w 74"/>
                <a:gd name="T63" fmla="*/ 14 h 100"/>
                <a:gd name="T64" fmla="*/ 18 w 74"/>
                <a:gd name="T65" fmla="*/ 10 h 100"/>
                <a:gd name="T66" fmla="*/ 18 w 74"/>
                <a:gd name="T67" fmla="*/ 5 h 100"/>
                <a:gd name="T68" fmla="*/ 23 w 74"/>
                <a:gd name="T69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100">
                  <a:moveTo>
                    <a:pt x="37" y="33"/>
                  </a:moveTo>
                  <a:lnTo>
                    <a:pt x="26" y="35"/>
                  </a:lnTo>
                  <a:lnTo>
                    <a:pt x="17" y="42"/>
                  </a:lnTo>
                  <a:lnTo>
                    <a:pt x="11" y="51"/>
                  </a:lnTo>
                  <a:lnTo>
                    <a:pt x="9" y="62"/>
                  </a:lnTo>
                  <a:lnTo>
                    <a:pt x="11" y="73"/>
                  </a:lnTo>
                  <a:lnTo>
                    <a:pt x="17" y="83"/>
                  </a:lnTo>
                  <a:lnTo>
                    <a:pt x="26" y="89"/>
                  </a:lnTo>
                  <a:lnTo>
                    <a:pt x="37" y="92"/>
                  </a:lnTo>
                  <a:lnTo>
                    <a:pt x="48" y="89"/>
                  </a:lnTo>
                  <a:lnTo>
                    <a:pt x="56" y="83"/>
                  </a:lnTo>
                  <a:lnTo>
                    <a:pt x="63" y="74"/>
                  </a:lnTo>
                  <a:lnTo>
                    <a:pt x="65" y="62"/>
                  </a:lnTo>
                  <a:lnTo>
                    <a:pt x="63" y="51"/>
                  </a:lnTo>
                  <a:lnTo>
                    <a:pt x="57" y="42"/>
                  </a:lnTo>
                  <a:lnTo>
                    <a:pt x="48" y="35"/>
                  </a:lnTo>
                  <a:lnTo>
                    <a:pt x="37" y="33"/>
                  </a:lnTo>
                  <a:close/>
                  <a:moveTo>
                    <a:pt x="37" y="24"/>
                  </a:moveTo>
                  <a:lnTo>
                    <a:pt x="48" y="27"/>
                  </a:lnTo>
                  <a:lnTo>
                    <a:pt x="56" y="31"/>
                  </a:lnTo>
                  <a:lnTo>
                    <a:pt x="65" y="40"/>
                  </a:lnTo>
                  <a:lnTo>
                    <a:pt x="65" y="27"/>
                  </a:lnTo>
                  <a:lnTo>
                    <a:pt x="74" y="27"/>
                  </a:lnTo>
                  <a:lnTo>
                    <a:pt x="74" y="97"/>
                  </a:lnTo>
                  <a:lnTo>
                    <a:pt x="65" y="97"/>
                  </a:lnTo>
                  <a:lnTo>
                    <a:pt x="65" y="85"/>
                  </a:lnTo>
                  <a:lnTo>
                    <a:pt x="56" y="94"/>
                  </a:lnTo>
                  <a:lnTo>
                    <a:pt x="47" y="98"/>
                  </a:lnTo>
                  <a:lnTo>
                    <a:pt x="37" y="100"/>
                  </a:lnTo>
                  <a:lnTo>
                    <a:pt x="23" y="97"/>
                  </a:lnTo>
                  <a:lnTo>
                    <a:pt x="10" y="88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2" y="48"/>
                  </a:lnTo>
                  <a:lnTo>
                    <a:pt x="11" y="35"/>
                  </a:lnTo>
                  <a:lnTo>
                    <a:pt x="23" y="28"/>
                  </a:lnTo>
                  <a:lnTo>
                    <a:pt x="37" y="24"/>
                  </a:lnTo>
                  <a:close/>
                  <a:moveTo>
                    <a:pt x="52" y="0"/>
                  </a:moveTo>
                  <a:lnTo>
                    <a:pt x="54" y="2"/>
                  </a:lnTo>
                  <a:lnTo>
                    <a:pt x="56" y="3"/>
                  </a:lnTo>
                  <a:lnTo>
                    <a:pt x="57" y="5"/>
                  </a:lnTo>
                  <a:lnTo>
                    <a:pt x="58" y="7"/>
                  </a:lnTo>
                  <a:lnTo>
                    <a:pt x="57" y="10"/>
                  </a:lnTo>
                  <a:lnTo>
                    <a:pt x="56" y="12"/>
                  </a:lnTo>
                  <a:lnTo>
                    <a:pt x="54" y="14"/>
                  </a:lnTo>
                  <a:lnTo>
                    <a:pt x="52" y="14"/>
                  </a:lnTo>
                  <a:lnTo>
                    <a:pt x="49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7" y="3"/>
                  </a:lnTo>
                  <a:lnTo>
                    <a:pt x="49" y="2"/>
                  </a:lnTo>
                  <a:lnTo>
                    <a:pt x="52" y="0"/>
                  </a:lnTo>
                  <a:close/>
                  <a:moveTo>
                    <a:pt x="25" y="0"/>
                  </a:moveTo>
                  <a:lnTo>
                    <a:pt x="27" y="2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Freeform 170"/>
            <p:cNvSpPr>
              <a:spLocks/>
            </p:cNvSpPr>
            <p:nvPr userDrawn="1"/>
          </p:nvSpPr>
          <p:spPr bwMode="auto">
            <a:xfrm>
              <a:off x="1197" y="234"/>
              <a:ext cx="12" cy="34"/>
            </a:xfrm>
            <a:custGeom>
              <a:avLst/>
              <a:gdLst>
                <a:gd name="T0" fmla="*/ 12 w 36"/>
                <a:gd name="T1" fmla="*/ 0 h 102"/>
                <a:gd name="T2" fmla="*/ 22 w 36"/>
                <a:gd name="T3" fmla="*/ 0 h 102"/>
                <a:gd name="T4" fmla="*/ 22 w 36"/>
                <a:gd name="T5" fmla="*/ 29 h 102"/>
                <a:gd name="T6" fmla="*/ 36 w 36"/>
                <a:gd name="T7" fmla="*/ 29 h 102"/>
                <a:gd name="T8" fmla="*/ 36 w 36"/>
                <a:gd name="T9" fmla="*/ 36 h 102"/>
                <a:gd name="T10" fmla="*/ 22 w 36"/>
                <a:gd name="T11" fmla="*/ 36 h 102"/>
                <a:gd name="T12" fmla="*/ 22 w 36"/>
                <a:gd name="T13" fmla="*/ 88 h 102"/>
                <a:gd name="T14" fmla="*/ 22 w 36"/>
                <a:gd name="T15" fmla="*/ 91 h 102"/>
                <a:gd name="T16" fmla="*/ 23 w 36"/>
                <a:gd name="T17" fmla="*/ 93 h 102"/>
                <a:gd name="T18" fmla="*/ 24 w 36"/>
                <a:gd name="T19" fmla="*/ 93 h 102"/>
                <a:gd name="T20" fmla="*/ 27 w 36"/>
                <a:gd name="T21" fmla="*/ 94 h 102"/>
                <a:gd name="T22" fmla="*/ 32 w 36"/>
                <a:gd name="T23" fmla="*/ 94 h 102"/>
                <a:gd name="T24" fmla="*/ 32 w 36"/>
                <a:gd name="T25" fmla="*/ 101 h 102"/>
                <a:gd name="T26" fmla="*/ 28 w 36"/>
                <a:gd name="T27" fmla="*/ 101 h 102"/>
                <a:gd name="T28" fmla="*/ 24 w 36"/>
                <a:gd name="T29" fmla="*/ 102 h 102"/>
                <a:gd name="T30" fmla="*/ 21 w 36"/>
                <a:gd name="T31" fmla="*/ 101 h 102"/>
                <a:gd name="T32" fmla="*/ 17 w 36"/>
                <a:gd name="T33" fmla="*/ 100 h 102"/>
                <a:gd name="T34" fmla="*/ 15 w 36"/>
                <a:gd name="T35" fmla="*/ 99 h 102"/>
                <a:gd name="T36" fmla="*/ 13 w 36"/>
                <a:gd name="T37" fmla="*/ 97 h 102"/>
                <a:gd name="T38" fmla="*/ 13 w 36"/>
                <a:gd name="T39" fmla="*/ 94 h 102"/>
                <a:gd name="T40" fmla="*/ 12 w 36"/>
                <a:gd name="T41" fmla="*/ 89 h 102"/>
                <a:gd name="T42" fmla="*/ 12 w 36"/>
                <a:gd name="T43" fmla="*/ 36 h 102"/>
                <a:gd name="T44" fmla="*/ 0 w 36"/>
                <a:gd name="T45" fmla="*/ 36 h 102"/>
                <a:gd name="T46" fmla="*/ 0 w 36"/>
                <a:gd name="T47" fmla="*/ 29 h 102"/>
                <a:gd name="T48" fmla="*/ 12 w 36"/>
                <a:gd name="T49" fmla="*/ 29 h 102"/>
                <a:gd name="T50" fmla="*/ 12 w 36"/>
                <a:gd name="T5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02">
                  <a:moveTo>
                    <a:pt x="12" y="0"/>
                  </a:moveTo>
                  <a:lnTo>
                    <a:pt x="22" y="0"/>
                  </a:lnTo>
                  <a:lnTo>
                    <a:pt x="22" y="29"/>
                  </a:lnTo>
                  <a:lnTo>
                    <a:pt x="36" y="29"/>
                  </a:lnTo>
                  <a:lnTo>
                    <a:pt x="36" y="36"/>
                  </a:lnTo>
                  <a:lnTo>
                    <a:pt x="22" y="36"/>
                  </a:lnTo>
                  <a:lnTo>
                    <a:pt x="22" y="88"/>
                  </a:lnTo>
                  <a:lnTo>
                    <a:pt x="22" y="91"/>
                  </a:lnTo>
                  <a:lnTo>
                    <a:pt x="23" y="93"/>
                  </a:lnTo>
                  <a:lnTo>
                    <a:pt x="24" y="93"/>
                  </a:lnTo>
                  <a:lnTo>
                    <a:pt x="27" y="94"/>
                  </a:lnTo>
                  <a:lnTo>
                    <a:pt x="32" y="94"/>
                  </a:lnTo>
                  <a:lnTo>
                    <a:pt x="32" y="101"/>
                  </a:lnTo>
                  <a:lnTo>
                    <a:pt x="28" y="101"/>
                  </a:lnTo>
                  <a:lnTo>
                    <a:pt x="24" y="102"/>
                  </a:lnTo>
                  <a:lnTo>
                    <a:pt x="21" y="101"/>
                  </a:lnTo>
                  <a:lnTo>
                    <a:pt x="17" y="100"/>
                  </a:lnTo>
                  <a:lnTo>
                    <a:pt x="15" y="99"/>
                  </a:lnTo>
                  <a:lnTo>
                    <a:pt x="13" y="97"/>
                  </a:lnTo>
                  <a:lnTo>
                    <a:pt x="13" y="94"/>
                  </a:lnTo>
                  <a:lnTo>
                    <a:pt x="12" y="89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12" y="2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" name="Freeform 171"/>
            <p:cNvSpPr>
              <a:spLocks/>
            </p:cNvSpPr>
            <p:nvPr userDrawn="1"/>
          </p:nvSpPr>
          <p:spPr bwMode="auto">
            <a:xfrm>
              <a:off x="1211" y="243"/>
              <a:ext cx="15" cy="25"/>
            </a:xfrm>
            <a:custGeom>
              <a:avLst/>
              <a:gdLst>
                <a:gd name="T0" fmla="*/ 23 w 43"/>
                <a:gd name="T1" fmla="*/ 0 h 76"/>
                <a:gd name="T2" fmla="*/ 33 w 43"/>
                <a:gd name="T3" fmla="*/ 3 h 76"/>
                <a:gd name="T4" fmla="*/ 43 w 43"/>
                <a:gd name="T5" fmla="*/ 10 h 76"/>
                <a:gd name="T6" fmla="*/ 36 w 43"/>
                <a:gd name="T7" fmla="*/ 17 h 76"/>
                <a:gd name="T8" fmla="*/ 32 w 43"/>
                <a:gd name="T9" fmla="*/ 12 h 76"/>
                <a:gd name="T10" fmla="*/ 26 w 43"/>
                <a:gd name="T11" fmla="*/ 10 h 76"/>
                <a:gd name="T12" fmla="*/ 22 w 43"/>
                <a:gd name="T13" fmla="*/ 9 h 76"/>
                <a:gd name="T14" fmla="*/ 20 w 43"/>
                <a:gd name="T15" fmla="*/ 9 h 76"/>
                <a:gd name="T16" fmla="*/ 17 w 43"/>
                <a:gd name="T17" fmla="*/ 10 h 76"/>
                <a:gd name="T18" fmla="*/ 14 w 43"/>
                <a:gd name="T19" fmla="*/ 12 h 76"/>
                <a:gd name="T20" fmla="*/ 13 w 43"/>
                <a:gd name="T21" fmla="*/ 14 h 76"/>
                <a:gd name="T22" fmla="*/ 12 w 43"/>
                <a:gd name="T23" fmla="*/ 17 h 76"/>
                <a:gd name="T24" fmla="*/ 11 w 43"/>
                <a:gd name="T25" fmla="*/ 19 h 76"/>
                <a:gd name="T26" fmla="*/ 12 w 43"/>
                <a:gd name="T27" fmla="*/ 22 h 76"/>
                <a:gd name="T28" fmla="*/ 13 w 43"/>
                <a:gd name="T29" fmla="*/ 24 h 76"/>
                <a:gd name="T30" fmla="*/ 14 w 43"/>
                <a:gd name="T31" fmla="*/ 26 h 76"/>
                <a:gd name="T32" fmla="*/ 18 w 43"/>
                <a:gd name="T33" fmla="*/ 29 h 76"/>
                <a:gd name="T34" fmla="*/ 21 w 43"/>
                <a:gd name="T35" fmla="*/ 31 h 76"/>
                <a:gd name="T36" fmla="*/ 26 w 43"/>
                <a:gd name="T37" fmla="*/ 34 h 76"/>
                <a:gd name="T38" fmla="*/ 31 w 43"/>
                <a:gd name="T39" fmla="*/ 36 h 76"/>
                <a:gd name="T40" fmla="*/ 35 w 43"/>
                <a:gd name="T41" fmla="*/ 39 h 76"/>
                <a:gd name="T42" fmla="*/ 38 w 43"/>
                <a:gd name="T43" fmla="*/ 43 h 76"/>
                <a:gd name="T44" fmla="*/ 40 w 43"/>
                <a:gd name="T45" fmla="*/ 46 h 76"/>
                <a:gd name="T46" fmla="*/ 43 w 43"/>
                <a:gd name="T47" fmla="*/ 50 h 76"/>
                <a:gd name="T48" fmla="*/ 43 w 43"/>
                <a:gd name="T49" fmla="*/ 55 h 76"/>
                <a:gd name="T50" fmla="*/ 42 w 43"/>
                <a:gd name="T51" fmla="*/ 60 h 76"/>
                <a:gd name="T52" fmla="*/ 39 w 43"/>
                <a:gd name="T53" fmla="*/ 65 h 76"/>
                <a:gd name="T54" fmla="*/ 36 w 43"/>
                <a:gd name="T55" fmla="*/ 70 h 76"/>
                <a:gd name="T56" fmla="*/ 32 w 43"/>
                <a:gd name="T57" fmla="*/ 73 h 76"/>
                <a:gd name="T58" fmla="*/ 26 w 43"/>
                <a:gd name="T59" fmla="*/ 75 h 76"/>
                <a:gd name="T60" fmla="*/ 21 w 43"/>
                <a:gd name="T61" fmla="*/ 76 h 76"/>
                <a:gd name="T62" fmla="*/ 15 w 43"/>
                <a:gd name="T63" fmla="*/ 75 h 76"/>
                <a:gd name="T64" fmla="*/ 9 w 43"/>
                <a:gd name="T65" fmla="*/ 73 h 76"/>
                <a:gd name="T66" fmla="*/ 5 w 43"/>
                <a:gd name="T67" fmla="*/ 70 h 76"/>
                <a:gd name="T68" fmla="*/ 0 w 43"/>
                <a:gd name="T69" fmla="*/ 65 h 76"/>
                <a:gd name="T70" fmla="*/ 6 w 43"/>
                <a:gd name="T71" fmla="*/ 59 h 76"/>
                <a:gd name="T72" fmla="*/ 10 w 43"/>
                <a:gd name="T73" fmla="*/ 63 h 76"/>
                <a:gd name="T74" fmla="*/ 15 w 43"/>
                <a:gd name="T75" fmla="*/ 67 h 76"/>
                <a:gd name="T76" fmla="*/ 21 w 43"/>
                <a:gd name="T77" fmla="*/ 68 h 76"/>
                <a:gd name="T78" fmla="*/ 24 w 43"/>
                <a:gd name="T79" fmla="*/ 67 h 76"/>
                <a:gd name="T80" fmla="*/ 27 w 43"/>
                <a:gd name="T81" fmla="*/ 65 h 76"/>
                <a:gd name="T82" fmla="*/ 30 w 43"/>
                <a:gd name="T83" fmla="*/ 63 h 76"/>
                <a:gd name="T84" fmla="*/ 32 w 43"/>
                <a:gd name="T85" fmla="*/ 61 h 76"/>
                <a:gd name="T86" fmla="*/ 34 w 43"/>
                <a:gd name="T87" fmla="*/ 58 h 76"/>
                <a:gd name="T88" fmla="*/ 34 w 43"/>
                <a:gd name="T89" fmla="*/ 55 h 76"/>
                <a:gd name="T90" fmla="*/ 34 w 43"/>
                <a:gd name="T91" fmla="*/ 52 h 76"/>
                <a:gd name="T92" fmla="*/ 33 w 43"/>
                <a:gd name="T93" fmla="*/ 49 h 76"/>
                <a:gd name="T94" fmla="*/ 31 w 43"/>
                <a:gd name="T95" fmla="*/ 47 h 76"/>
                <a:gd name="T96" fmla="*/ 27 w 43"/>
                <a:gd name="T97" fmla="*/ 45 h 76"/>
                <a:gd name="T98" fmla="*/ 24 w 43"/>
                <a:gd name="T99" fmla="*/ 43 h 76"/>
                <a:gd name="T100" fmla="*/ 19 w 43"/>
                <a:gd name="T101" fmla="*/ 39 h 76"/>
                <a:gd name="T102" fmla="*/ 14 w 43"/>
                <a:gd name="T103" fmla="*/ 37 h 76"/>
                <a:gd name="T104" fmla="*/ 10 w 43"/>
                <a:gd name="T105" fmla="*/ 34 h 76"/>
                <a:gd name="T106" fmla="*/ 7 w 43"/>
                <a:gd name="T107" fmla="*/ 31 h 76"/>
                <a:gd name="T108" fmla="*/ 5 w 43"/>
                <a:gd name="T109" fmla="*/ 27 h 76"/>
                <a:gd name="T110" fmla="*/ 4 w 43"/>
                <a:gd name="T111" fmla="*/ 23 h 76"/>
                <a:gd name="T112" fmla="*/ 4 w 43"/>
                <a:gd name="T113" fmla="*/ 19 h 76"/>
                <a:gd name="T114" fmla="*/ 4 w 43"/>
                <a:gd name="T115" fmla="*/ 14 h 76"/>
                <a:gd name="T116" fmla="*/ 6 w 43"/>
                <a:gd name="T117" fmla="*/ 10 h 76"/>
                <a:gd name="T118" fmla="*/ 9 w 43"/>
                <a:gd name="T119" fmla="*/ 6 h 76"/>
                <a:gd name="T120" fmla="*/ 13 w 43"/>
                <a:gd name="T121" fmla="*/ 3 h 76"/>
                <a:gd name="T122" fmla="*/ 18 w 43"/>
                <a:gd name="T123" fmla="*/ 1 h 76"/>
                <a:gd name="T124" fmla="*/ 23 w 43"/>
                <a:gd name="T1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" h="76">
                  <a:moveTo>
                    <a:pt x="23" y="0"/>
                  </a:moveTo>
                  <a:lnTo>
                    <a:pt x="33" y="3"/>
                  </a:lnTo>
                  <a:lnTo>
                    <a:pt x="43" y="10"/>
                  </a:lnTo>
                  <a:lnTo>
                    <a:pt x="36" y="17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4" y="26"/>
                  </a:lnTo>
                  <a:lnTo>
                    <a:pt x="18" y="29"/>
                  </a:lnTo>
                  <a:lnTo>
                    <a:pt x="21" y="31"/>
                  </a:lnTo>
                  <a:lnTo>
                    <a:pt x="26" y="34"/>
                  </a:lnTo>
                  <a:lnTo>
                    <a:pt x="31" y="36"/>
                  </a:lnTo>
                  <a:lnTo>
                    <a:pt x="35" y="39"/>
                  </a:lnTo>
                  <a:lnTo>
                    <a:pt x="38" y="43"/>
                  </a:lnTo>
                  <a:lnTo>
                    <a:pt x="40" y="46"/>
                  </a:lnTo>
                  <a:lnTo>
                    <a:pt x="43" y="50"/>
                  </a:lnTo>
                  <a:lnTo>
                    <a:pt x="43" y="55"/>
                  </a:lnTo>
                  <a:lnTo>
                    <a:pt x="42" y="60"/>
                  </a:lnTo>
                  <a:lnTo>
                    <a:pt x="39" y="65"/>
                  </a:lnTo>
                  <a:lnTo>
                    <a:pt x="36" y="70"/>
                  </a:lnTo>
                  <a:lnTo>
                    <a:pt x="32" y="73"/>
                  </a:lnTo>
                  <a:lnTo>
                    <a:pt x="26" y="75"/>
                  </a:lnTo>
                  <a:lnTo>
                    <a:pt x="21" y="76"/>
                  </a:lnTo>
                  <a:lnTo>
                    <a:pt x="15" y="75"/>
                  </a:lnTo>
                  <a:lnTo>
                    <a:pt x="9" y="73"/>
                  </a:lnTo>
                  <a:lnTo>
                    <a:pt x="5" y="70"/>
                  </a:lnTo>
                  <a:lnTo>
                    <a:pt x="0" y="65"/>
                  </a:lnTo>
                  <a:lnTo>
                    <a:pt x="6" y="59"/>
                  </a:lnTo>
                  <a:lnTo>
                    <a:pt x="10" y="63"/>
                  </a:lnTo>
                  <a:lnTo>
                    <a:pt x="15" y="67"/>
                  </a:lnTo>
                  <a:lnTo>
                    <a:pt x="21" y="68"/>
                  </a:lnTo>
                  <a:lnTo>
                    <a:pt x="24" y="67"/>
                  </a:lnTo>
                  <a:lnTo>
                    <a:pt x="27" y="65"/>
                  </a:lnTo>
                  <a:lnTo>
                    <a:pt x="30" y="63"/>
                  </a:lnTo>
                  <a:lnTo>
                    <a:pt x="32" y="61"/>
                  </a:lnTo>
                  <a:lnTo>
                    <a:pt x="34" y="58"/>
                  </a:lnTo>
                  <a:lnTo>
                    <a:pt x="34" y="55"/>
                  </a:lnTo>
                  <a:lnTo>
                    <a:pt x="34" y="52"/>
                  </a:lnTo>
                  <a:lnTo>
                    <a:pt x="33" y="49"/>
                  </a:lnTo>
                  <a:lnTo>
                    <a:pt x="31" y="47"/>
                  </a:lnTo>
                  <a:lnTo>
                    <a:pt x="27" y="45"/>
                  </a:lnTo>
                  <a:lnTo>
                    <a:pt x="24" y="43"/>
                  </a:lnTo>
                  <a:lnTo>
                    <a:pt x="19" y="39"/>
                  </a:lnTo>
                  <a:lnTo>
                    <a:pt x="14" y="37"/>
                  </a:lnTo>
                  <a:lnTo>
                    <a:pt x="10" y="34"/>
                  </a:lnTo>
                  <a:lnTo>
                    <a:pt x="7" y="31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1" name="Freeform 172"/>
            <p:cNvSpPr>
              <a:spLocks/>
            </p:cNvSpPr>
            <p:nvPr userDrawn="1"/>
          </p:nvSpPr>
          <p:spPr bwMode="auto">
            <a:xfrm>
              <a:off x="1229" y="234"/>
              <a:ext cx="12" cy="33"/>
            </a:xfrm>
            <a:custGeom>
              <a:avLst/>
              <a:gdLst>
                <a:gd name="T0" fmla="*/ 24 w 35"/>
                <a:gd name="T1" fmla="*/ 0 h 99"/>
                <a:gd name="T2" fmla="*/ 29 w 35"/>
                <a:gd name="T3" fmla="*/ 1 h 99"/>
                <a:gd name="T4" fmla="*/ 35 w 35"/>
                <a:gd name="T5" fmla="*/ 2 h 99"/>
                <a:gd name="T6" fmla="*/ 35 w 35"/>
                <a:gd name="T7" fmla="*/ 11 h 99"/>
                <a:gd name="T8" fmla="*/ 30 w 35"/>
                <a:gd name="T9" fmla="*/ 10 h 99"/>
                <a:gd name="T10" fmla="*/ 25 w 35"/>
                <a:gd name="T11" fmla="*/ 9 h 99"/>
                <a:gd name="T12" fmla="*/ 23 w 35"/>
                <a:gd name="T13" fmla="*/ 10 h 99"/>
                <a:gd name="T14" fmla="*/ 21 w 35"/>
                <a:gd name="T15" fmla="*/ 10 h 99"/>
                <a:gd name="T16" fmla="*/ 20 w 35"/>
                <a:gd name="T17" fmla="*/ 12 h 99"/>
                <a:gd name="T18" fmla="*/ 20 w 35"/>
                <a:gd name="T19" fmla="*/ 14 h 99"/>
                <a:gd name="T20" fmla="*/ 19 w 35"/>
                <a:gd name="T21" fmla="*/ 17 h 99"/>
                <a:gd name="T22" fmla="*/ 19 w 35"/>
                <a:gd name="T23" fmla="*/ 21 h 99"/>
                <a:gd name="T24" fmla="*/ 19 w 35"/>
                <a:gd name="T25" fmla="*/ 29 h 99"/>
                <a:gd name="T26" fmla="*/ 34 w 35"/>
                <a:gd name="T27" fmla="*/ 29 h 99"/>
                <a:gd name="T28" fmla="*/ 34 w 35"/>
                <a:gd name="T29" fmla="*/ 36 h 99"/>
                <a:gd name="T30" fmla="*/ 19 w 35"/>
                <a:gd name="T31" fmla="*/ 36 h 99"/>
                <a:gd name="T32" fmla="*/ 19 w 35"/>
                <a:gd name="T33" fmla="*/ 99 h 99"/>
                <a:gd name="T34" fmla="*/ 10 w 35"/>
                <a:gd name="T35" fmla="*/ 99 h 99"/>
                <a:gd name="T36" fmla="*/ 10 w 35"/>
                <a:gd name="T37" fmla="*/ 36 h 99"/>
                <a:gd name="T38" fmla="*/ 0 w 35"/>
                <a:gd name="T39" fmla="*/ 36 h 99"/>
                <a:gd name="T40" fmla="*/ 0 w 35"/>
                <a:gd name="T41" fmla="*/ 29 h 99"/>
                <a:gd name="T42" fmla="*/ 10 w 35"/>
                <a:gd name="T43" fmla="*/ 29 h 99"/>
                <a:gd name="T44" fmla="*/ 10 w 35"/>
                <a:gd name="T45" fmla="*/ 19 h 99"/>
                <a:gd name="T46" fmla="*/ 10 w 35"/>
                <a:gd name="T47" fmla="*/ 13 h 99"/>
                <a:gd name="T48" fmla="*/ 11 w 35"/>
                <a:gd name="T49" fmla="*/ 9 h 99"/>
                <a:gd name="T50" fmla="*/ 13 w 35"/>
                <a:gd name="T51" fmla="*/ 6 h 99"/>
                <a:gd name="T52" fmla="*/ 16 w 35"/>
                <a:gd name="T53" fmla="*/ 2 h 99"/>
                <a:gd name="T54" fmla="*/ 20 w 35"/>
                <a:gd name="T55" fmla="*/ 1 h 99"/>
                <a:gd name="T56" fmla="*/ 24 w 35"/>
                <a:gd name="T5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99">
                  <a:moveTo>
                    <a:pt x="24" y="0"/>
                  </a:moveTo>
                  <a:lnTo>
                    <a:pt x="29" y="1"/>
                  </a:lnTo>
                  <a:lnTo>
                    <a:pt x="35" y="2"/>
                  </a:lnTo>
                  <a:lnTo>
                    <a:pt x="35" y="11"/>
                  </a:lnTo>
                  <a:lnTo>
                    <a:pt x="30" y="10"/>
                  </a:lnTo>
                  <a:lnTo>
                    <a:pt x="25" y="9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9" y="21"/>
                  </a:lnTo>
                  <a:lnTo>
                    <a:pt x="19" y="29"/>
                  </a:lnTo>
                  <a:lnTo>
                    <a:pt x="34" y="29"/>
                  </a:lnTo>
                  <a:lnTo>
                    <a:pt x="34" y="36"/>
                  </a:lnTo>
                  <a:lnTo>
                    <a:pt x="19" y="36"/>
                  </a:lnTo>
                  <a:lnTo>
                    <a:pt x="19" y="99"/>
                  </a:lnTo>
                  <a:lnTo>
                    <a:pt x="10" y="99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10" y="29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11" y="9"/>
                  </a:lnTo>
                  <a:lnTo>
                    <a:pt x="13" y="6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2" name="Freeform 173"/>
            <p:cNvSpPr>
              <a:spLocks noEditPoints="1"/>
            </p:cNvSpPr>
            <p:nvPr userDrawn="1"/>
          </p:nvSpPr>
          <p:spPr bwMode="auto">
            <a:xfrm>
              <a:off x="1244" y="243"/>
              <a:ext cx="25" cy="25"/>
            </a:xfrm>
            <a:custGeom>
              <a:avLst/>
              <a:gdLst>
                <a:gd name="T0" fmla="*/ 37 w 74"/>
                <a:gd name="T1" fmla="*/ 9 h 76"/>
                <a:gd name="T2" fmla="*/ 26 w 74"/>
                <a:gd name="T3" fmla="*/ 11 h 76"/>
                <a:gd name="T4" fmla="*/ 17 w 74"/>
                <a:gd name="T5" fmla="*/ 18 h 76"/>
                <a:gd name="T6" fmla="*/ 11 w 74"/>
                <a:gd name="T7" fmla="*/ 27 h 76"/>
                <a:gd name="T8" fmla="*/ 9 w 74"/>
                <a:gd name="T9" fmla="*/ 38 h 76"/>
                <a:gd name="T10" fmla="*/ 11 w 74"/>
                <a:gd name="T11" fmla="*/ 49 h 76"/>
                <a:gd name="T12" fmla="*/ 16 w 74"/>
                <a:gd name="T13" fmla="*/ 59 h 76"/>
                <a:gd name="T14" fmla="*/ 26 w 74"/>
                <a:gd name="T15" fmla="*/ 65 h 76"/>
                <a:gd name="T16" fmla="*/ 37 w 74"/>
                <a:gd name="T17" fmla="*/ 68 h 76"/>
                <a:gd name="T18" fmla="*/ 48 w 74"/>
                <a:gd name="T19" fmla="*/ 65 h 76"/>
                <a:gd name="T20" fmla="*/ 56 w 74"/>
                <a:gd name="T21" fmla="*/ 59 h 76"/>
                <a:gd name="T22" fmla="*/ 62 w 74"/>
                <a:gd name="T23" fmla="*/ 49 h 76"/>
                <a:gd name="T24" fmla="*/ 64 w 74"/>
                <a:gd name="T25" fmla="*/ 38 h 76"/>
                <a:gd name="T26" fmla="*/ 62 w 74"/>
                <a:gd name="T27" fmla="*/ 27 h 76"/>
                <a:gd name="T28" fmla="*/ 56 w 74"/>
                <a:gd name="T29" fmla="*/ 18 h 76"/>
                <a:gd name="T30" fmla="*/ 47 w 74"/>
                <a:gd name="T31" fmla="*/ 11 h 76"/>
                <a:gd name="T32" fmla="*/ 37 w 74"/>
                <a:gd name="T33" fmla="*/ 9 h 76"/>
                <a:gd name="T34" fmla="*/ 37 w 74"/>
                <a:gd name="T35" fmla="*/ 0 h 76"/>
                <a:gd name="T36" fmla="*/ 51 w 74"/>
                <a:gd name="T37" fmla="*/ 4 h 76"/>
                <a:gd name="T38" fmla="*/ 63 w 74"/>
                <a:gd name="T39" fmla="*/ 11 h 76"/>
                <a:gd name="T40" fmla="*/ 70 w 74"/>
                <a:gd name="T41" fmla="*/ 24 h 76"/>
                <a:gd name="T42" fmla="*/ 74 w 74"/>
                <a:gd name="T43" fmla="*/ 38 h 76"/>
                <a:gd name="T44" fmla="*/ 70 w 74"/>
                <a:gd name="T45" fmla="*/ 52 h 76"/>
                <a:gd name="T46" fmla="*/ 63 w 74"/>
                <a:gd name="T47" fmla="*/ 64 h 76"/>
                <a:gd name="T48" fmla="*/ 51 w 74"/>
                <a:gd name="T49" fmla="*/ 73 h 76"/>
                <a:gd name="T50" fmla="*/ 37 w 74"/>
                <a:gd name="T51" fmla="*/ 76 h 76"/>
                <a:gd name="T52" fmla="*/ 22 w 74"/>
                <a:gd name="T53" fmla="*/ 73 h 76"/>
                <a:gd name="T54" fmla="*/ 10 w 74"/>
                <a:gd name="T55" fmla="*/ 64 h 76"/>
                <a:gd name="T56" fmla="*/ 2 w 74"/>
                <a:gd name="T57" fmla="*/ 52 h 76"/>
                <a:gd name="T58" fmla="*/ 0 w 74"/>
                <a:gd name="T59" fmla="*/ 38 h 76"/>
                <a:gd name="T60" fmla="*/ 2 w 74"/>
                <a:gd name="T61" fmla="*/ 24 h 76"/>
                <a:gd name="T62" fmla="*/ 10 w 74"/>
                <a:gd name="T63" fmla="*/ 11 h 76"/>
                <a:gd name="T64" fmla="*/ 22 w 74"/>
                <a:gd name="T65" fmla="*/ 4 h 76"/>
                <a:gd name="T66" fmla="*/ 37 w 74"/>
                <a:gd name="T6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76">
                  <a:moveTo>
                    <a:pt x="37" y="9"/>
                  </a:moveTo>
                  <a:lnTo>
                    <a:pt x="26" y="11"/>
                  </a:lnTo>
                  <a:lnTo>
                    <a:pt x="17" y="18"/>
                  </a:lnTo>
                  <a:lnTo>
                    <a:pt x="11" y="27"/>
                  </a:lnTo>
                  <a:lnTo>
                    <a:pt x="9" y="38"/>
                  </a:lnTo>
                  <a:lnTo>
                    <a:pt x="11" y="49"/>
                  </a:lnTo>
                  <a:lnTo>
                    <a:pt x="16" y="59"/>
                  </a:lnTo>
                  <a:lnTo>
                    <a:pt x="26" y="65"/>
                  </a:lnTo>
                  <a:lnTo>
                    <a:pt x="37" y="68"/>
                  </a:lnTo>
                  <a:lnTo>
                    <a:pt x="48" y="65"/>
                  </a:lnTo>
                  <a:lnTo>
                    <a:pt x="56" y="59"/>
                  </a:lnTo>
                  <a:lnTo>
                    <a:pt x="62" y="49"/>
                  </a:lnTo>
                  <a:lnTo>
                    <a:pt x="64" y="38"/>
                  </a:lnTo>
                  <a:lnTo>
                    <a:pt x="62" y="27"/>
                  </a:lnTo>
                  <a:lnTo>
                    <a:pt x="56" y="18"/>
                  </a:lnTo>
                  <a:lnTo>
                    <a:pt x="47" y="11"/>
                  </a:lnTo>
                  <a:lnTo>
                    <a:pt x="37" y="9"/>
                  </a:lnTo>
                  <a:close/>
                  <a:moveTo>
                    <a:pt x="37" y="0"/>
                  </a:moveTo>
                  <a:lnTo>
                    <a:pt x="51" y="4"/>
                  </a:lnTo>
                  <a:lnTo>
                    <a:pt x="63" y="11"/>
                  </a:lnTo>
                  <a:lnTo>
                    <a:pt x="70" y="24"/>
                  </a:lnTo>
                  <a:lnTo>
                    <a:pt x="74" y="38"/>
                  </a:lnTo>
                  <a:lnTo>
                    <a:pt x="70" y="52"/>
                  </a:lnTo>
                  <a:lnTo>
                    <a:pt x="63" y="64"/>
                  </a:lnTo>
                  <a:lnTo>
                    <a:pt x="51" y="73"/>
                  </a:lnTo>
                  <a:lnTo>
                    <a:pt x="37" y="76"/>
                  </a:lnTo>
                  <a:lnTo>
                    <a:pt x="22" y="73"/>
                  </a:lnTo>
                  <a:lnTo>
                    <a:pt x="10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10" y="11"/>
                  </a:lnTo>
                  <a:lnTo>
                    <a:pt x="22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3" name="Freeform 174"/>
            <p:cNvSpPr>
              <a:spLocks/>
            </p:cNvSpPr>
            <p:nvPr userDrawn="1"/>
          </p:nvSpPr>
          <p:spPr bwMode="auto">
            <a:xfrm>
              <a:off x="1273" y="243"/>
              <a:ext cx="11" cy="24"/>
            </a:xfrm>
            <a:custGeom>
              <a:avLst/>
              <a:gdLst>
                <a:gd name="T0" fmla="*/ 25 w 33"/>
                <a:gd name="T1" fmla="*/ 0 h 73"/>
                <a:gd name="T2" fmla="*/ 29 w 33"/>
                <a:gd name="T3" fmla="*/ 1 h 73"/>
                <a:gd name="T4" fmla="*/ 33 w 33"/>
                <a:gd name="T5" fmla="*/ 3 h 73"/>
                <a:gd name="T6" fmla="*/ 29 w 33"/>
                <a:gd name="T7" fmla="*/ 10 h 73"/>
                <a:gd name="T8" fmla="*/ 27 w 33"/>
                <a:gd name="T9" fmla="*/ 10 h 73"/>
                <a:gd name="T10" fmla="*/ 25 w 33"/>
                <a:gd name="T11" fmla="*/ 9 h 73"/>
                <a:gd name="T12" fmla="*/ 21 w 33"/>
                <a:gd name="T13" fmla="*/ 10 h 73"/>
                <a:gd name="T14" fmla="*/ 19 w 33"/>
                <a:gd name="T15" fmla="*/ 11 h 73"/>
                <a:gd name="T16" fmla="*/ 17 w 33"/>
                <a:gd name="T17" fmla="*/ 13 h 73"/>
                <a:gd name="T18" fmla="*/ 15 w 33"/>
                <a:gd name="T19" fmla="*/ 17 h 73"/>
                <a:gd name="T20" fmla="*/ 13 w 33"/>
                <a:gd name="T21" fmla="*/ 21 h 73"/>
                <a:gd name="T22" fmla="*/ 12 w 33"/>
                <a:gd name="T23" fmla="*/ 25 h 73"/>
                <a:gd name="T24" fmla="*/ 9 w 33"/>
                <a:gd name="T25" fmla="*/ 34 h 73"/>
                <a:gd name="T26" fmla="*/ 9 w 33"/>
                <a:gd name="T27" fmla="*/ 49 h 73"/>
                <a:gd name="T28" fmla="*/ 9 w 33"/>
                <a:gd name="T29" fmla="*/ 73 h 73"/>
                <a:gd name="T30" fmla="*/ 0 w 33"/>
                <a:gd name="T31" fmla="*/ 73 h 73"/>
                <a:gd name="T32" fmla="*/ 0 w 33"/>
                <a:gd name="T33" fmla="*/ 3 h 73"/>
                <a:gd name="T34" fmla="*/ 9 w 33"/>
                <a:gd name="T35" fmla="*/ 3 h 73"/>
                <a:gd name="T36" fmla="*/ 9 w 33"/>
                <a:gd name="T37" fmla="*/ 12 h 73"/>
                <a:gd name="T38" fmla="*/ 13 w 33"/>
                <a:gd name="T39" fmla="*/ 7 h 73"/>
                <a:gd name="T40" fmla="*/ 17 w 33"/>
                <a:gd name="T41" fmla="*/ 4 h 73"/>
                <a:gd name="T42" fmla="*/ 20 w 33"/>
                <a:gd name="T43" fmla="*/ 1 h 73"/>
                <a:gd name="T44" fmla="*/ 25 w 33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73">
                  <a:moveTo>
                    <a:pt x="25" y="0"/>
                  </a:moveTo>
                  <a:lnTo>
                    <a:pt x="29" y="1"/>
                  </a:lnTo>
                  <a:lnTo>
                    <a:pt x="33" y="3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5" y="9"/>
                  </a:lnTo>
                  <a:lnTo>
                    <a:pt x="21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7"/>
                  </a:lnTo>
                  <a:lnTo>
                    <a:pt x="13" y="21"/>
                  </a:lnTo>
                  <a:lnTo>
                    <a:pt x="12" y="25"/>
                  </a:lnTo>
                  <a:lnTo>
                    <a:pt x="9" y="34"/>
                  </a:lnTo>
                  <a:lnTo>
                    <a:pt x="9" y="49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0" y="3"/>
                  </a:lnTo>
                  <a:lnTo>
                    <a:pt x="9" y="3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0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4" name="Freeform 175"/>
            <p:cNvSpPr>
              <a:spLocks/>
            </p:cNvSpPr>
            <p:nvPr userDrawn="1"/>
          </p:nvSpPr>
          <p:spPr bwMode="auto">
            <a:xfrm>
              <a:off x="1286" y="243"/>
              <a:ext cx="14" cy="25"/>
            </a:xfrm>
            <a:custGeom>
              <a:avLst/>
              <a:gdLst>
                <a:gd name="T0" fmla="*/ 22 w 42"/>
                <a:gd name="T1" fmla="*/ 0 h 76"/>
                <a:gd name="T2" fmla="*/ 32 w 42"/>
                <a:gd name="T3" fmla="*/ 3 h 76"/>
                <a:gd name="T4" fmla="*/ 42 w 42"/>
                <a:gd name="T5" fmla="*/ 10 h 76"/>
                <a:gd name="T6" fmla="*/ 35 w 42"/>
                <a:gd name="T7" fmla="*/ 17 h 76"/>
                <a:gd name="T8" fmla="*/ 31 w 42"/>
                <a:gd name="T9" fmla="*/ 12 h 76"/>
                <a:gd name="T10" fmla="*/ 26 w 42"/>
                <a:gd name="T11" fmla="*/ 10 h 76"/>
                <a:gd name="T12" fmla="*/ 21 w 42"/>
                <a:gd name="T13" fmla="*/ 9 h 76"/>
                <a:gd name="T14" fmla="*/ 18 w 42"/>
                <a:gd name="T15" fmla="*/ 9 h 76"/>
                <a:gd name="T16" fmla="*/ 16 w 42"/>
                <a:gd name="T17" fmla="*/ 10 h 76"/>
                <a:gd name="T18" fmla="*/ 14 w 42"/>
                <a:gd name="T19" fmla="*/ 12 h 76"/>
                <a:gd name="T20" fmla="*/ 12 w 42"/>
                <a:gd name="T21" fmla="*/ 14 h 76"/>
                <a:gd name="T22" fmla="*/ 12 w 42"/>
                <a:gd name="T23" fmla="*/ 17 h 76"/>
                <a:gd name="T24" fmla="*/ 10 w 42"/>
                <a:gd name="T25" fmla="*/ 19 h 76"/>
                <a:gd name="T26" fmla="*/ 12 w 42"/>
                <a:gd name="T27" fmla="*/ 22 h 76"/>
                <a:gd name="T28" fmla="*/ 13 w 42"/>
                <a:gd name="T29" fmla="*/ 24 h 76"/>
                <a:gd name="T30" fmla="*/ 14 w 42"/>
                <a:gd name="T31" fmla="*/ 26 h 76"/>
                <a:gd name="T32" fmla="*/ 17 w 42"/>
                <a:gd name="T33" fmla="*/ 29 h 76"/>
                <a:gd name="T34" fmla="*/ 20 w 42"/>
                <a:gd name="T35" fmla="*/ 31 h 76"/>
                <a:gd name="T36" fmla="*/ 26 w 42"/>
                <a:gd name="T37" fmla="*/ 34 h 76"/>
                <a:gd name="T38" fmla="*/ 30 w 42"/>
                <a:gd name="T39" fmla="*/ 36 h 76"/>
                <a:gd name="T40" fmla="*/ 34 w 42"/>
                <a:gd name="T41" fmla="*/ 39 h 76"/>
                <a:gd name="T42" fmla="*/ 38 w 42"/>
                <a:gd name="T43" fmla="*/ 43 h 76"/>
                <a:gd name="T44" fmla="*/ 40 w 42"/>
                <a:gd name="T45" fmla="*/ 46 h 76"/>
                <a:gd name="T46" fmla="*/ 41 w 42"/>
                <a:gd name="T47" fmla="*/ 50 h 76"/>
                <a:gd name="T48" fmla="*/ 42 w 42"/>
                <a:gd name="T49" fmla="*/ 55 h 76"/>
                <a:gd name="T50" fmla="*/ 41 w 42"/>
                <a:gd name="T51" fmla="*/ 60 h 76"/>
                <a:gd name="T52" fmla="*/ 39 w 42"/>
                <a:gd name="T53" fmla="*/ 65 h 76"/>
                <a:gd name="T54" fmla="*/ 35 w 42"/>
                <a:gd name="T55" fmla="*/ 70 h 76"/>
                <a:gd name="T56" fmla="*/ 31 w 42"/>
                <a:gd name="T57" fmla="*/ 73 h 76"/>
                <a:gd name="T58" fmla="*/ 26 w 42"/>
                <a:gd name="T59" fmla="*/ 75 h 76"/>
                <a:gd name="T60" fmla="*/ 20 w 42"/>
                <a:gd name="T61" fmla="*/ 76 h 76"/>
                <a:gd name="T62" fmla="*/ 15 w 42"/>
                <a:gd name="T63" fmla="*/ 75 h 76"/>
                <a:gd name="T64" fmla="*/ 8 w 42"/>
                <a:gd name="T65" fmla="*/ 73 h 76"/>
                <a:gd name="T66" fmla="*/ 4 w 42"/>
                <a:gd name="T67" fmla="*/ 70 h 76"/>
                <a:gd name="T68" fmla="*/ 0 w 42"/>
                <a:gd name="T69" fmla="*/ 65 h 76"/>
                <a:gd name="T70" fmla="*/ 5 w 42"/>
                <a:gd name="T71" fmla="*/ 59 h 76"/>
                <a:gd name="T72" fmla="*/ 9 w 42"/>
                <a:gd name="T73" fmla="*/ 63 h 76"/>
                <a:gd name="T74" fmla="*/ 15 w 42"/>
                <a:gd name="T75" fmla="*/ 67 h 76"/>
                <a:gd name="T76" fmla="*/ 20 w 42"/>
                <a:gd name="T77" fmla="*/ 68 h 76"/>
                <a:gd name="T78" fmla="*/ 24 w 42"/>
                <a:gd name="T79" fmla="*/ 67 h 76"/>
                <a:gd name="T80" fmla="*/ 27 w 42"/>
                <a:gd name="T81" fmla="*/ 65 h 76"/>
                <a:gd name="T82" fmla="*/ 29 w 42"/>
                <a:gd name="T83" fmla="*/ 63 h 76"/>
                <a:gd name="T84" fmla="*/ 31 w 42"/>
                <a:gd name="T85" fmla="*/ 61 h 76"/>
                <a:gd name="T86" fmla="*/ 32 w 42"/>
                <a:gd name="T87" fmla="*/ 58 h 76"/>
                <a:gd name="T88" fmla="*/ 33 w 42"/>
                <a:gd name="T89" fmla="*/ 55 h 76"/>
                <a:gd name="T90" fmla="*/ 33 w 42"/>
                <a:gd name="T91" fmla="*/ 52 h 76"/>
                <a:gd name="T92" fmla="*/ 31 w 42"/>
                <a:gd name="T93" fmla="*/ 49 h 76"/>
                <a:gd name="T94" fmla="*/ 30 w 42"/>
                <a:gd name="T95" fmla="*/ 47 h 76"/>
                <a:gd name="T96" fmla="*/ 27 w 42"/>
                <a:gd name="T97" fmla="*/ 45 h 76"/>
                <a:gd name="T98" fmla="*/ 24 w 42"/>
                <a:gd name="T99" fmla="*/ 43 h 76"/>
                <a:gd name="T100" fmla="*/ 18 w 42"/>
                <a:gd name="T101" fmla="*/ 39 h 76"/>
                <a:gd name="T102" fmla="*/ 14 w 42"/>
                <a:gd name="T103" fmla="*/ 37 h 76"/>
                <a:gd name="T104" fmla="*/ 9 w 42"/>
                <a:gd name="T105" fmla="*/ 34 h 76"/>
                <a:gd name="T106" fmla="*/ 6 w 42"/>
                <a:gd name="T107" fmla="*/ 31 h 76"/>
                <a:gd name="T108" fmla="*/ 4 w 42"/>
                <a:gd name="T109" fmla="*/ 27 h 76"/>
                <a:gd name="T110" fmla="*/ 3 w 42"/>
                <a:gd name="T111" fmla="*/ 23 h 76"/>
                <a:gd name="T112" fmla="*/ 3 w 42"/>
                <a:gd name="T113" fmla="*/ 19 h 76"/>
                <a:gd name="T114" fmla="*/ 3 w 42"/>
                <a:gd name="T115" fmla="*/ 14 h 76"/>
                <a:gd name="T116" fmla="*/ 5 w 42"/>
                <a:gd name="T117" fmla="*/ 10 h 76"/>
                <a:gd name="T118" fmla="*/ 8 w 42"/>
                <a:gd name="T119" fmla="*/ 6 h 76"/>
                <a:gd name="T120" fmla="*/ 12 w 42"/>
                <a:gd name="T121" fmla="*/ 3 h 76"/>
                <a:gd name="T122" fmla="*/ 17 w 42"/>
                <a:gd name="T123" fmla="*/ 1 h 76"/>
                <a:gd name="T124" fmla="*/ 22 w 42"/>
                <a:gd name="T1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76">
                  <a:moveTo>
                    <a:pt x="22" y="0"/>
                  </a:moveTo>
                  <a:lnTo>
                    <a:pt x="32" y="3"/>
                  </a:lnTo>
                  <a:lnTo>
                    <a:pt x="42" y="10"/>
                  </a:lnTo>
                  <a:lnTo>
                    <a:pt x="35" y="17"/>
                  </a:lnTo>
                  <a:lnTo>
                    <a:pt x="31" y="12"/>
                  </a:lnTo>
                  <a:lnTo>
                    <a:pt x="26" y="10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4" y="26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9"/>
                  </a:lnTo>
                  <a:lnTo>
                    <a:pt x="38" y="43"/>
                  </a:lnTo>
                  <a:lnTo>
                    <a:pt x="40" y="46"/>
                  </a:lnTo>
                  <a:lnTo>
                    <a:pt x="41" y="50"/>
                  </a:lnTo>
                  <a:lnTo>
                    <a:pt x="42" y="55"/>
                  </a:lnTo>
                  <a:lnTo>
                    <a:pt x="41" y="60"/>
                  </a:lnTo>
                  <a:lnTo>
                    <a:pt x="39" y="65"/>
                  </a:lnTo>
                  <a:lnTo>
                    <a:pt x="35" y="70"/>
                  </a:lnTo>
                  <a:lnTo>
                    <a:pt x="31" y="73"/>
                  </a:lnTo>
                  <a:lnTo>
                    <a:pt x="26" y="75"/>
                  </a:lnTo>
                  <a:lnTo>
                    <a:pt x="20" y="76"/>
                  </a:lnTo>
                  <a:lnTo>
                    <a:pt x="15" y="75"/>
                  </a:lnTo>
                  <a:lnTo>
                    <a:pt x="8" y="73"/>
                  </a:lnTo>
                  <a:lnTo>
                    <a:pt x="4" y="70"/>
                  </a:lnTo>
                  <a:lnTo>
                    <a:pt x="0" y="65"/>
                  </a:lnTo>
                  <a:lnTo>
                    <a:pt x="5" y="59"/>
                  </a:lnTo>
                  <a:lnTo>
                    <a:pt x="9" y="63"/>
                  </a:lnTo>
                  <a:lnTo>
                    <a:pt x="15" y="67"/>
                  </a:lnTo>
                  <a:lnTo>
                    <a:pt x="20" y="68"/>
                  </a:lnTo>
                  <a:lnTo>
                    <a:pt x="24" y="67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1" y="61"/>
                  </a:lnTo>
                  <a:lnTo>
                    <a:pt x="32" y="58"/>
                  </a:lnTo>
                  <a:lnTo>
                    <a:pt x="33" y="55"/>
                  </a:lnTo>
                  <a:lnTo>
                    <a:pt x="33" y="52"/>
                  </a:lnTo>
                  <a:lnTo>
                    <a:pt x="31" y="49"/>
                  </a:lnTo>
                  <a:lnTo>
                    <a:pt x="30" y="47"/>
                  </a:lnTo>
                  <a:lnTo>
                    <a:pt x="27" y="45"/>
                  </a:lnTo>
                  <a:lnTo>
                    <a:pt x="24" y="43"/>
                  </a:lnTo>
                  <a:lnTo>
                    <a:pt x="18" y="39"/>
                  </a:lnTo>
                  <a:lnTo>
                    <a:pt x="14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5" name="Freeform 176"/>
            <p:cNvSpPr>
              <a:spLocks/>
            </p:cNvSpPr>
            <p:nvPr userDrawn="1"/>
          </p:nvSpPr>
          <p:spPr bwMode="auto">
            <a:xfrm>
              <a:off x="1305" y="243"/>
              <a:ext cx="25" cy="25"/>
            </a:xfrm>
            <a:custGeom>
              <a:avLst/>
              <a:gdLst>
                <a:gd name="T0" fmla="*/ 40 w 73"/>
                <a:gd name="T1" fmla="*/ 0 h 76"/>
                <a:gd name="T2" fmla="*/ 50 w 73"/>
                <a:gd name="T3" fmla="*/ 1 h 76"/>
                <a:gd name="T4" fmla="*/ 60 w 73"/>
                <a:gd name="T5" fmla="*/ 5 h 76"/>
                <a:gd name="T6" fmla="*/ 65 w 73"/>
                <a:gd name="T7" fmla="*/ 8 h 76"/>
                <a:gd name="T8" fmla="*/ 70 w 73"/>
                <a:gd name="T9" fmla="*/ 12 h 76"/>
                <a:gd name="T10" fmla="*/ 73 w 73"/>
                <a:gd name="T11" fmla="*/ 17 h 76"/>
                <a:gd name="T12" fmla="*/ 66 w 73"/>
                <a:gd name="T13" fmla="*/ 22 h 76"/>
                <a:gd name="T14" fmla="*/ 59 w 73"/>
                <a:gd name="T15" fmla="*/ 14 h 76"/>
                <a:gd name="T16" fmla="*/ 50 w 73"/>
                <a:gd name="T17" fmla="*/ 10 h 76"/>
                <a:gd name="T18" fmla="*/ 40 w 73"/>
                <a:gd name="T19" fmla="*/ 9 h 76"/>
                <a:gd name="T20" fmla="*/ 28 w 73"/>
                <a:gd name="T21" fmla="*/ 11 h 76"/>
                <a:gd name="T22" fmla="*/ 19 w 73"/>
                <a:gd name="T23" fmla="*/ 18 h 76"/>
                <a:gd name="T24" fmla="*/ 12 w 73"/>
                <a:gd name="T25" fmla="*/ 26 h 76"/>
                <a:gd name="T26" fmla="*/ 10 w 73"/>
                <a:gd name="T27" fmla="*/ 38 h 76"/>
                <a:gd name="T28" fmla="*/ 12 w 73"/>
                <a:gd name="T29" fmla="*/ 49 h 76"/>
                <a:gd name="T30" fmla="*/ 19 w 73"/>
                <a:gd name="T31" fmla="*/ 59 h 76"/>
                <a:gd name="T32" fmla="*/ 28 w 73"/>
                <a:gd name="T33" fmla="*/ 65 h 76"/>
                <a:gd name="T34" fmla="*/ 40 w 73"/>
                <a:gd name="T35" fmla="*/ 68 h 76"/>
                <a:gd name="T36" fmla="*/ 50 w 73"/>
                <a:gd name="T37" fmla="*/ 67 h 76"/>
                <a:gd name="T38" fmla="*/ 59 w 73"/>
                <a:gd name="T39" fmla="*/ 62 h 76"/>
                <a:gd name="T40" fmla="*/ 66 w 73"/>
                <a:gd name="T41" fmla="*/ 55 h 76"/>
                <a:gd name="T42" fmla="*/ 73 w 73"/>
                <a:gd name="T43" fmla="*/ 60 h 76"/>
                <a:gd name="T44" fmla="*/ 70 w 73"/>
                <a:gd name="T45" fmla="*/ 64 h 76"/>
                <a:gd name="T46" fmla="*/ 64 w 73"/>
                <a:gd name="T47" fmla="*/ 69 h 76"/>
                <a:gd name="T48" fmla="*/ 59 w 73"/>
                <a:gd name="T49" fmla="*/ 72 h 76"/>
                <a:gd name="T50" fmla="*/ 49 w 73"/>
                <a:gd name="T51" fmla="*/ 75 h 76"/>
                <a:gd name="T52" fmla="*/ 39 w 73"/>
                <a:gd name="T53" fmla="*/ 76 h 76"/>
                <a:gd name="T54" fmla="*/ 24 w 73"/>
                <a:gd name="T55" fmla="*/ 73 h 76"/>
                <a:gd name="T56" fmla="*/ 12 w 73"/>
                <a:gd name="T57" fmla="*/ 65 h 76"/>
                <a:gd name="T58" fmla="*/ 4 w 73"/>
                <a:gd name="T59" fmla="*/ 54 h 76"/>
                <a:gd name="T60" fmla="*/ 0 w 73"/>
                <a:gd name="T61" fmla="*/ 38 h 76"/>
                <a:gd name="T62" fmla="*/ 4 w 73"/>
                <a:gd name="T63" fmla="*/ 24 h 76"/>
                <a:gd name="T64" fmla="*/ 12 w 73"/>
                <a:gd name="T65" fmla="*/ 11 h 76"/>
                <a:gd name="T66" fmla="*/ 20 w 73"/>
                <a:gd name="T67" fmla="*/ 6 h 76"/>
                <a:gd name="T68" fmla="*/ 30 w 73"/>
                <a:gd name="T69" fmla="*/ 1 h 76"/>
                <a:gd name="T70" fmla="*/ 40 w 73"/>
                <a:gd name="T7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76">
                  <a:moveTo>
                    <a:pt x="40" y="0"/>
                  </a:moveTo>
                  <a:lnTo>
                    <a:pt x="50" y="1"/>
                  </a:lnTo>
                  <a:lnTo>
                    <a:pt x="60" y="5"/>
                  </a:lnTo>
                  <a:lnTo>
                    <a:pt x="65" y="8"/>
                  </a:lnTo>
                  <a:lnTo>
                    <a:pt x="70" y="12"/>
                  </a:lnTo>
                  <a:lnTo>
                    <a:pt x="73" y="17"/>
                  </a:lnTo>
                  <a:lnTo>
                    <a:pt x="66" y="22"/>
                  </a:lnTo>
                  <a:lnTo>
                    <a:pt x="59" y="14"/>
                  </a:lnTo>
                  <a:lnTo>
                    <a:pt x="50" y="10"/>
                  </a:lnTo>
                  <a:lnTo>
                    <a:pt x="40" y="9"/>
                  </a:lnTo>
                  <a:lnTo>
                    <a:pt x="28" y="11"/>
                  </a:lnTo>
                  <a:lnTo>
                    <a:pt x="19" y="18"/>
                  </a:lnTo>
                  <a:lnTo>
                    <a:pt x="12" y="26"/>
                  </a:lnTo>
                  <a:lnTo>
                    <a:pt x="10" y="38"/>
                  </a:lnTo>
                  <a:lnTo>
                    <a:pt x="12" y="49"/>
                  </a:lnTo>
                  <a:lnTo>
                    <a:pt x="19" y="59"/>
                  </a:lnTo>
                  <a:lnTo>
                    <a:pt x="28" y="65"/>
                  </a:lnTo>
                  <a:lnTo>
                    <a:pt x="40" y="68"/>
                  </a:lnTo>
                  <a:lnTo>
                    <a:pt x="50" y="67"/>
                  </a:lnTo>
                  <a:lnTo>
                    <a:pt x="59" y="62"/>
                  </a:lnTo>
                  <a:lnTo>
                    <a:pt x="66" y="55"/>
                  </a:lnTo>
                  <a:lnTo>
                    <a:pt x="73" y="60"/>
                  </a:lnTo>
                  <a:lnTo>
                    <a:pt x="70" y="64"/>
                  </a:lnTo>
                  <a:lnTo>
                    <a:pt x="64" y="69"/>
                  </a:lnTo>
                  <a:lnTo>
                    <a:pt x="59" y="72"/>
                  </a:lnTo>
                  <a:lnTo>
                    <a:pt x="49" y="75"/>
                  </a:lnTo>
                  <a:lnTo>
                    <a:pt x="39" y="76"/>
                  </a:lnTo>
                  <a:lnTo>
                    <a:pt x="24" y="73"/>
                  </a:lnTo>
                  <a:lnTo>
                    <a:pt x="12" y="65"/>
                  </a:lnTo>
                  <a:lnTo>
                    <a:pt x="4" y="54"/>
                  </a:lnTo>
                  <a:lnTo>
                    <a:pt x="0" y="38"/>
                  </a:lnTo>
                  <a:lnTo>
                    <a:pt x="4" y="24"/>
                  </a:lnTo>
                  <a:lnTo>
                    <a:pt x="12" y="11"/>
                  </a:lnTo>
                  <a:lnTo>
                    <a:pt x="20" y="6"/>
                  </a:lnTo>
                  <a:lnTo>
                    <a:pt x="30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6" name="Freeform 177"/>
            <p:cNvSpPr>
              <a:spLocks/>
            </p:cNvSpPr>
            <p:nvPr userDrawn="1"/>
          </p:nvSpPr>
          <p:spPr bwMode="auto">
            <a:xfrm>
              <a:off x="1334" y="234"/>
              <a:ext cx="21" cy="33"/>
            </a:xfrm>
            <a:custGeom>
              <a:avLst/>
              <a:gdLst>
                <a:gd name="T0" fmla="*/ 0 w 62"/>
                <a:gd name="T1" fmla="*/ 0 h 99"/>
                <a:gd name="T2" fmla="*/ 9 w 62"/>
                <a:gd name="T3" fmla="*/ 0 h 99"/>
                <a:gd name="T4" fmla="*/ 9 w 62"/>
                <a:gd name="T5" fmla="*/ 42 h 99"/>
                <a:gd name="T6" fmla="*/ 16 w 62"/>
                <a:gd name="T7" fmla="*/ 33 h 99"/>
                <a:gd name="T8" fmla="*/ 26 w 62"/>
                <a:gd name="T9" fmla="*/ 29 h 99"/>
                <a:gd name="T10" fmla="*/ 36 w 62"/>
                <a:gd name="T11" fmla="*/ 26 h 99"/>
                <a:gd name="T12" fmla="*/ 41 w 62"/>
                <a:gd name="T13" fmla="*/ 27 h 99"/>
                <a:gd name="T14" fmla="*/ 46 w 62"/>
                <a:gd name="T15" fmla="*/ 29 h 99"/>
                <a:gd name="T16" fmla="*/ 50 w 62"/>
                <a:gd name="T17" fmla="*/ 31 h 99"/>
                <a:gd name="T18" fmla="*/ 54 w 62"/>
                <a:gd name="T19" fmla="*/ 34 h 99"/>
                <a:gd name="T20" fmla="*/ 57 w 62"/>
                <a:gd name="T21" fmla="*/ 38 h 99"/>
                <a:gd name="T22" fmla="*/ 60 w 62"/>
                <a:gd name="T23" fmla="*/ 43 h 99"/>
                <a:gd name="T24" fmla="*/ 61 w 62"/>
                <a:gd name="T25" fmla="*/ 51 h 99"/>
                <a:gd name="T26" fmla="*/ 62 w 62"/>
                <a:gd name="T27" fmla="*/ 63 h 99"/>
                <a:gd name="T28" fmla="*/ 62 w 62"/>
                <a:gd name="T29" fmla="*/ 99 h 99"/>
                <a:gd name="T30" fmla="*/ 53 w 62"/>
                <a:gd name="T31" fmla="*/ 99 h 99"/>
                <a:gd name="T32" fmla="*/ 53 w 62"/>
                <a:gd name="T33" fmla="*/ 65 h 99"/>
                <a:gd name="T34" fmla="*/ 52 w 62"/>
                <a:gd name="T35" fmla="*/ 59 h 99"/>
                <a:gd name="T36" fmla="*/ 52 w 62"/>
                <a:gd name="T37" fmla="*/ 53 h 99"/>
                <a:gd name="T38" fmla="*/ 52 w 62"/>
                <a:gd name="T39" fmla="*/ 50 h 99"/>
                <a:gd name="T40" fmla="*/ 51 w 62"/>
                <a:gd name="T41" fmla="*/ 46 h 99"/>
                <a:gd name="T42" fmla="*/ 49 w 62"/>
                <a:gd name="T43" fmla="*/ 43 h 99"/>
                <a:gd name="T44" fmla="*/ 47 w 62"/>
                <a:gd name="T45" fmla="*/ 39 h 99"/>
                <a:gd name="T46" fmla="*/ 43 w 62"/>
                <a:gd name="T47" fmla="*/ 37 h 99"/>
                <a:gd name="T48" fmla="*/ 39 w 62"/>
                <a:gd name="T49" fmla="*/ 35 h 99"/>
                <a:gd name="T50" fmla="*/ 34 w 62"/>
                <a:gd name="T51" fmla="*/ 35 h 99"/>
                <a:gd name="T52" fmla="*/ 28 w 62"/>
                <a:gd name="T53" fmla="*/ 35 h 99"/>
                <a:gd name="T54" fmla="*/ 23 w 62"/>
                <a:gd name="T55" fmla="*/ 37 h 99"/>
                <a:gd name="T56" fmla="*/ 18 w 62"/>
                <a:gd name="T57" fmla="*/ 40 h 99"/>
                <a:gd name="T58" fmla="*/ 15 w 62"/>
                <a:gd name="T59" fmla="*/ 45 h 99"/>
                <a:gd name="T60" fmla="*/ 12 w 62"/>
                <a:gd name="T61" fmla="*/ 49 h 99"/>
                <a:gd name="T62" fmla="*/ 10 w 62"/>
                <a:gd name="T63" fmla="*/ 53 h 99"/>
                <a:gd name="T64" fmla="*/ 10 w 62"/>
                <a:gd name="T65" fmla="*/ 61 h 99"/>
                <a:gd name="T66" fmla="*/ 9 w 62"/>
                <a:gd name="T67" fmla="*/ 73 h 99"/>
                <a:gd name="T68" fmla="*/ 9 w 62"/>
                <a:gd name="T69" fmla="*/ 99 h 99"/>
                <a:gd name="T70" fmla="*/ 0 w 62"/>
                <a:gd name="T71" fmla="*/ 99 h 99"/>
                <a:gd name="T72" fmla="*/ 0 w 62"/>
                <a:gd name="T7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99">
                  <a:moveTo>
                    <a:pt x="0" y="0"/>
                  </a:moveTo>
                  <a:lnTo>
                    <a:pt x="9" y="0"/>
                  </a:lnTo>
                  <a:lnTo>
                    <a:pt x="9" y="42"/>
                  </a:lnTo>
                  <a:lnTo>
                    <a:pt x="16" y="33"/>
                  </a:lnTo>
                  <a:lnTo>
                    <a:pt x="26" y="29"/>
                  </a:lnTo>
                  <a:lnTo>
                    <a:pt x="36" y="26"/>
                  </a:lnTo>
                  <a:lnTo>
                    <a:pt x="41" y="27"/>
                  </a:lnTo>
                  <a:lnTo>
                    <a:pt x="46" y="29"/>
                  </a:lnTo>
                  <a:lnTo>
                    <a:pt x="50" y="31"/>
                  </a:lnTo>
                  <a:lnTo>
                    <a:pt x="54" y="34"/>
                  </a:lnTo>
                  <a:lnTo>
                    <a:pt x="57" y="38"/>
                  </a:lnTo>
                  <a:lnTo>
                    <a:pt x="60" y="43"/>
                  </a:lnTo>
                  <a:lnTo>
                    <a:pt x="61" y="51"/>
                  </a:lnTo>
                  <a:lnTo>
                    <a:pt x="62" y="63"/>
                  </a:lnTo>
                  <a:lnTo>
                    <a:pt x="62" y="99"/>
                  </a:lnTo>
                  <a:lnTo>
                    <a:pt x="53" y="99"/>
                  </a:lnTo>
                  <a:lnTo>
                    <a:pt x="53" y="65"/>
                  </a:lnTo>
                  <a:lnTo>
                    <a:pt x="52" y="59"/>
                  </a:lnTo>
                  <a:lnTo>
                    <a:pt x="52" y="53"/>
                  </a:lnTo>
                  <a:lnTo>
                    <a:pt x="52" y="50"/>
                  </a:lnTo>
                  <a:lnTo>
                    <a:pt x="51" y="46"/>
                  </a:lnTo>
                  <a:lnTo>
                    <a:pt x="49" y="43"/>
                  </a:lnTo>
                  <a:lnTo>
                    <a:pt x="47" y="39"/>
                  </a:lnTo>
                  <a:lnTo>
                    <a:pt x="43" y="37"/>
                  </a:lnTo>
                  <a:lnTo>
                    <a:pt x="39" y="35"/>
                  </a:lnTo>
                  <a:lnTo>
                    <a:pt x="34" y="35"/>
                  </a:lnTo>
                  <a:lnTo>
                    <a:pt x="28" y="35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5" y="45"/>
                  </a:lnTo>
                  <a:lnTo>
                    <a:pt x="12" y="49"/>
                  </a:lnTo>
                  <a:lnTo>
                    <a:pt x="10" y="53"/>
                  </a:lnTo>
                  <a:lnTo>
                    <a:pt x="10" y="61"/>
                  </a:lnTo>
                  <a:lnTo>
                    <a:pt x="9" y="73"/>
                  </a:lnTo>
                  <a:lnTo>
                    <a:pt x="9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Freeform 178"/>
            <p:cNvSpPr>
              <a:spLocks/>
            </p:cNvSpPr>
            <p:nvPr userDrawn="1"/>
          </p:nvSpPr>
          <p:spPr bwMode="auto">
            <a:xfrm>
              <a:off x="1361" y="244"/>
              <a:ext cx="20" cy="24"/>
            </a:xfrm>
            <a:custGeom>
              <a:avLst/>
              <a:gdLst>
                <a:gd name="T0" fmla="*/ 0 w 62"/>
                <a:gd name="T1" fmla="*/ 0 h 72"/>
                <a:gd name="T2" fmla="*/ 10 w 62"/>
                <a:gd name="T3" fmla="*/ 0 h 72"/>
                <a:gd name="T4" fmla="*/ 10 w 62"/>
                <a:gd name="T5" fmla="*/ 33 h 72"/>
                <a:gd name="T6" fmla="*/ 10 w 62"/>
                <a:gd name="T7" fmla="*/ 41 h 72"/>
                <a:gd name="T8" fmla="*/ 10 w 62"/>
                <a:gd name="T9" fmla="*/ 46 h 72"/>
                <a:gd name="T10" fmla="*/ 11 w 62"/>
                <a:gd name="T11" fmla="*/ 51 h 72"/>
                <a:gd name="T12" fmla="*/ 12 w 62"/>
                <a:gd name="T13" fmla="*/ 54 h 72"/>
                <a:gd name="T14" fmla="*/ 14 w 62"/>
                <a:gd name="T15" fmla="*/ 58 h 72"/>
                <a:gd name="T16" fmla="*/ 16 w 62"/>
                <a:gd name="T17" fmla="*/ 60 h 72"/>
                <a:gd name="T18" fmla="*/ 20 w 62"/>
                <a:gd name="T19" fmla="*/ 62 h 72"/>
                <a:gd name="T20" fmla="*/ 24 w 62"/>
                <a:gd name="T21" fmla="*/ 64 h 72"/>
                <a:gd name="T22" fmla="*/ 28 w 62"/>
                <a:gd name="T23" fmla="*/ 64 h 72"/>
                <a:gd name="T24" fmla="*/ 34 w 62"/>
                <a:gd name="T25" fmla="*/ 64 h 72"/>
                <a:gd name="T26" fmla="*/ 39 w 62"/>
                <a:gd name="T27" fmla="*/ 61 h 72"/>
                <a:gd name="T28" fmla="*/ 44 w 62"/>
                <a:gd name="T29" fmla="*/ 58 h 72"/>
                <a:gd name="T30" fmla="*/ 47 w 62"/>
                <a:gd name="T31" fmla="*/ 55 h 72"/>
                <a:gd name="T32" fmla="*/ 50 w 62"/>
                <a:gd name="T33" fmla="*/ 49 h 72"/>
                <a:gd name="T34" fmla="*/ 52 w 62"/>
                <a:gd name="T35" fmla="*/ 45 h 72"/>
                <a:gd name="T36" fmla="*/ 53 w 62"/>
                <a:gd name="T37" fmla="*/ 37 h 72"/>
                <a:gd name="T38" fmla="*/ 53 w 62"/>
                <a:gd name="T39" fmla="*/ 26 h 72"/>
                <a:gd name="T40" fmla="*/ 53 w 62"/>
                <a:gd name="T41" fmla="*/ 0 h 72"/>
                <a:gd name="T42" fmla="*/ 62 w 62"/>
                <a:gd name="T43" fmla="*/ 0 h 72"/>
                <a:gd name="T44" fmla="*/ 62 w 62"/>
                <a:gd name="T45" fmla="*/ 70 h 72"/>
                <a:gd name="T46" fmla="*/ 53 w 62"/>
                <a:gd name="T47" fmla="*/ 70 h 72"/>
                <a:gd name="T48" fmla="*/ 53 w 62"/>
                <a:gd name="T49" fmla="*/ 58 h 72"/>
                <a:gd name="T50" fmla="*/ 46 w 62"/>
                <a:gd name="T51" fmla="*/ 66 h 72"/>
                <a:gd name="T52" fmla="*/ 36 w 62"/>
                <a:gd name="T53" fmla="*/ 71 h 72"/>
                <a:gd name="T54" fmla="*/ 26 w 62"/>
                <a:gd name="T55" fmla="*/ 72 h 72"/>
                <a:gd name="T56" fmla="*/ 22 w 62"/>
                <a:gd name="T57" fmla="*/ 72 h 72"/>
                <a:gd name="T58" fmla="*/ 16 w 62"/>
                <a:gd name="T59" fmla="*/ 70 h 72"/>
                <a:gd name="T60" fmla="*/ 12 w 62"/>
                <a:gd name="T61" fmla="*/ 68 h 72"/>
                <a:gd name="T62" fmla="*/ 8 w 62"/>
                <a:gd name="T63" fmla="*/ 65 h 72"/>
                <a:gd name="T64" fmla="*/ 6 w 62"/>
                <a:gd name="T65" fmla="*/ 61 h 72"/>
                <a:gd name="T66" fmla="*/ 3 w 62"/>
                <a:gd name="T67" fmla="*/ 57 h 72"/>
                <a:gd name="T68" fmla="*/ 1 w 62"/>
                <a:gd name="T69" fmla="*/ 48 h 72"/>
                <a:gd name="T70" fmla="*/ 0 w 62"/>
                <a:gd name="T71" fmla="*/ 36 h 72"/>
                <a:gd name="T72" fmla="*/ 0 w 62"/>
                <a:gd name="T7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2">
                  <a:moveTo>
                    <a:pt x="0" y="0"/>
                  </a:moveTo>
                  <a:lnTo>
                    <a:pt x="10" y="0"/>
                  </a:lnTo>
                  <a:lnTo>
                    <a:pt x="10" y="33"/>
                  </a:lnTo>
                  <a:lnTo>
                    <a:pt x="10" y="41"/>
                  </a:lnTo>
                  <a:lnTo>
                    <a:pt x="10" y="46"/>
                  </a:lnTo>
                  <a:lnTo>
                    <a:pt x="11" y="51"/>
                  </a:lnTo>
                  <a:lnTo>
                    <a:pt x="12" y="54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4" y="64"/>
                  </a:lnTo>
                  <a:lnTo>
                    <a:pt x="39" y="61"/>
                  </a:lnTo>
                  <a:lnTo>
                    <a:pt x="44" y="58"/>
                  </a:lnTo>
                  <a:lnTo>
                    <a:pt x="47" y="55"/>
                  </a:lnTo>
                  <a:lnTo>
                    <a:pt x="50" y="49"/>
                  </a:lnTo>
                  <a:lnTo>
                    <a:pt x="52" y="45"/>
                  </a:lnTo>
                  <a:lnTo>
                    <a:pt x="53" y="37"/>
                  </a:lnTo>
                  <a:lnTo>
                    <a:pt x="53" y="26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62" y="70"/>
                  </a:lnTo>
                  <a:lnTo>
                    <a:pt x="53" y="70"/>
                  </a:lnTo>
                  <a:lnTo>
                    <a:pt x="53" y="58"/>
                  </a:lnTo>
                  <a:lnTo>
                    <a:pt x="46" y="66"/>
                  </a:lnTo>
                  <a:lnTo>
                    <a:pt x="36" y="71"/>
                  </a:lnTo>
                  <a:lnTo>
                    <a:pt x="26" y="72"/>
                  </a:lnTo>
                  <a:lnTo>
                    <a:pt x="22" y="72"/>
                  </a:lnTo>
                  <a:lnTo>
                    <a:pt x="16" y="70"/>
                  </a:lnTo>
                  <a:lnTo>
                    <a:pt x="12" y="68"/>
                  </a:lnTo>
                  <a:lnTo>
                    <a:pt x="8" y="65"/>
                  </a:lnTo>
                  <a:lnTo>
                    <a:pt x="6" y="61"/>
                  </a:lnTo>
                  <a:lnTo>
                    <a:pt x="3" y="57"/>
                  </a:lnTo>
                  <a:lnTo>
                    <a:pt x="1" y="48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8" name="Freeform 179"/>
            <p:cNvSpPr>
              <a:spLocks/>
            </p:cNvSpPr>
            <p:nvPr userDrawn="1"/>
          </p:nvSpPr>
          <p:spPr bwMode="auto">
            <a:xfrm>
              <a:off x="1388" y="243"/>
              <a:ext cx="21" cy="24"/>
            </a:xfrm>
            <a:custGeom>
              <a:avLst/>
              <a:gdLst>
                <a:gd name="T0" fmla="*/ 35 w 63"/>
                <a:gd name="T1" fmla="*/ 0 h 73"/>
                <a:gd name="T2" fmla="*/ 41 w 63"/>
                <a:gd name="T3" fmla="*/ 1 h 73"/>
                <a:gd name="T4" fmla="*/ 46 w 63"/>
                <a:gd name="T5" fmla="*/ 3 h 73"/>
                <a:gd name="T6" fmla="*/ 51 w 63"/>
                <a:gd name="T7" fmla="*/ 5 h 73"/>
                <a:gd name="T8" fmla="*/ 54 w 63"/>
                <a:gd name="T9" fmla="*/ 8 h 73"/>
                <a:gd name="T10" fmla="*/ 57 w 63"/>
                <a:gd name="T11" fmla="*/ 12 h 73"/>
                <a:gd name="T12" fmla="*/ 59 w 63"/>
                <a:gd name="T13" fmla="*/ 17 h 73"/>
                <a:gd name="T14" fmla="*/ 61 w 63"/>
                <a:gd name="T15" fmla="*/ 25 h 73"/>
                <a:gd name="T16" fmla="*/ 63 w 63"/>
                <a:gd name="T17" fmla="*/ 37 h 73"/>
                <a:gd name="T18" fmla="*/ 63 w 63"/>
                <a:gd name="T19" fmla="*/ 73 h 73"/>
                <a:gd name="T20" fmla="*/ 53 w 63"/>
                <a:gd name="T21" fmla="*/ 73 h 73"/>
                <a:gd name="T22" fmla="*/ 53 w 63"/>
                <a:gd name="T23" fmla="*/ 39 h 73"/>
                <a:gd name="T24" fmla="*/ 53 w 63"/>
                <a:gd name="T25" fmla="*/ 32 h 73"/>
                <a:gd name="T26" fmla="*/ 53 w 63"/>
                <a:gd name="T27" fmla="*/ 26 h 73"/>
                <a:gd name="T28" fmla="*/ 52 w 63"/>
                <a:gd name="T29" fmla="*/ 23 h 73"/>
                <a:gd name="T30" fmla="*/ 51 w 63"/>
                <a:gd name="T31" fmla="*/ 19 h 73"/>
                <a:gd name="T32" fmla="*/ 48 w 63"/>
                <a:gd name="T33" fmla="*/ 16 h 73"/>
                <a:gd name="T34" fmla="*/ 45 w 63"/>
                <a:gd name="T35" fmla="*/ 12 h 73"/>
                <a:gd name="T36" fmla="*/ 42 w 63"/>
                <a:gd name="T37" fmla="*/ 10 h 73"/>
                <a:gd name="T38" fmla="*/ 39 w 63"/>
                <a:gd name="T39" fmla="*/ 9 h 73"/>
                <a:gd name="T40" fmla="*/ 33 w 63"/>
                <a:gd name="T41" fmla="*/ 9 h 73"/>
                <a:gd name="T42" fmla="*/ 29 w 63"/>
                <a:gd name="T43" fmla="*/ 9 h 73"/>
                <a:gd name="T44" fmla="*/ 24 w 63"/>
                <a:gd name="T45" fmla="*/ 11 h 73"/>
                <a:gd name="T46" fmla="*/ 19 w 63"/>
                <a:gd name="T47" fmla="*/ 14 h 73"/>
                <a:gd name="T48" fmla="*/ 15 w 63"/>
                <a:gd name="T49" fmla="*/ 19 h 73"/>
                <a:gd name="T50" fmla="*/ 13 w 63"/>
                <a:gd name="T51" fmla="*/ 23 h 73"/>
                <a:gd name="T52" fmla="*/ 11 w 63"/>
                <a:gd name="T53" fmla="*/ 27 h 73"/>
                <a:gd name="T54" fmla="*/ 9 w 63"/>
                <a:gd name="T55" fmla="*/ 35 h 73"/>
                <a:gd name="T56" fmla="*/ 9 w 63"/>
                <a:gd name="T57" fmla="*/ 47 h 73"/>
                <a:gd name="T58" fmla="*/ 9 w 63"/>
                <a:gd name="T59" fmla="*/ 73 h 73"/>
                <a:gd name="T60" fmla="*/ 0 w 63"/>
                <a:gd name="T61" fmla="*/ 73 h 73"/>
                <a:gd name="T62" fmla="*/ 0 w 63"/>
                <a:gd name="T63" fmla="*/ 3 h 73"/>
                <a:gd name="T64" fmla="*/ 9 w 63"/>
                <a:gd name="T65" fmla="*/ 3 h 73"/>
                <a:gd name="T66" fmla="*/ 9 w 63"/>
                <a:gd name="T67" fmla="*/ 16 h 73"/>
                <a:gd name="T68" fmla="*/ 17 w 63"/>
                <a:gd name="T69" fmla="*/ 7 h 73"/>
                <a:gd name="T70" fmla="*/ 26 w 63"/>
                <a:gd name="T71" fmla="*/ 3 h 73"/>
                <a:gd name="T72" fmla="*/ 35 w 63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73">
                  <a:moveTo>
                    <a:pt x="35" y="0"/>
                  </a:moveTo>
                  <a:lnTo>
                    <a:pt x="41" y="1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4" y="8"/>
                  </a:lnTo>
                  <a:lnTo>
                    <a:pt x="57" y="12"/>
                  </a:lnTo>
                  <a:lnTo>
                    <a:pt x="59" y="17"/>
                  </a:lnTo>
                  <a:lnTo>
                    <a:pt x="61" y="25"/>
                  </a:lnTo>
                  <a:lnTo>
                    <a:pt x="63" y="37"/>
                  </a:lnTo>
                  <a:lnTo>
                    <a:pt x="63" y="73"/>
                  </a:lnTo>
                  <a:lnTo>
                    <a:pt x="53" y="73"/>
                  </a:lnTo>
                  <a:lnTo>
                    <a:pt x="53" y="39"/>
                  </a:lnTo>
                  <a:lnTo>
                    <a:pt x="53" y="32"/>
                  </a:lnTo>
                  <a:lnTo>
                    <a:pt x="53" y="26"/>
                  </a:lnTo>
                  <a:lnTo>
                    <a:pt x="52" y="23"/>
                  </a:lnTo>
                  <a:lnTo>
                    <a:pt x="51" y="19"/>
                  </a:lnTo>
                  <a:lnTo>
                    <a:pt x="48" y="16"/>
                  </a:lnTo>
                  <a:lnTo>
                    <a:pt x="45" y="12"/>
                  </a:lnTo>
                  <a:lnTo>
                    <a:pt x="42" y="10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4" y="11"/>
                  </a:lnTo>
                  <a:lnTo>
                    <a:pt x="19" y="14"/>
                  </a:lnTo>
                  <a:lnTo>
                    <a:pt x="15" y="19"/>
                  </a:lnTo>
                  <a:lnTo>
                    <a:pt x="13" y="23"/>
                  </a:lnTo>
                  <a:lnTo>
                    <a:pt x="11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0" y="3"/>
                  </a:lnTo>
                  <a:lnTo>
                    <a:pt x="9" y="3"/>
                  </a:lnTo>
                  <a:lnTo>
                    <a:pt x="9" y="16"/>
                  </a:lnTo>
                  <a:lnTo>
                    <a:pt x="17" y="7"/>
                  </a:lnTo>
                  <a:lnTo>
                    <a:pt x="26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9" name="Freeform 180"/>
            <p:cNvSpPr>
              <a:spLocks noEditPoints="1"/>
            </p:cNvSpPr>
            <p:nvPr userDrawn="1"/>
          </p:nvSpPr>
          <p:spPr bwMode="auto">
            <a:xfrm>
              <a:off x="1415" y="243"/>
              <a:ext cx="25" cy="33"/>
            </a:xfrm>
            <a:custGeom>
              <a:avLst/>
              <a:gdLst>
                <a:gd name="T0" fmla="*/ 27 w 75"/>
                <a:gd name="T1" fmla="*/ 11 h 99"/>
                <a:gd name="T2" fmla="*/ 12 w 75"/>
                <a:gd name="T3" fmla="*/ 27 h 99"/>
                <a:gd name="T4" fmla="*/ 12 w 75"/>
                <a:gd name="T5" fmla="*/ 47 h 99"/>
                <a:gd name="T6" fmla="*/ 26 w 75"/>
                <a:gd name="T7" fmla="*/ 62 h 99"/>
                <a:gd name="T8" fmla="*/ 49 w 75"/>
                <a:gd name="T9" fmla="*/ 62 h 99"/>
                <a:gd name="T10" fmla="*/ 64 w 75"/>
                <a:gd name="T11" fmla="*/ 48 h 99"/>
                <a:gd name="T12" fmla="*/ 64 w 75"/>
                <a:gd name="T13" fmla="*/ 26 h 99"/>
                <a:gd name="T14" fmla="*/ 49 w 75"/>
                <a:gd name="T15" fmla="*/ 11 h 99"/>
                <a:gd name="T16" fmla="*/ 38 w 75"/>
                <a:gd name="T17" fmla="*/ 0 h 99"/>
                <a:gd name="T18" fmla="*/ 56 w 75"/>
                <a:gd name="T19" fmla="*/ 7 h 99"/>
                <a:gd name="T20" fmla="*/ 65 w 75"/>
                <a:gd name="T21" fmla="*/ 3 h 99"/>
                <a:gd name="T22" fmla="*/ 75 w 75"/>
                <a:gd name="T23" fmla="*/ 58 h 99"/>
                <a:gd name="T24" fmla="*/ 71 w 75"/>
                <a:gd name="T25" fmla="*/ 78 h 99"/>
                <a:gd name="T26" fmla="*/ 67 w 75"/>
                <a:gd name="T27" fmla="*/ 87 h 99"/>
                <a:gd name="T28" fmla="*/ 59 w 75"/>
                <a:gd name="T29" fmla="*/ 94 h 99"/>
                <a:gd name="T30" fmla="*/ 45 w 75"/>
                <a:gd name="T31" fmla="*/ 99 h 99"/>
                <a:gd name="T32" fmla="*/ 25 w 75"/>
                <a:gd name="T33" fmla="*/ 98 h 99"/>
                <a:gd name="T34" fmla="*/ 6 w 75"/>
                <a:gd name="T35" fmla="*/ 87 h 99"/>
                <a:gd name="T36" fmla="*/ 11 w 75"/>
                <a:gd name="T37" fmla="*/ 77 h 99"/>
                <a:gd name="T38" fmla="*/ 26 w 75"/>
                <a:gd name="T39" fmla="*/ 89 h 99"/>
                <a:gd name="T40" fmla="*/ 43 w 75"/>
                <a:gd name="T41" fmla="*/ 90 h 99"/>
                <a:gd name="T42" fmla="*/ 53 w 75"/>
                <a:gd name="T43" fmla="*/ 88 h 99"/>
                <a:gd name="T44" fmla="*/ 61 w 75"/>
                <a:gd name="T45" fmla="*/ 82 h 99"/>
                <a:gd name="T46" fmla="*/ 64 w 75"/>
                <a:gd name="T47" fmla="*/ 74 h 99"/>
                <a:gd name="T48" fmla="*/ 65 w 75"/>
                <a:gd name="T49" fmla="*/ 62 h 99"/>
                <a:gd name="T50" fmla="*/ 62 w 75"/>
                <a:gd name="T51" fmla="*/ 63 h 99"/>
                <a:gd name="T52" fmla="*/ 52 w 75"/>
                <a:gd name="T53" fmla="*/ 69 h 99"/>
                <a:gd name="T54" fmla="*/ 37 w 75"/>
                <a:gd name="T55" fmla="*/ 72 h 99"/>
                <a:gd name="T56" fmla="*/ 11 w 75"/>
                <a:gd name="T57" fmla="*/ 62 h 99"/>
                <a:gd name="T58" fmla="*/ 0 w 75"/>
                <a:gd name="T59" fmla="*/ 37 h 99"/>
                <a:gd name="T60" fmla="*/ 11 w 75"/>
                <a:gd name="T61" fmla="*/ 11 h 99"/>
                <a:gd name="T62" fmla="*/ 38 w 75"/>
                <a:gd name="T6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99">
                  <a:moveTo>
                    <a:pt x="38" y="9"/>
                  </a:moveTo>
                  <a:lnTo>
                    <a:pt x="27" y="11"/>
                  </a:lnTo>
                  <a:lnTo>
                    <a:pt x="17" y="18"/>
                  </a:lnTo>
                  <a:lnTo>
                    <a:pt x="12" y="27"/>
                  </a:lnTo>
                  <a:lnTo>
                    <a:pt x="10" y="37"/>
                  </a:lnTo>
                  <a:lnTo>
                    <a:pt x="12" y="47"/>
                  </a:lnTo>
                  <a:lnTo>
                    <a:pt x="17" y="56"/>
                  </a:lnTo>
                  <a:lnTo>
                    <a:pt x="26" y="62"/>
                  </a:lnTo>
                  <a:lnTo>
                    <a:pt x="38" y="63"/>
                  </a:lnTo>
                  <a:lnTo>
                    <a:pt x="49" y="62"/>
                  </a:lnTo>
                  <a:lnTo>
                    <a:pt x="57" y="57"/>
                  </a:lnTo>
                  <a:lnTo>
                    <a:pt x="64" y="48"/>
                  </a:lnTo>
                  <a:lnTo>
                    <a:pt x="65" y="37"/>
                  </a:lnTo>
                  <a:lnTo>
                    <a:pt x="64" y="26"/>
                  </a:lnTo>
                  <a:lnTo>
                    <a:pt x="57" y="18"/>
                  </a:lnTo>
                  <a:lnTo>
                    <a:pt x="49" y="11"/>
                  </a:lnTo>
                  <a:lnTo>
                    <a:pt x="38" y="9"/>
                  </a:lnTo>
                  <a:close/>
                  <a:moveTo>
                    <a:pt x="38" y="0"/>
                  </a:moveTo>
                  <a:lnTo>
                    <a:pt x="48" y="3"/>
                  </a:lnTo>
                  <a:lnTo>
                    <a:pt x="56" y="7"/>
                  </a:lnTo>
                  <a:lnTo>
                    <a:pt x="65" y="14"/>
                  </a:lnTo>
                  <a:lnTo>
                    <a:pt x="65" y="3"/>
                  </a:lnTo>
                  <a:lnTo>
                    <a:pt x="75" y="3"/>
                  </a:lnTo>
                  <a:lnTo>
                    <a:pt x="75" y="58"/>
                  </a:lnTo>
                  <a:lnTo>
                    <a:pt x="74" y="70"/>
                  </a:lnTo>
                  <a:lnTo>
                    <a:pt x="71" y="78"/>
                  </a:lnTo>
                  <a:lnTo>
                    <a:pt x="69" y="83"/>
                  </a:lnTo>
                  <a:lnTo>
                    <a:pt x="67" y="87"/>
                  </a:lnTo>
                  <a:lnTo>
                    <a:pt x="64" y="90"/>
                  </a:lnTo>
                  <a:lnTo>
                    <a:pt x="59" y="94"/>
                  </a:lnTo>
                  <a:lnTo>
                    <a:pt x="53" y="97"/>
                  </a:lnTo>
                  <a:lnTo>
                    <a:pt x="45" y="99"/>
                  </a:lnTo>
                  <a:lnTo>
                    <a:pt x="38" y="99"/>
                  </a:lnTo>
                  <a:lnTo>
                    <a:pt x="25" y="98"/>
                  </a:lnTo>
                  <a:lnTo>
                    <a:pt x="15" y="94"/>
                  </a:lnTo>
                  <a:lnTo>
                    <a:pt x="6" y="87"/>
                  </a:lnTo>
                  <a:lnTo>
                    <a:pt x="1" y="77"/>
                  </a:lnTo>
                  <a:lnTo>
                    <a:pt x="11" y="77"/>
                  </a:lnTo>
                  <a:lnTo>
                    <a:pt x="17" y="85"/>
                  </a:lnTo>
                  <a:lnTo>
                    <a:pt x="26" y="89"/>
                  </a:lnTo>
                  <a:lnTo>
                    <a:pt x="38" y="91"/>
                  </a:lnTo>
                  <a:lnTo>
                    <a:pt x="43" y="90"/>
                  </a:lnTo>
                  <a:lnTo>
                    <a:pt x="49" y="89"/>
                  </a:lnTo>
                  <a:lnTo>
                    <a:pt x="53" y="88"/>
                  </a:lnTo>
                  <a:lnTo>
                    <a:pt x="57" y="85"/>
                  </a:lnTo>
                  <a:lnTo>
                    <a:pt x="61" y="82"/>
                  </a:lnTo>
                  <a:lnTo>
                    <a:pt x="63" y="78"/>
                  </a:lnTo>
                  <a:lnTo>
                    <a:pt x="64" y="74"/>
                  </a:lnTo>
                  <a:lnTo>
                    <a:pt x="65" y="69"/>
                  </a:lnTo>
                  <a:lnTo>
                    <a:pt x="65" y="62"/>
                  </a:lnTo>
                  <a:lnTo>
                    <a:pt x="65" y="59"/>
                  </a:lnTo>
                  <a:lnTo>
                    <a:pt x="62" y="63"/>
                  </a:lnTo>
                  <a:lnTo>
                    <a:pt x="57" y="67"/>
                  </a:lnTo>
                  <a:lnTo>
                    <a:pt x="52" y="69"/>
                  </a:lnTo>
                  <a:lnTo>
                    <a:pt x="44" y="72"/>
                  </a:lnTo>
                  <a:lnTo>
                    <a:pt x="37" y="72"/>
                  </a:lnTo>
                  <a:lnTo>
                    <a:pt x="22" y="70"/>
                  </a:lnTo>
                  <a:lnTo>
                    <a:pt x="11" y="62"/>
                  </a:lnTo>
                  <a:lnTo>
                    <a:pt x="3" y="50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4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0" name="Freeform 181"/>
            <p:cNvSpPr>
              <a:spLocks noEditPoints="1"/>
            </p:cNvSpPr>
            <p:nvPr userDrawn="1"/>
          </p:nvSpPr>
          <p:spPr bwMode="auto">
            <a:xfrm>
              <a:off x="879" y="288"/>
              <a:ext cx="25" cy="34"/>
            </a:xfrm>
            <a:custGeom>
              <a:avLst/>
              <a:gdLst>
                <a:gd name="T0" fmla="*/ 36 w 73"/>
                <a:gd name="T1" fmla="*/ 35 h 101"/>
                <a:gd name="T2" fmla="*/ 26 w 73"/>
                <a:gd name="T3" fmla="*/ 37 h 101"/>
                <a:gd name="T4" fmla="*/ 17 w 73"/>
                <a:gd name="T5" fmla="*/ 43 h 101"/>
                <a:gd name="T6" fmla="*/ 10 w 73"/>
                <a:gd name="T7" fmla="*/ 52 h 101"/>
                <a:gd name="T8" fmla="*/ 8 w 73"/>
                <a:gd name="T9" fmla="*/ 63 h 101"/>
                <a:gd name="T10" fmla="*/ 10 w 73"/>
                <a:gd name="T11" fmla="*/ 74 h 101"/>
                <a:gd name="T12" fmla="*/ 17 w 73"/>
                <a:gd name="T13" fmla="*/ 83 h 101"/>
                <a:gd name="T14" fmla="*/ 26 w 73"/>
                <a:gd name="T15" fmla="*/ 90 h 101"/>
                <a:gd name="T16" fmla="*/ 36 w 73"/>
                <a:gd name="T17" fmla="*/ 92 h 101"/>
                <a:gd name="T18" fmla="*/ 47 w 73"/>
                <a:gd name="T19" fmla="*/ 90 h 101"/>
                <a:gd name="T20" fmla="*/ 57 w 73"/>
                <a:gd name="T21" fmla="*/ 85 h 101"/>
                <a:gd name="T22" fmla="*/ 63 w 73"/>
                <a:gd name="T23" fmla="*/ 75 h 101"/>
                <a:gd name="T24" fmla="*/ 65 w 73"/>
                <a:gd name="T25" fmla="*/ 63 h 101"/>
                <a:gd name="T26" fmla="*/ 64 w 73"/>
                <a:gd name="T27" fmla="*/ 52 h 101"/>
                <a:gd name="T28" fmla="*/ 57 w 73"/>
                <a:gd name="T29" fmla="*/ 42 h 101"/>
                <a:gd name="T30" fmla="*/ 48 w 73"/>
                <a:gd name="T31" fmla="*/ 37 h 101"/>
                <a:gd name="T32" fmla="*/ 36 w 73"/>
                <a:gd name="T33" fmla="*/ 35 h 101"/>
                <a:gd name="T34" fmla="*/ 65 w 73"/>
                <a:gd name="T35" fmla="*/ 0 h 101"/>
                <a:gd name="T36" fmla="*/ 73 w 73"/>
                <a:gd name="T37" fmla="*/ 0 h 101"/>
                <a:gd name="T38" fmla="*/ 73 w 73"/>
                <a:gd name="T39" fmla="*/ 99 h 101"/>
                <a:gd name="T40" fmla="*/ 65 w 73"/>
                <a:gd name="T41" fmla="*/ 99 h 101"/>
                <a:gd name="T42" fmla="*/ 65 w 73"/>
                <a:gd name="T43" fmla="*/ 87 h 101"/>
                <a:gd name="T44" fmla="*/ 56 w 73"/>
                <a:gd name="T45" fmla="*/ 94 h 101"/>
                <a:gd name="T46" fmla="*/ 47 w 73"/>
                <a:gd name="T47" fmla="*/ 100 h 101"/>
                <a:gd name="T48" fmla="*/ 36 w 73"/>
                <a:gd name="T49" fmla="*/ 101 h 101"/>
                <a:gd name="T50" fmla="*/ 22 w 73"/>
                <a:gd name="T51" fmla="*/ 98 h 101"/>
                <a:gd name="T52" fmla="*/ 10 w 73"/>
                <a:gd name="T53" fmla="*/ 90 h 101"/>
                <a:gd name="T54" fmla="*/ 2 w 73"/>
                <a:gd name="T55" fmla="*/ 77 h 101"/>
                <a:gd name="T56" fmla="*/ 0 w 73"/>
                <a:gd name="T57" fmla="*/ 63 h 101"/>
                <a:gd name="T58" fmla="*/ 2 w 73"/>
                <a:gd name="T59" fmla="*/ 49 h 101"/>
                <a:gd name="T60" fmla="*/ 10 w 73"/>
                <a:gd name="T61" fmla="*/ 37 h 101"/>
                <a:gd name="T62" fmla="*/ 22 w 73"/>
                <a:gd name="T63" fmla="*/ 28 h 101"/>
                <a:gd name="T64" fmla="*/ 36 w 73"/>
                <a:gd name="T65" fmla="*/ 25 h 101"/>
                <a:gd name="T66" fmla="*/ 47 w 73"/>
                <a:gd name="T67" fmla="*/ 27 h 101"/>
                <a:gd name="T68" fmla="*/ 57 w 73"/>
                <a:gd name="T69" fmla="*/ 32 h 101"/>
                <a:gd name="T70" fmla="*/ 65 w 73"/>
                <a:gd name="T71" fmla="*/ 40 h 101"/>
                <a:gd name="T72" fmla="*/ 65 w 73"/>
                <a:gd name="T7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101">
                  <a:moveTo>
                    <a:pt x="36" y="35"/>
                  </a:moveTo>
                  <a:lnTo>
                    <a:pt x="26" y="37"/>
                  </a:lnTo>
                  <a:lnTo>
                    <a:pt x="17" y="43"/>
                  </a:lnTo>
                  <a:lnTo>
                    <a:pt x="10" y="52"/>
                  </a:lnTo>
                  <a:lnTo>
                    <a:pt x="8" y="63"/>
                  </a:lnTo>
                  <a:lnTo>
                    <a:pt x="10" y="74"/>
                  </a:lnTo>
                  <a:lnTo>
                    <a:pt x="17" y="83"/>
                  </a:lnTo>
                  <a:lnTo>
                    <a:pt x="26" y="90"/>
                  </a:lnTo>
                  <a:lnTo>
                    <a:pt x="36" y="92"/>
                  </a:lnTo>
                  <a:lnTo>
                    <a:pt x="47" y="90"/>
                  </a:lnTo>
                  <a:lnTo>
                    <a:pt x="57" y="85"/>
                  </a:lnTo>
                  <a:lnTo>
                    <a:pt x="63" y="75"/>
                  </a:lnTo>
                  <a:lnTo>
                    <a:pt x="65" y="63"/>
                  </a:lnTo>
                  <a:lnTo>
                    <a:pt x="64" y="52"/>
                  </a:lnTo>
                  <a:lnTo>
                    <a:pt x="57" y="42"/>
                  </a:lnTo>
                  <a:lnTo>
                    <a:pt x="48" y="37"/>
                  </a:lnTo>
                  <a:lnTo>
                    <a:pt x="36" y="35"/>
                  </a:lnTo>
                  <a:close/>
                  <a:moveTo>
                    <a:pt x="65" y="0"/>
                  </a:moveTo>
                  <a:lnTo>
                    <a:pt x="73" y="0"/>
                  </a:lnTo>
                  <a:lnTo>
                    <a:pt x="73" y="99"/>
                  </a:lnTo>
                  <a:lnTo>
                    <a:pt x="65" y="99"/>
                  </a:lnTo>
                  <a:lnTo>
                    <a:pt x="65" y="87"/>
                  </a:lnTo>
                  <a:lnTo>
                    <a:pt x="56" y="94"/>
                  </a:lnTo>
                  <a:lnTo>
                    <a:pt x="47" y="100"/>
                  </a:lnTo>
                  <a:lnTo>
                    <a:pt x="36" y="101"/>
                  </a:lnTo>
                  <a:lnTo>
                    <a:pt x="22" y="98"/>
                  </a:lnTo>
                  <a:lnTo>
                    <a:pt x="10" y="90"/>
                  </a:lnTo>
                  <a:lnTo>
                    <a:pt x="2" y="77"/>
                  </a:lnTo>
                  <a:lnTo>
                    <a:pt x="0" y="63"/>
                  </a:lnTo>
                  <a:lnTo>
                    <a:pt x="2" y="49"/>
                  </a:lnTo>
                  <a:lnTo>
                    <a:pt x="10" y="37"/>
                  </a:lnTo>
                  <a:lnTo>
                    <a:pt x="22" y="28"/>
                  </a:lnTo>
                  <a:lnTo>
                    <a:pt x="36" y="25"/>
                  </a:lnTo>
                  <a:lnTo>
                    <a:pt x="47" y="27"/>
                  </a:lnTo>
                  <a:lnTo>
                    <a:pt x="57" y="32"/>
                  </a:lnTo>
                  <a:lnTo>
                    <a:pt x="6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1" name="Freeform 182"/>
            <p:cNvSpPr>
              <a:spLocks noEditPoints="1"/>
            </p:cNvSpPr>
            <p:nvPr userDrawn="1"/>
          </p:nvSpPr>
          <p:spPr bwMode="auto">
            <a:xfrm>
              <a:off x="910" y="297"/>
              <a:ext cx="24" cy="25"/>
            </a:xfrm>
            <a:custGeom>
              <a:avLst/>
              <a:gdLst>
                <a:gd name="T0" fmla="*/ 37 w 73"/>
                <a:gd name="T1" fmla="*/ 10 h 76"/>
                <a:gd name="T2" fmla="*/ 25 w 73"/>
                <a:gd name="T3" fmla="*/ 12 h 76"/>
                <a:gd name="T4" fmla="*/ 16 w 73"/>
                <a:gd name="T5" fmla="*/ 18 h 76"/>
                <a:gd name="T6" fmla="*/ 11 w 73"/>
                <a:gd name="T7" fmla="*/ 31 h 76"/>
                <a:gd name="T8" fmla="*/ 64 w 73"/>
                <a:gd name="T9" fmla="*/ 31 h 76"/>
                <a:gd name="T10" fmla="*/ 62 w 73"/>
                <a:gd name="T11" fmla="*/ 26 h 76"/>
                <a:gd name="T12" fmla="*/ 60 w 73"/>
                <a:gd name="T13" fmla="*/ 22 h 76"/>
                <a:gd name="T14" fmla="*/ 57 w 73"/>
                <a:gd name="T15" fmla="*/ 18 h 76"/>
                <a:gd name="T16" fmla="*/ 54 w 73"/>
                <a:gd name="T17" fmla="*/ 15 h 76"/>
                <a:gd name="T18" fmla="*/ 49 w 73"/>
                <a:gd name="T19" fmla="*/ 12 h 76"/>
                <a:gd name="T20" fmla="*/ 43 w 73"/>
                <a:gd name="T21" fmla="*/ 10 h 76"/>
                <a:gd name="T22" fmla="*/ 37 w 73"/>
                <a:gd name="T23" fmla="*/ 10 h 76"/>
                <a:gd name="T24" fmla="*/ 37 w 73"/>
                <a:gd name="T25" fmla="*/ 0 h 76"/>
                <a:gd name="T26" fmla="*/ 51 w 73"/>
                <a:gd name="T27" fmla="*/ 3 h 76"/>
                <a:gd name="T28" fmla="*/ 63 w 73"/>
                <a:gd name="T29" fmla="*/ 11 h 76"/>
                <a:gd name="T30" fmla="*/ 68 w 73"/>
                <a:gd name="T31" fmla="*/ 18 h 76"/>
                <a:gd name="T32" fmla="*/ 72 w 73"/>
                <a:gd name="T33" fmla="*/ 28 h 76"/>
                <a:gd name="T34" fmla="*/ 73 w 73"/>
                <a:gd name="T35" fmla="*/ 39 h 76"/>
                <a:gd name="T36" fmla="*/ 9 w 73"/>
                <a:gd name="T37" fmla="*/ 39 h 76"/>
                <a:gd name="T38" fmla="*/ 12 w 73"/>
                <a:gd name="T39" fmla="*/ 51 h 76"/>
                <a:gd name="T40" fmla="*/ 17 w 73"/>
                <a:gd name="T41" fmla="*/ 60 h 76"/>
                <a:gd name="T42" fmla="*/ 26 w 73"/>
                <a:gd name="T43" fmla="*/ 65 h 76"/>
                <a:gd name="T44" fmla="*/ 37 w 73"/>
                <a:gd name="T45" fmla="*/ 67 h 76"/>
                <a:gd name="T46" fmla="*/ 47 w 73"/>
                <a:gd name="T47" fmla="*/ 65 h 76"/>
                <a:gd name="T48" fmla="*/ 56 w 73"/>
                <a:gd name="T49" fmla="*/ 60 h 76"/>
                <a:gd name="T50" fmla="*/ 64 w 73"/>
                <a:gd name="T51" fmla="*/ 51 h 76"/>
                <a:gd name="T52" fmla="*/ 71 w 73"/>
                <a:gd name="T53" fmla="*/ 54 h 76"/>
                <a:gd name="T54" fmla="*/ 63 w 73"/>
                <a:gd name="T55" fmla="*/ 66 h 76"/>
                <a:gd name="T56" fmla="*/ 51 w 73"/>
                <a:gd name="T57" fmla="*/ 74 h 76"/>
                <a:gd name="T58" fmla="*/ 37 w 73"/>
                <a:gd name="T59" fmla="*/ 76 h 76"/>
                <a:gd name="T60" fmla="*/ 22 w 73"/>
                <a:gd name="T61" fmla="*/ 73 h 76"/>
                <a:gd name="T62" fmla="*/ 11 w 73"/>
                <a:gd name="T63" fmla="*/ 65 h 76"/>
                <a:gd name="T64" fmla="*/ 3 w 73"/>
                <a:gd name="T65" fmla="*/ 53 h 76"/>
                <a:gd name="T66" fmla="*/ 0 w 73"/>
                <a:gd name="T67" fmla="*/ 38 h 76"/>
                <a:gd name="T68" fmla="*/ 3 w 73"/>
                <a:gd name="T69" fmla="*/ 24 h 76"/>
                <a:gd name="T70" fmla="*/ 11 w 73"/>
                <a:gd name="T71" fmla="*/ 12 h 76"/>
                <a:gd name="T72" fmla="*/ 22 w 73"/>
                <a:gd name="T73" fmla="*/ 3 h 76"/>
                <a:gd name="T74" fmla="*/ 37 w 73"/>
                <a:gd name="T7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6">
                  <a:moveTo>
                    <a:pt x="37" y="10"/>
                  </a:moveTo>
                  <a:lnTo>
                    <a:pt x="25" y="12"/>
                  </a:lnTo>
                  <a:lnTo>
                    <a:pt x="16" y="18"/>
                  </a:lnTo>
                  <a:lnTo>
                    <a:pt x="11" y="31"/>
                  </a:lnTo>
                  <a:lnTo>
                    <a:pt x="64" y="31"/>
                  </a:lnTo>
                  <a:lnTo>
                    <a:pt x="62" y="26"/>
                  </a:lnTo>
                  <a:lnTo>
                    <a:pt x="60" y="22"/>
                  </a:lnTo>
                  <a:lnTo>
                    <a:pt x="57" y="18"/>
                  </a:lnTo>
                  <a:lnTo>
                    <a:pt x="54" y="15"/>
                  </a:lnTo>
                  <a:lnTo>
                    <a:pt x="49" y="12"/>
                  </a:lnTo>
                  <a:lnTo>
                    <a:pt x="43" y="10"/>
                  </a:lnTo>
                  <a:lnTo>
                    <a:pt x="37" y="10"/>
                  </a:lnTo>
                  <a:close/>
                  <a:moveTo>
                    <a:pt x="37" y="0"/>
                  </a:moveTo>
                  <a:lnTo>
                    <a:pt x="51" y="3"/>
                  </a:lnTo>
                  <a:lnTo>
                    <a:pt x="63" y="11"/>
                  </a:lnTo>
                  <a:lnTo>
                    <a:pt x="68" y="18"/>
                  </a:lnTo>
                  <a:lnTo>
                    <a:pt x="72" y="28"/>
                  </a:lnTo>
                  <a:lnTo>
                    <a:pt x="73" y="39"/>
                  </a:lnTo>
                  <a:lnTo>
                    <a:pt x="9" y="39"/>
                  </a:lnTo>
                  <a:lnTo>
                    <a:pt x="12" y="51"/>
                  </a:lnTo>
                  <a:lnTo>
                    <a:pt x="17" y="60"/>
                  </a:lnTo>
                  <a:lnTo>
                    <a:pt x="26" y="65"/>
                  </a:lnTo>
                  <a:lnTo>
                    <a:pt x="37" y="67"/>
                  </a:lnTo>
                  <a:lnTo>
                    <a:pt x="47" y="65"/>
                  </a:lnTo>
                  <a:lnTo>
                    <a:pt x="56" y="60"/>
                  </a:lnTo>
                  <a:lnTo>
                    <a:pt x="64" y="51"/>
                  </a:lnTo>
                  <a:lnTo>
                    <a:pt x="71" y="54"/>
                  </a:lnTo>
                  <a:lnTo>
                    <a:pt x="63" y="66"/>
                  </a:lnTo>
                  <a:lnTo>
                    <a:pt x="51" y="74"/>
                  </a:lnTo>
                  <a:lnTo>
                    <a:pt x="37" y="76"/>
                  </a:lnTo>
                  <a:lnTo>
                    <a:pt x="22" y="73"/>
                  </a:lnTo>
                  <a:lnTo>
                    <a:pt x="11" y="65"/>
                  </a:lnTo>
                  <a:lnTo>
                    <a:pt x="3" y="53"/>
                  </a:lnTo>
                  <a:lnTo>
                    <a:pt x="0" y="38"/>
                  </a:lnTo>
                  <a:lnTo>
                    <a:pt x="3" y="24"/>
                  </a:lnTo>
                  <a:lnTo>
                    <a:pt x="11" y="12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2" name="Freeform 183"/>
            <p:cNvSpPr>
              <a:spLocks/>
            </p:cNvSpPr>
            <p:nvPr userDrawn="1"/>
          </p:nvSpPr>
          <p:spPr bwMode="auto">
            <a:xfrm>
              <a:off x="940" y="297"/>
              <a:ext cx="20" cy="25"/>
            </a:xfrm>
            <a:custGeom>
              <a:avLst/>
              <a:gdLst>
                <a:gd name="T0" fmla="*/ 0 w 62"/>
                <a:gd name="T1" fmla="*/ 0 h 74"/>
                <a:gd name="T2" fmla="*/ 8 w 62"/>
                <a:gd name="T3" fmla="*/ 0 h 74"/>
                <a:gd name="T4" fmla="*/ 8 w 62"/>
                <a:gd name="T5" fmla="*/ 34 h 74"/>
                <a:gd name="T6" fmla="*/ 8 w 62"/>
                <a:gd name="T7" fmla="*/ 41 h 74"/>
                <a:gd name="T8" fmla="*/ 9 w 62"/>
                <a:gd name="T9" fmla="*/ 47 h 74"/>
                <a:gd name="T10" fmla="*/ 9 w 62"/>
                <a:gd name="T11" fmla="*/ 51 h 74"/>
                <a:gd name="T12" fmla="*/ 12 w 62"/>
                <a:gd name="T13" fmla="*/ 55 h 74"/>
                <a:gd name="T14" fmla="*/ 13 w 62"/>
                <a:gd name="T15" fmla="*/ 59 h 74"/>
                <a:gd name="T16" fmla="*/ 16 w 62"/>
                <a:gd name="T17" fmla="*/ 61 h 74"/>
                <a:gd name="T18" fmla="*/ 19 w 62"/>
                <a:gd name="T19" fmla="*/ 63 h 74"/>
                <a:gd name="T20" fmla="*/ 24 w 62"/>
                <a:gd name="T21" fmla="*/ 64 h 74"/>
                <a:gd name="T22" fmla="*/ 28 w 62"/>
                <a:gd name="T23" fmla="*/ 65 h 74"/>
                <a:gd name="T24" fmla="*/ 33 w 62"/>
                <a:gd name="T25" fmla="*/ 64 h 74"/>
                <a:gd name="T26" fmla="*/ 38 w 62"/>
                <a:gd name="T27" fmla="*/ 62 h 74"/>
                <a:gd name="T28" fmla="*/ 43 w 62"/>
                <a:gd name="T29" fmla="*/ 60 h 74"/>
                <a:gd name="T30" fmla="*/ 46 w 62"/>
                <a:gd name="T31" fmla="*/ 55 h 74"/>
                <a:gd name="T32" fmla="*/ 50 w 62"/>
                <a:gd name="T33" fmla="*/ 51 h 74"/>
                <a:gd name="T34" fmla="*/ 51 w 62"/>
                <a:gd name="T35" fmla="*/ 46 h 74"/>
                <a:gd name="T36" fmla="*/ 52 w 62"/>
                <a:gd name="T37" fmla="*/ 38 h 74"/>
                <a:gd name="T38" fmla="*/ 53 w 62"/>
                <a:gd name="T39" fmla="*/ 26 h 74"/>
                <a:gd name="T40" fmla="*/ 53 w 62"/>
                <a:gd name="T41" fmla="*/ 0 h 74"/>
                <a:gd name="T42" fmla="*/ 62 w 62"/>
                <a:gd name="T43" fmla="*/ 0 h 74"/>
                <a:gd name="T44" fmla="*/ 62 w 62"/>
                <a:gd name="T45" fmla="*/ 72 h 74"/>
                <a:gd name="T46" fmla="*/ 53 w 62"/>
                <a:gd name="T47" fmla="*/ 72 h 74"/>
                <a:gd name="T48" fmla="*/ 53 w 62"/>
                <a:gd name="T49" fmla="*/ 59 h 74"/>
                <a:gd name="T50" fmla="*/ 44 w 62"/>
                <a:gd name="T51" fmla="*/ 67 h 74"/>
                <a:gd name="T52" fmla="*/ 36 w 62"/>
                <a:gd name="T53" fmla="*/ 72 h 74"/>
                <a:gd name="T54" fmla="*/ 26 w 62"/>
                <a:gd name="T55" fmla="*/ 74 h 74"/>
                <a:gd name="T56" fmla="*/ 20 w 62"/>
                <a:gd name="T57" fmla="*/ 73 h 74"/>
                <a:gd name="T58" fmla="*/ 16 w 62"/>
                <a:gd name="T59" fmla="*/ 72 h 74"/>
                <a:gd name="T60" fmla="*/ 12 w 62"/>
                <a:gd name="T61" fmla="*/ 69 h 74"/>
                <a:gd name="T62" fmla="*/ 7 w 62"/>
                <a:gd name="T63" fmla="*/ 66 h 74"/>
                <a:gd name="T64" fmla="*/ 4 w 62"/>
                <a:gd name="T65" fmla="*/ 62 h 74"/>
                <a:gd name="T66" fmla="*/ 2 w 62"/>
                <a:gd name="T67" fmla="*/ 58 h 74"/>
                <a:gd name="T68" fmla="*/ 0 w 62"/>
                <a:gd name="T69" fmla="*/ 49 h 74"/>
                <a:gd name="T70" fmla="*/ 0 w 62"/>
                <a:gd name="T71" fmla="*/ 37 h 74"/>
                <a:gd name="T72" fmla="*/ 0 w 62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4">
                  <a:moveTo>
                    <a:pt x="0" y="0"/>
                  </a:moveTo>
                  <a:lnTo>
                    <a:pt x="8" y="0"/>
                  </a:lnTo>
                  <a:lnTo>
                    <a:pt x="8" y="34"/>
                  </a:lnTo>
                  <a:lnTo>
                    <a:pt x="8" y="41"/>
                  </a:lnTo>
                  <a:lnTo>
                    <a:pt x="9" y="47"/>
                  </a:lnTo>
                  <a:lnTo>
                    <a:pt x="9" y="51"/>
                  </a:lnTo>
                  <a:lnTo>
                    <a:pt x="12" y="55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19" y="63"/>
                  </a:lnTo>
                  <a:lnTo>
                    <a:pt x="24" y="64"/>
                  </a:lnTo>
                  <a:lnTo>
                    <a:pt x="28" y="65"/>
                  </a:lnTo>
                  <a:lnTo>
                    <a:pt x="33" y="64"/>
                  </a:lnTo>
                  <a:lnTo>
                    <a:pt x="38" y="62"/>
                  </a:lnTo>
                  <a:lnTo>
                    <a:pt x="43" y="60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1" y="46"/>
                  </a:lnTo>
                  <a:lnTo>
                    <a:pt x="52" y="38"/>
                  </a:lnTo>
                  <a:lnTo>
                    <a:pt x="53" y="26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62" y="72"/>
                  </a:lnTo>
                  <a:lnTo>
                    <a:pt x="53" y="72"/>
                  </a:lnTo>
                  <a:lnTo>
                    <a:pt x="53" y="59"/>
                  </a:lnTo>
                  <a:lnTo>
                    <a:pt x="44" y="67"/>
                  </a:lnTo>
                  <a:lnTo>
                    <a:pt x="36" y="72"/>
                  </a:lnTo>
                  <a:lnTo>
                    <a:pt x="26" y="74"/>
                  </a:lnTo>
                  <a:lnTo>
                    <a:pt x="20" y="73"/>
                  </a:lnTo>
                  <a:lnTo>
                    <a:pt x="16" y="72"/>
                  </a:lnTo>
                  <a:lnTo>
                    <a:pt x="12" y="69"/>
                  </a:lnTo>
                  <a:lnTo>
                    <a:pt x="7" y="66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0" y="49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3" name="Freeform 184"/>
            <p:cNvSpPr>
              <a:spLocks/>
            </p:cNvSpPr>
            <p:nvPr userDrawn="1"/>
          </p:nvSpPr>
          <p:spPr bwMode="auto">
            <a:xfrm>
              <a:off x="966" y="288"/>
              <a:ext cx="12" cy="34"/>
            </a:xfrm>
            <a:custGeom>
              <a:avLst/>
              <a:gdLst>
                <a:gd name="T0" fmla="*/ 12 w 36"/>
                <a:gd name="T1" fmla="*/ 0 h 101"/>
                <a:gd name="T2" fmla="*/ 22 w 36"/>
                <a:gd name="T3" fmla="*/ 0 h 101"/>
                <a:gd name="T4" fmla="*/ 22 w 36"/>
                <a:gd name="T5" fmla="*/ 27 h 101"/>
                <a:gd name="T6" fmla="*/ 36 w 36"/>
                <a:gd name="T7" fmla="*/ 27 h 101"/>
                <a:gd name="T8" fmla="*/ 36 w 36"/>
                <a:gd name="T9" fmla="*/ 35 h 101"/>
                <a:gd name="T10" fmla="*/ 22 w 36"/>
                <a:gd name="T11" fmla="*/ 35 h 101"/>
                <a:gd name="T12" fmla="*/ 22 w 36"/>
                <a:gd name="T13" fmla="*/ 87 h 101"/>
                <a:gd name="T14" fmla="*/ 22 w 36"/>
                <a:gd name="T15" fmla="*/ 90 h 101"/>
                <a:gd name="T16" fmla="*/ 23 w 36"/>
                <a:gd name="T17" fmla="*/ 91 h 101"/>
                <a:gd name="T18" fmla="*/ 24 w 36"/>
                <a:gd name="T19" fmla="*/ 92 h 101"/>
                <a:gd name="T20" fmla="*/ 27 w 36"/>
                <a:gd name="T21" fmla="*/ 92 h 101"/>
                <a:gd name="T22" fmla="*/ 32 w 36"/>
                <a:gd name="T23" fmla="*/ 92 h 101"/>
                <a:gd name="T24" fmla="*/ 32 w 36"/>
                <a:gd name="T25" fmla="*/ 100 h 101"/>
                <a:gd name="T26" fmla="*/ 28 w 36"/>
                <a:gd name="T27" fmla="*/ 101 h 101"/>
                <a:gd name="T28" fmla="*/ 24 w 36"/>
                <a:gd name="T29" fmla="*/ 101 h 101"/>
                <a:gd name="T30" fmla="*/ 20 w 36"/>
                <a:gd name="T31" fmla="*/ 101 h 101"/>
                <a:gd name="T32" fmla="*/ 17 w 36"/>
                <a:gd name="T33" fmla="*/ 100 h 101"/>
                <a:gd name="T34" fmla="*/ 15 w 36"/>
                <a:gd name="T35" fmla="*/ 98 h 101"/>
                <a:gd name="T36" fmla="*/ 13 w 36"/>
                <a:gd name="T37" fmla="*/ 95 h 101"/>
                <a:gd name="T38" fmla="*/ 13 w 36"/>
                <a:gd name="T39" fmla="*/ 92 h 101"/>
                <a:gd name="T40" fmla="*/ 12 w 36"/>
                <a:gd name="T41" fmla="*/ 89 h 101"/>
                <a:gd name="T42" fmla="*/ 12 w 36"/>
                <a:gd name="T43" fmla="*/ 35 h 101"/>
                <a:gd name="T44" fmla="*/ 0 w 36"/>
                <a:gd name="T45" fmla="*/ 35 h 101"/>
                <a:gd name="T46" fmla="*/ 0 w 36"/>
                <a:gd name="T47" fmla="*/ 27 h 101"/>
                <a:gd name="T48" fmla="*/ 12 w 36"/>
                <a:gd name="T49" fmla="*/ 27 h 101"/>
                <a:gd name="T50" fmla="*/ 12 w 36"/>
                <a:gd name="T5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01">
                  <a:moveTo>
                    <a:pt x="12" y="0"/>
                  </a:moveTo>
                  <a:lnTo>
                    <a:pt x="22" y="0"/>
                  </a:lnTo>
                  <a:lnTo>
                    <a:pt x="22" y="27"/>
                  </a:lnTo>
                  <a:lnTo>
                    <a:pt x="36" y="27"/>
                  </a:lnTo>
                  <a:lnTo>
                    <a:pt x="36" y="35"/>
                  </a:lnTo>
                  <a:lnTo>
                    <a:pt x="22" y="35"/>
                  </a:lnTo>
                  <a:lnTo>
                    <a:pt x="22" y="87"/>
                  </a:lnTo>
                  <a:lnTo>
                    <a:pt x="22" y="90"/>
                  </a:lnTo>
                  <a:lnTo>
                    <a:pt x="23" y="91"/>
                  </a:lnTo>
                  <a:lnTo>
                    <a:pt x="24" y="92"/>
                  </a:lnTo>
                  <a:lnTo>
                    <a:pt x="27" y="92"/>
                  </a:lnTo>
                  <a:lnTo>
                    <a:pt x="32" y="92"/>
                  </a:lnTo>
                  <a:lnTo>
                    <a:pt x="32" y="100"/>
                  </a:lnTo>
                  <a:lnTo>
                    <a:pt x="28" y="101"/>
                  </a:lnTo>
                  <a:lnTo>
                    <a:pt x="24" y="101"/>
                  </a:lnTo>
                  <a:lnTo>
                    <a:pt x="20" y="101"/>
                  </a:lnTo>
                  <a:lnTo>
                    <a:pt x="17" y="100"/>
                  </a:lnTo>
                  <a:lnTo>
                    <a:pt x="15" y="98"/>
                  </a:lnTo>
                  <a:lnTo>
                    <a:pt x="13" y="95"/>
                  </a:lnTo>
                  <a:lnTo>
                    <a:pt x="13" y="92"/>
                  </a:lnTo>
                  <a:lnTo>
                    <a:pt x="12" y="89"/>
                  </a:lnTo>
                  <a:lnTo>
                    <a:pt x="12" y="35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12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4" name="Freeform 185"/>
            <p:cNvSpPr>
              <a:spLocks/>
            </p:cNvSpPr>
            <p:nvPr userDrawn="1"/>
          </p:nvSpPr>
          <p:spPr bwMode="auto">
            <a:xfrm>
              <a:off x="980" y="297"/>
              <a:ext cx="14" cy="25"/>
            </a:xfrm>
            <a:custGeom>
              <a:avLst/>
              <a:gdLst>
                <a:gd name="T0" fmla="*/ 23 w 43"/>
                <a:gd name="T1" fmla="*/ 0 h 76"/>
                <a:gd name="T2" fmla="*/ 33 w 43"/>
                <a:gd name="T3" fmla="*/ 3 h 76"/>
                <a:gd name="T4" fmla="*/ 43 w 43"/>
                <a:gd name="T5" fmla="*/ 10 h 76"/>
                <a:gd name="T6" fmla="*/ 36 w 43"/>
                <a:gd name="T7" fmla="*/ 16 h 76"/>
                <a:gd name="T8" fmla="*/ 32 w 43"/>
                <a:gd name="T9" fmla="*/ 12 h 76"/>
                <a:gd name="T10" fmla="*/ 26 w 43"/>
                <a:gd name="T11" fmla="*/ 10 h 76"/>
                <a:gd name="T12" fmla="*/ 22 w 43"/>
                <a:gd name="T13" fmla="*/ 9 h 76"/>
                <a:gd name="T14" fmla="*/ 19 w 43"/>
                <a:gd name="T15" fmla="*/ 10 h 76"/>
                <a:gd name="T16" fmla="*/ 16 w 43"/>
                <a:gd name="T17" fmla="*/ 11 h 76"/>
                <a:gd name="T18" fmla="*/ 14 w 43"/>
                <a:gd name="T19" fmla="*/ 12 h 76"/>
                <a:gd name="T20" fmla="*/ 13 w 43"/>
                <a:gd name="T21" fmla="*/ 14 h 76"/>
                <a:gd name="T22" fmla="*/ 12 w 43"/>
                <a:gd name="T23" fmla="*/ 16 h 76"/>
                <a:gd name="T24" fmla="*/ 11 w 43"/>
                <a:gd name="T25" fmla="*/ 19 h 76"/>
                <a:gd name="T26" fmla="*/ 12 w 43"/>
                <a:gd name="T27" fmla="*/ 22 h 76"/>
                <a:gd name="T28" fmla="*/ 13 w 43"/>
                <a:gd name="T29" fmla="*/ 24 h 76"/>
                <a:gd name="T30" fmla="*/ 14 w 43"/>
                <a:gd name="T31" fmla="*/ 26 h 76"/>
                <a:gd name="T32" fmla="*/ 18 w 43"/>
                <a:gd name="T33" fmla="*/ 28 h 76"/>
                <a:gd name="T34" fmla="*/ 21 w 43"/>
                <a:gd name="T35" fmla="*/ 30 h 76"/>
                <a:gd name="T36" fmla="*/ 26 w 43"/>
                <a:gd name="T37" fmla="*/ 34 h 76"/>
                <a:gd name="T38" fmla="*/ 31 w 43"/>
                <a:gd name="T39" fmla="*/ 37 h 76"/>
                <a:gd name="T40" fmla="*/ 35 w 43"/>
                <a:gd name="T41" fmla="*/ 39 h 76"/>
                <a:gd name="T42" fmla="*/ 38 w 43"/>
                <a:gd name="T43" fmla="*/ 42 h 76"/>
                <a:gd name="T44" fmla="*/ 40 w 43"/>
                <a:gd name="T45" fmla="*/ 47 h 76"/>
                <a:gd name="T46" fmla="*/ 41 w 43"/>
                <a:gd name="T47" fmla="*/ 50 h 76"/>
                <a:gd name="T48" fmla="*/ 43 w 43"/>
                <a:gd name="T49" fmla="*/ 54 h 76"/>
                <a:gd name="T50" fmla="*/ 41 w 43"/>
                <a:gd name="T51" fmla="*/ 61 h 76"/>
                <a:gd name="T52" fmla="*/ 39 w 43"/>
                <a:gd name="T53" fmla="*/ 65 h 76"/>
                <a:gd name="T54" fmla="*/ 36 w 43"/>
                <a:gd name="T55" fmla="*/ 69 h 76"/>
                <a:gd name="T56" fmla="*/ 32 w 43"/>
                <a:gd name="T57" fmla="*/ 73 h 76"/>
                <a:gd name="T58" fmla="*/ 26 w 43"/>
                <a:gd name="T59" fmla="*/ 75 h 76"/>
                <a:gd name="T60" fmla="*/ 21 w 43"/>
                <a:gd name="T61" fmla="*/ 76 h 76"/>
                <a:gd name="T62" fmla="*/ 15 w 43"/>
                <a:gd name="T63" fmla="*/ 75 h 76"/>
                <a:gd name="T64" fmla="*/ 9 w 43"/>
                <a:gd name="T65" fmla="*/ 74 h 76"/>
                <a:gd name="T66" fmla="*/ 5 w 43"/>
                <a:gd name="T67" fmla="*/ 70 h 76"/>
                <a:gd name="T68" fmla="*/ 0 w 43"/>
                <a:gd name="T69" fmla="*/ 66 h 76"/>
                <a:gd name="T70" fmla="*/ 6 w 43"/>
                <a:gd name="T71" fmla="*/ 60 h 76"/>
                <a:gd name="T72" fmla="*/ 10 w 43"/>
                <a:gd name="T73" fmla="*/ 64 h 76"/>
                <a:gd name="T74" fmla="*/ 15 w 43"/>
                <a:gd name="T75" fmla="*/ 66 h 76"/>
                <a:gd name="T76" fmla="*/ 21 w 43"/>
                <a:gd name="T77" fmla="*/ 67 h 76"/>
                <a:gd name="T78" fmla="*/ 24 w 43"/>
                <a:gd name="T79" fmla="*/ 67 h 76"/>
                <a:gd name="T80" fmla="*/ 27 w 43"/>
                <a:gd name="T81" fmla="*/ 65 h 76"/>
                <a:gd name="T82" fmla="*/ 29 w 43"/>
                <a:gd name="T83" fmla="*/ 64 h 76"/>
                <a:gd name="T84" fmla="*/ 32 w 43"/>
                <a:gd name="T85" fmla="*/ 61 h 76"/>
                <a:gd name="T86" fmla="*/ 33 w 43"/>
                <a:gd name="T87" fmla="*/ 58 h 76"/>
                <a:gd name="T88" fmla="*/ 34 w 43"/>
                <a:gd name="T89" fmla="*/ 55 h 76"/>
                <a:gd name="T90" fmla="*/ 34 w 43"/>
                <a:gd name="T91" fmla="*/ 52 h 76"/>
                <a:gd name="T92" fmla="*/ 32 w 43"/>
                <a:gd name="T93" fmla="*/ 49 h 76"/>
                <a:gd name="T94" fmla="*/ 31 w 43"/>
                <a:gd name="T95" fmla="*/ 47 h 76"/>
                <a:gd name="T96" fmla="*/ 27 w 43"/>
                <a:gd name="T97" fmla="*/ 44 h 76"/>
                <a:gd name="T98" fmla="*/ 24 w 43"/>
                <a:gd name="T99" fmla="*/ 42 h 76"/>
                <a:gd name="T100" fmla="*/ 19 w 43"/>
                <a:gd name="T101" fmla="*/ 40 h 76"/>
                <a:gd name="T102" fmla="*/ 14 w 43"/>
                <a:gd name="T103" fmla="*/ 37 h 76"/>
                <a:gd name="T104" fmla="*/ 10 w 43"/>
                <a:gd name="T105" fmla="*/ 35 h 76"/>
                <a:gd name="T106" fmla="*/ 7 w 43"/>
                <a:gd name="T107" fmla="*/ 31 h 76"/>
                <a:gd name="T108" fmla="*/ 5 w 43"/>
                <a:gd name="T109" fmla="*/ 27 h 76"/>
                <a:gd name="T110" fmla="*/ 3 w 43"/>
                <a:gd name="T111" fmla="*/ 24 h 76"/>
                <a:gd name="T112" fmla="*/ 3 w 43"/>
                <a:gd name="T113" fmla="*/ 18 h 76"/>
                <a:gd name="T114" fmla="*/ 3 w 43"/>
                <a:gd name="T115" fmla="*/ 14 h 76"/>
                <a:gd name="T116" fmla="*/ 6 w 43"/>
                <a:gd name="T117" fmla="*/ 10 h 76"/>
                <a:gd name="T118" fmla="*/ 9 w 43"/>
                <a:gd name="T119" fmla="*/ 5 h 76"/>
                <a:gd name="T120" fmla="*/ 12 w 43"/>
                <a:gd name="T121" fmla="*/ 3 h 76"/>
                <a:gd name="T122" fmla="*/ 18 w 43"/>
                <a:gd name="T123" fmla="*/ 1 h 76"/>
                <a:gd name="T124" fmla="*/ 23 w 43"/>
                <a:gd name="T1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" h="76">
                  <a:moveTo>
                    <a:pt x="23" y="0"/>
                  </a:moveTo>
                  <a:lnTo>
                    <a:pt x="33" y="3"/>
                  </a:lnTo>
                  <a:lnTo>
                    <a:pt x="43" y="10"/>
                  </a:lnTo>
                  <a:lnTo>
                    <a:pt x="36" y="16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2" y="9"/>
                  </a:lnTo>
                  <a:lnTo>
                    <a:pt x="19" y="10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4" y="26"/>
                  </a:lnTo>
                  <a:lnTo>
                    <a:pt x="18" y="28"/>
                  </a:lnTo>
                  <a:lnTo>
                    <a:pt x="21" y="30"/>
                  </a:lnTo>
                  <a:lnTo>
                    <a:pt x="26" y="34"/>
                  </a:lnTo>
                  <a:lnTo>
                    <a:pt x="31" y="37"/>
                  </a:lnTo>
                  <a:lnTo>
                    <a:pt x="35" y="39"/>
                  </a:lnTo>
                  <a:lnTo>
                    <a:pt x="38" y="42"/>
                  </a:lnTo>
                  <a:lnTo>
                    <a:pt x="40" y="47"/>
                  </a:lnTo>
                  <a:lnTo>
                    <a:pt x="41" y="50"/>
                  </a:lnTo>
                  <a:lnTo>
                    <a:pt x="43" y="54"/>
                  </a:lnTo>
                  <a:lnTo>
                    <a:pt x="41" y="61"/>
                  </a:lnTo>
                  <a:lnTo>
                    <a:pt x="39" y="65"/>
                  </a:lnTo>
                  <a:lnTo>
                    <a:pt x="36" y="69"/>
                  </a:lnTo>
                  <a:lnTo>
                    <a:pt x="32" y="73"/>
                  </a:lnTo>
                  <a:lnTo>
                    <a:pt x="26" y="75"/>
                  </a:lnTo>
                  <a:lnTo>
                    <a:pt x="21" y="76"/>
                  </a:lnTo>
                  <a:lnTo>
                    <a:pt x="15" y="75"/>
                  </a:lnTo>
                  <a:lnTo>
                    <a:pt x="9" y="74"/>
                  </a:lnTo>
                  <a:lnTo>
                    <a:pt x="5" y="70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10" y="64"/>
                  </a:lnTo>
                  <a:lnTo>
                    <a:pt x="15" y="66"/>
                  </a:lnTo>
                  <a:lnTo>
                    <a:pt x="21" y="67"/>
                  </a:lnTo>
                  <a:lnTo>
                    <a:pt x="24" y="67"/>
                  </a:lnTo>
                  <a:lnTo>
                    <a:pt x="27" y="65"/>
                  </a:lnTo>
                  <a:lnTo>
                    <a:pt x="29" y="64"/>
                  </a:lnTo>
                  <a:lnTo>
                    <a:pt x="32" y="61"/>
                  </a:lnTo>
                  <a:lnTo>
                    <a:pt x="33" y="58"/>
                  </a:lnTo>
                  <a:lnTo>
                    <a:pt x="34" y="55"/>
                  </a:lnTo>
                  <a:lnTo>
                    <a:pt x="34" y="52"/>
                  </a:lnTo>
                  <a:lnTo>
                    <a:pt x="32" y="49"/>
                  </a:lnTo>
                  <a:lnTo>
                    <a:pt x="31" y="47"/>
                  </a:lnTo>
                  <a:lnTo>
                    <a:pt x="27" y="44"/>
                  </a:lnTo>
                  <a:lnTo>
                    <a:pt x="24" y="42"/>
                  </a:lnTo>
                  <a:lnTo>
                    <a:pt x="19" y="40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7" y="31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6" y="10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5" name="Freeform 186"/>
            <p:cNvSpPr>
              <a:spLocks/>
            </p:cNvSpPr>
            <p:nvPr userDrawn="1"/>
          </p:nvSpPr>
          <p:spPr bwMode="auto">
            <a:xfrm>
              <a:off x="1000" y="297"/>
              <a:ext cx="24" cy="25"/>
            </a:xfrm>
            <a:custGeom>
              <a:avLst/>
              <a:gdLst>
                <a:gd name="T0" fmla="*/ 40 w 73"/>
                <a:gd name="T1" fmla="*/ 0 h 76"/>
                <a:gd name="T2" fmla="*/ 50 w 73"/>
                <a:gd name="T3" fmla="*/ 1 h 76"/>
                <a:gd name="T4" fmla="*/ 60 w 73"/>
                <a:gd name="T5" fmla="*/ 5 h 76"/>
                <a:gd name="T6" fmla="*/ 65 w 73"/>
                <a:gd name="T7" fmla="*/ 9 h 76"/>
                <a:gd name="T8" fmla="*/ 69 w 73"/>
                <a:gd name="T9" fmla="*/ 12 h 76"/>
                <a:gd name="T10" fmla="*/ 73 w 73"/>
                <a:gd name="T11" fmla="*/ 17 h 76"/>
                <a:gd name="T12" fmla="*/ 66 w 73"/>
                <a:gd name="T13" fmla="*/ 22 h 76"/>
                <a:gd name="T14" fmla="*/ 58 w 73"/>
                <a:gd name="T15" fmla="*/ 15 h 76"/>
                <a:gd name="T16" fmla="*/ 50 w 73"/>
                <a:gd name="T17" fmla="*/ 11 h 76"/>
                <a:gd name="T18" fmla="*/ 40 w 73"/>
                <a:gd name="T19" fmla="*/ 9 h 76"/>
                <a:gd name="T20" fmla="*/ 28 w 73"/>
                <a:gd name="T21" fmla="*/ 11 h 76"/>
                <a:gd name="T22" fmla="*/ 18 w 73"/>
                <a:gd name="T23" fmla="*/ 17 h 76"/>
                <a:gd name="T24" fmla="*/ 12 w 73"/>
                <a:gd name="T25" fmla="*/ 27 h 76"/>
                <a:gd name="T26" fmla="*/ 10 w 73"/>
                <a:gd name="T27" fmla="*/ 38 h 76"/>
                <a:gd name="T28" fmla="*/ 12 w 73"/>
                <a:gd name="T29" fmla="*/ 49 h 76"/>
                <a:gd name="T30" fmla="*/ 18 w 73"/>
                <a:gd name="T31" fmla="*/ 58 h 76"/>
                <a:gd name="T32" fmla="*/ 28 w 73"/>
                <a:gd name="T33" fmla="*/ 65 h 76"/>
                <a:gd name="T34" fmla="*/ 40 w 73"/>
                <a:gd name="T35" fmla="*/ 67 h 76"/>
                <a:gd name="T36" fmla="*/ 50 w 73"/>
                <a:gd name="T37" fmla="*/ 66 h 76"/>
                <a:gd name="T38" fmla="*/ 58 w 73"/>
                <a:gd name="T39" fmla="*/ 62 h 76"/>
                <a:gd name="T40" fmla="*/ 66 w 73"/>
                <a:gd name="T41" fmla="*/ 55 h 76"/>
                <a:gd name="T42" fmla="*/ 73 w 73"/>
                <a:gd name="T43" fmla="*/ 60 h 76"/>
                <a:gd name="T44" fmla="*/ 69 w 73"/>
                <a:gd name="T45" fmla="*/ 65 h 76"/>
                <a:gd name="T46" fmla="*/ 64 w 73"/>
                <a:gd name="T47" fmla="*/ 68 h 76"/>
                <a:gd name="T48" fmla="*/ 58 w 73"/>
                <a:gd name="T49" fmla="*/ 71 h 76"/>
                <a:gd name="T50" fmla="*/ 49 w 73"/>
                <a:gd name="T51" fmla="*/ 75 h 76"/>
                <a:gd name="T52" fmla="*/ 39 w 73"/>
                <a:gd name="T53" fmla="*/ 76 h 76"/>
                <a:gd name="T54" fmla="*/ 24 w 73"/>
                <a:gd name="T55" fmla="*/ 74 h 76"/>
                <a:gd name="T56" fmla="*/ 12 w 73"/>
                <a:gd name="T57" fmla="*/ 65 h 76"/>
                <a:gd name="T58" fmla="*/ 3 w 73"/>
                <a:gd name="T59" fmla="*/ 53 h 76"/>
                <a:gd name="T60" fmla="*/ 0 w 73"/>
                <a:gd name="T61" fmla="*/ 39 h 76"/>
                <a:gd name="T62" fmla="*/ 3 w 73"/>
                <a:gd name="T63" fmla="*/ 24 h 76"/>
                <a:gd name="T64" fmla="*/ 12 w 73"/>
                <a:gd name="T65" fmla="*/ 12 h 76"/>
                <a:gd name="T66" fmla="*/ 19 w 73"/>
                <a:gd name="T67" fmla="*/ 5 h 76"/>
                <a:gd name="T68" fmla="*/ 29 w 73"/>
                <a:gd name="T69" fmla="*/ 2 h 76"/>
                <a:gd name="T70" fmla="*/ 40 w 73"/>
                <a:gd name="T7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76">
                  <a:moveTo>
                    <a:pt x="40" y="0"/>
                  </a:moveTo>
                  <a:lnTo>
                    <a:pt x="50" y="1"/>
                  </a:lnTo>
                  <a:lnTo>
                    <a:pt x="60" y="5"/>
                  </a:lnTo>
                  <a:lnTo>
                    <a:pt x="65" y="9"/>
                  </a:lnTo>
                  <a:lnTo>
                    <a:pt x="69" y="12"/>
                  </a:lnTo>
                  <a:lnTo>
                    <a:pt x="73" y="17"/>
                  </a:lnTo>
                  <a:lnTo>
                    <a:pt x="66" y="22"/>
                  </a:lnTo>
                  <a:lnTo>
                    <a:pt x="58" y="15"/>
                  </a:lnTo>
                  <a:lnTo>
                    <a:pt x="50" y="11"/>
                  </a:lnTo>
                  <a:lnTo>
                    <a:pt x="40" y="9"/>
                  </a:lnTo>
                  <a:lnTo>
                    <a:pt x="28" y="11"/>
                  </a:lnTo>
                  <a:lnTo>
                    <a:pt x="18" y="17"/>
                  </a:lnTo>
                  <a:lnTo>
                    <a:pt x="12" y="27"/>
                  </a:lnTo>
                  <a:lnTo>
                    <a:pt x="10" y="38"/>
                  </a:lnTo>
                  <a:lnTo>
                    <a:pt x="12" y="49"/>
                  </a:lnTo>
                  <a:lnTo>
                    <a:pt x="18" y="58"/>
                  </a:lnTo>
                  <a:lnTo>
                    <a:pt x="28" y="65"/>
                  </a:lnTo>
                  <a:lnTo>
                    <a:pt x="40" y="67"/>
                  </a:lnTo>
                  <a:lnTo>
                    <a:pt x="50" y="66"/>
                  </a:lnTo>
                  <a:lnTo>
                    <a:pt x="58" y="62"/>
                  </a:lnTo>
                  <a:lnTo>
                    <a:pt x="66" y="55"/>
                  </a:lnTo>
                  <a:lnTo>
                    <a:pt x="73" y="60"/>
                  </a:lnTo>
                  <a:lnTo>
                    <a:pt x="69" y="65"/>
                  </a:lnTo>
                  <a:lnTo>
                    <a:pt x="64" y="68"/>
                  </a:lnTo>
                  <a:lnTo>
                    <a:pt x="58" y="71"/>
                  </a:lnTo>
                  <a:lnTo>
                    <a:pt x="49" y="75"/>
                  </a:lnTo>
                  <a:lnTo>
                    <a:pt x="39" y="76"/>
                  </a:lnTo>
                  <a:lnTo>
                    <a:pt x="24" y="74"/>
                  </a:lnTo>
                  <a:lnTo>
                    <a:pt x="12" y="65"/>
                  </a:lnTo>
                  <a:lnTo>
                    <a:pt x="3" y="53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19" y="5"/>
                  </a:lnTo>
                  <a:lnTo>
                    <a:pt x="29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6" name="Freeform 187"/>
            <p:cNvSpPr>
              <a:spLocks/>
            </p:cNvSpPr>
            <p:nvPr userDrawn="1"/>
          </p:nvSpPr>
          <p:spPr bwMode="auto">
            <a:xfrm>
              <a:off x="1029" y="288"/>
              <a:ext cx="20" cy="33"/>
            </a:xfrm>
            <a:custGeom>
              <a:avLst/>
              <a:gdLst>
                <a:gd name="T0" fmla="*/ 0 w 61"/>
                <a:gd name="T1" fmla="*/ 0 h 99"/>
                <a:gd name="T2" fmla="*/ 8 w 61"/>
                <a:gd name="T3" fmla="*/ 0 h 99"/>
                <a:gd name="T4" fmla="*/ 8 w 61"/>
                <a:gd name="T5" fmla="*/ 40 h 99"/>
                <a:gd name="T6" fmla="*/ 16 w 61"/>
                <a:gd name="T7" fmla="*/ 31 h 99"/>
                <a:gd name="T8" fmla="*/ 26 w 61"/>
                <a:gd name="T9" fmla="*/ 27 h 99"/>
                <a:gd name="T10" fmla="*/ 35 w 61"/>
                <a:gd name="T11" fmla="*/ 25 h 99"/>
                <a:gd name="T12" fmla="*/ 41 w 61"/>
                <a:gd name="T13" fmla="*/ 26 h 99"/>
                <a:gd name="T14" fmla="*/ 45 w 61"/>
                <a:gd name="T15" fmla="*/ 27 h 99"/>
                <a:gd name="T16" fmla="*/ 49 w 61"/>
                <a:gd name="T17" fmla="*/ 29 h 99"/>
                <a:gd name="T18" fmla="*/ 54 w 61"/>
                <a:gd name="T19" fmla="*/ 32 h 99"/>
                <a:gd name="T20" fmla="*/ 57 w 61"/>
                <a:gd name="T21" fmla="*/ 37 h 99"/>
                <a:gd name="T22" fmla="*/ 59 w 61"/>
                <a:gd name="T23" fmla="*/ 41 h 99"/>
                <a:gd name="T24" fmla="*/ 60 w 61"/>
                <a:gd name="T25" fmla="*/ 50 h 99"/>
                <a:gd name="T26" fmla="*/ 61 w 61"/>
                <a:gd name="T27" fmla="*/ 62 h 99"/>
                <a:gd name="T28" fmla="*/ 61 w 61"/>
                <a:gd name="T29" fmla="*/ 99 h 99"/>
                <a:gd name="T30" fmla="*/ 53 w 61"/>
                <a:gd name="T31" fmla="*/ 99 h 99"/>
                <a:gd name="T32" fmla="*/ 53 w 61"/>
                <a:gd name="T33" fmla="*/ 65 h 99"/>
                <a:gd name="T34" fmla="*/ 52 w 61"/>
                <a:gd name="T35" fmla="*/ 57 h 99"/>
                <a:gd name="T36" fmla="*/ 52 w 61"/>
                <a:gd name="T37" fmla="*/ 53 h 99"/>
                <a:gd name="T38" fmla="*/ 52 w 61"/>
                <a:gd name="T39" fmla="*/ 50 h 99"/>
                <a:gd name="T40" fmla="*/ 51 w 61"/>
                <a:gd name="T41" fmla="*/ 45 h 99"/>
                <a:gd name="T42" fmla="*/ 48 w 61"/>
                <a:gd name="T43" fmla="*/ 41 h 99"/>
                <a:gd name="T44" fmla="*/ 46 w 61"/>
                <a:gd name="T45" fmla="*/ 38 h 99"/>
                <a:gd name="T46" fmla="*/ 43 w 61"/>
                <a:gd name="T47" fmla="*/ 36 h 99"/>
                <a:gd name="T48" fmla="*/ 39 w 61"/>
                <a:gd name="T49" fmla="*/ 35 h 99"/>
                <a:gd name="T50" fmla="*/ 33 w 61"/>
                <a:gd name="T51" fmla="*/ 34 h 99"/>
                <a:gd name="T52" fmla="*/ 28 w 61"/>
                <a:gd name="T53" fmla="*/ 35 h 99"/>
                <a:gd name="T54" fmla="*/ 22 w 61"/>
                <a:gd name="T55" fmla="*/ 37 h 99"/>
                <a:gd name="T56" fmla="*/ 18 w 61"/>
                <a:gd name="T57" fmla="*/ 39 h 99"/>
                <a:gd name="T58" fmla="*/ 15 w 61"/>
                <a:gd name="T59" fmla="*/ 43 h 99"/>
                <a:gd name="T60" fmla="*/ 11 w 61"/>
                <a:gd name="T61" fmla="*/ 48 h 99"/>
                <a:gd name="T62" fmla="*/ 9 w 61"/>
                <a:gd name="T63" fmla="*/ 53 h 99"/>
                <a:gd name="T64" fmla="*/ 9 w 61"/>
                <a:gd name="T65" fmla="*/ 60 h 99"/>
                <a:gd name="T66" fmla="*/ 8 w 61"/>
                <a:gd name="T67" fmla="*/ 73 h 99"/>
                <a:gd name="T68" fmla="*/ 8 w 61"/>
                <a:gd name="T69" fmla="*/ 99 h 99"/>
                <a:gd name="T70" fmla="*/ 0 w 61"/>
                <a:gd name="T71" fmla="*/ 99 h 99"/>
                <a:gd name="T72" fmla="*/ 0 w 61"/>
                <a:gd name="T7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99">
                  <a:moveTo>
                    <a:pt x="0" y="0"/>
                  </a:moveTo>
                  <a:lnTo>
                    <a:pt x="8" y="0"/>
                  </a:lnTo>
                  <a:lnTo>
                    <a:pt x="8" y="40"/>
                  </a:lnTo>
                  <a:lnTo>
                    <a:pt x="16" y="31"/>
                  </a:lnTo>
                  <a:lnTo>
                    <a:pt x="26" y="27"/>
                  </a:lnTo>
                  <a:lnTo>
                    <a:pt x="35" y="25"/>
                  </a:lnTo>
                  <a:lnTo>
                    <a:pt x="41" y="26"/>
                  </a:lnTo>
                  <a:lnTo>
                    <a:pt x="45" y="27"/>
                  </a:lnTo>
                  <a:lnTo>
                    <a:pt x="49" y="29"/>
                  </a:lnTo>
                  <a:lnTo>
                    <a:pt x="54" y="32"/>
                  </a:lnTo>
                  <a:lnTo>
                    <a:pt x="57" y="37"/>
                  </a:lnTo>
                  <a:lnTo>
                    <a:pt x="59" y="41"/>
                  </a:lnTo>
                  <a:lnTo>
                    <a:pt x="60" y="50"/>
                  </a:lnTo>
                  <a:lnTo>
                    <a:pt x="61" y="62"/>
                  </a:lnTo>
                  <a:lnTo>
                    <a:pt x="61" y="99"/>
                  </a:lnTo>
                  <a:lnTo>
                    <a:pt x="53" y="99"/>
                  </a:lnTo>
                  <a:lnTo>
                    <a:pt x="53" y="65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2" y="50"/>
                  </a:lnTo>
                  <a:lnTo>
                    <a:pt x="51" y="45"/>
                  </a:lnTo>
                  <a:lnTo>
                    <a:pt x="48" y="41"/>
                  </a:lnTo>
                  <a:lnTo>
                    <a:pt x="46" y="38"/>
                  </a:lnTo>
                  <a:lnTo>
                    <a:pt x="43" y="36"/>
                  </a:lnTo>
                  <a:lnTo>
                    <a:pt x="39" y="35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2" y="37"/>
                  </a:lnTo>
                  <a:lnTo>
                    <a:pt x="18" y="39"/>
                  </a:lnTo>
                  <a:lnTo>
                    <a:pt x="15" y="43"/>
                  </a:lnTo>
                  <a:lnTo>
                    <a:pt x="11" y="48"/>
                  </a:lnTo>
                  <a:lnTo>
                    <a:pt x="9" y="53"/>
                  </a:lnTo>
                  <a:lnTo>
                    <a:pt x="9" y="60"/>
                  </a:lnTo>
                  <a:lnTo>
                    <a:pt x="8" y="73"/>
                  </a:lnTo>
                  <a:lnTo>
                    <a:pt x="8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7" name="Rectangle 188"/>
            <p:cNvSpPr>
              <a:spLocks noChangeArrowheads="1"/>
            </p:cNvSpPr>
            <p:nvPr userDrawn="1"/>
          </p:nvSpPr>
          <p:spPr bwMode="auto">
            <a:xfrm>
              <a:off x="1055" y="288"/>
              <a:ext cx="3" cy="33"/>
            </a:xfrm>
            <a:prstGeom prst="rect">
              <a:avLst/>
            </a:prstGeom>
            <a:solidFill>
              <a:srgbClr val="4278A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" name="Freeform 189"/>
            <p:cNvSpPr>
              <a:spLocks noEditPoints="1"/>
            </p:cNvSpPr>
            <p:nvPr userDrawn="1"/>
          </p:nvSpPr>
          <p:spPr bwMode="auto">
            <a:xfrm>
              <a:off x="1064" y="297"/>
              <a:ext cx="24" cy="25"/>
            </a:xfrm>
            <a:custGeom>
              <a:avLst/>
              <a:gdLst>
                <a:gd name="T0" fmla="*/ 37 w 73"/>
                <a:gd name="T1" fmla="*/ 10 h 76"/>
                <a:gd name="T2" fmla="*/ 26 w 73"/>
                <a:gd name="T3" fmla="*/ 12 h 76"/>
                <a:gd name="T4" fmla="*/ 17 w 73"/>
                <a:gd name="T5" fmla="*/ 18 h 76"/>
                <a:gd name="T6" fmla="*/ 11 w 73"/>
                <a:gd name="T7" fmla="*/ 27 h 76"/>
                <a:gd name="T8" fmla="*/ 8 w 73"/>
                <a:gd name="T9" fmla="*/ 38 h 76"/>
                <a:gd name="T10" fmla="*/ 11 w 73"/>
                <a:gd name="T11" fmla="*/ 50 h 76"/>
                <a:gd name="T12" fmla="*/ 17 w 73"/>
                <a:gd name="T13" fmla="*/ 58 h 76"/>
                <a:gd name="T14" fmla="*/ 26 w 73"/>
                <a:gd name="T15" fmla="*/ 65 h 76"/>
                <a:gd name="T16" fmla="*/ 37 w 73"/>
                <a:gd name="T17" fmla="*/ 67 h 76"/>
                <a:gd name="T18" fmla="*/ 47 w 73"/>
                <a:gd name="T19" fmla="*/ 65 h 76"/>
                <a:gd name="T20" fmla="*/ 57 w 73"/>
                <a:gd name="T21" fmla="*/ 60 h 76"/>
                <a:gd name="T22" fmla="*/ 64 w 73"/>
                <a:gd name="T23" fmla="*/ 50 h 76"/>
                <a:gd name="T24" fmla="*/ 65 w 73"/>
                <a:gd name="T25" fmla="*/ 38 h 76"/>
                <a:gd name="T26" fmla="*/ 64 w 73"/>
                <a:gd name="T27" fmla="*/ 27 h 76"/>
                <a:gd name="T28" fmla="*/ 57 w 73"/>
                <a:gd name="T29" fmla="*/ 17 h 76"/>
                <a:gd name="T30" fmla="*/ 49 w 73"/>
                <a:gd name="T31" fmla="*/ 12 h 76"/>
                <a:gd name="T32" fmla="*/ 37 w 73"/>
                <a:gd name="T33" fmla="*/ 10 h 76"/>
                <a:gd name="T34" fmla="*/ 37 w 73"/>
                <a:gd name="T35" fmla="*/ 0 h 76"/>
                <a:gd name="T36" fmla="*/ 47 w 73"/>
                <a:gd name="T37" fmla="*/ 2 h 76"/>
                <a:gd name="T38" fmla="*/ 57 w 73"/>
                <a:gd name="T39" fmla="*/ 7 h 76"/>
                <a:gd name="T40" fmla="*/ 65 w 73"/>
                <a:gd name="T41" fmla="*/ 15 h 76"/>
                <a:gd name="T42" fmla="*/ 65 w 73"/>
                <a:gd name="T43" fmla="*/ 2 h 76"/>
                <a:gd name="T44" fmla="*/ 73 w 73"/>
                <a:gd name="T45" fmla="*/ 2 h 76"/>
                <a:gd name="T46" fmla="*/ 73 w 73"/>
                <a:gd name="T47" fmla="*/ 74 h 76"/>
                <a:gd name="T48" fmla="*/ 65 w 73"/>
                <a:gd name="T49" fmla="*/ 74 h 76"/>
                <a:gd name="T50" fmla="*/ 65 w 73"/>
                <a:gd name="T51" fmla="*/ 62 h 76"/>
                <a:gd name="T52" fmla="*/ 56 w 73"/>
                <a:gd name="T53" fmla="*/ 69 h 76"/>
                <a:gd name="T54" fmla="*/ 47 w 73"/>
                <a:gd name="T55" fmla="*/ 75 h 76"/>
                <a:gd name="T56" fmla="*/ 37 w 73"/>
                <a:gd name="T57" fmla="*/ 76 h 76"/>
                <a:gd name="T58" fmla="*/ 23 w 73"/>
                <a:gd name="T59" fmla="*/ 73 h 76"/>
                <a:gd name="T60" fmla="*/ 11 w 73"/>
                <a:gd name="T61" fmla="*/ 65 h 76"/>
                <a:gd name="T62" fmla="*/ 2 w 73"/>
                <a:gd name="T63" fmla="*/ 52 h 76"/>
                <a:gd name="T64" fmla="*/ 0 w 73"/>
                <a:gd name="T65" fmla="*/ 38 h 76"/>
                <a:gd name="T66" fmla="*/ 2 w 73"/>
                <a:gd name="T67" fmla="*/ 24 h 76"/>
                <a:gd name="T68" fmla="*/ 11 w 73"/>
                <a:gd name="T69" fmla="*/ 12 h 76"/>
                <a:gd name="T70" fmla="*/ 23 w 73"/>
                <a:gd name="T71" fmla="*/ 3 h 76"/>
                <a:gd name="T72" fmla="*/ 37 w 73"/>
                <a:gd name="T7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76">
                  <a:moveTo>
                    <a:pt x="37" y="10"/>
                  </a:moveTo>
                  <a:lnTo>
                    <a:pt x="26" y="12"/>
                  </a:lnTo>
                  <a:lnTo>
                    <a:pt x="17" y="18"/>
                  </a:lnTo>
                  <a:lnTo>
                    <a:pt x="11" y="27"/>
                  </a:lnTo>
                  <a:lnTo>
                    <a:pt x="8" y="38"/>
                  </a:lnTo>
                  <a:lnTo>
                    <a:pt x="11" y="50"/>
                  </a:lnTo>
                  <a:lnTo>
                    <a:pt x="17" y="58"/>
                  </a:lnTo>
                  <a:lnTo>
                    <a:pt x="26" y="65"/>
                  </a:lnTo>
                  <a:lnTo>
                    <a:pt x="37" y="67"/>
                  </a:lnTo>
                  <a:lnTo>
                    <a:pt x="47" y="65"/>
                  </a:lnTo>
                  <a:lnTo>
                    <a:pt x="57" y="60"/>
                  </a:lnTo>
                  <a:lnTo>
                    <a:pt x="64" y="50"/>
                  </a:lnTo>
                  <a:lnTo>
                    <a:pt x="65" y="38"/>
                  </a:lnTo>
                  <a:lnTo>
                    <a:pt x="64" y="27"/>
                  </a:lnTo>
                  <a:lnTo>
                    <a:pt x="57" y="17"/>
                  </a:lnTo>
                  <a:lnTo>
                    <a:pt x="49" y="12"/>
                  </a:lnTo>
                  <a:lnTo>
                    <a:pt x="37" y="10"/>
                  </a:lnTo>
                  <a:close/>
                  <a:moveTo>
                    <a:pt x="37" y="0"/>
                  </a:moveTo>
                  <a:lnTo>
                    <a:pt x="47" y="2"/>
                  </a:lnTo>
                  <a:lnTo>
                    <a:pt x="57" y="7"/>
                  </a:lnTo>
                  <a:lnTo>
                    <a:pt x="65" y="15"/>
                  </a:lnTo>
                  <a:lnTo>
                    <a:pt x="65" y="2"/>
                  </a:lnTo>
                  <a:lnTo>
                    <a:pt x="73" y="2"/>
                  </a:lnTo>
                  <a:lnTo>
                    <a:pt x="73" y="74"/>
                  </a:lnTo>
                  <a:lnTo>
                    <a:pt x="65" y="74"/>
                  </a:lnTo>
                  <a:lnTo>
                    <a:pt x="65" y="62"/>
                  </a:lnTo>
                  <a:lnTo>
                    <a:pt x="56" y="69"/>
                  </a:lnTo>
                  <a:lnTo>
                    <a:pt x="47" y="75"/>
                  </a:lnTo>
                  <a:lnTo>
                    <a:pt x="37" y="76"/>
                  </a:lnTo>
                  <a:lnTo>
                    <a:pt x="23" y="73"/>
                  </a:lnTo>
                  <a:lnTo>
                    <a:pt x="11" y="65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11" y="12"/>
                  </a:lnTo>
                  <a:lnTo>
                    <a:pt x="23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" name="Freeform 190"/>
            <p:cNvSpPr>
              <a:spLocks/>
            </p:cNvSpPr>
            <p:nvPr userDrawn="1"/>
          </p:nvSpPr>
          <p:spPr bwMode="auto">
            <a:xfrm>
              <a:off x="1095" y="297"/>
              <a:ext cx="21" cy="24"/>
            </a:xfrm>
            <a:custGeom>
              <a:avLst/>
              <a:gdLst>
                <a:gd name="T0" fmla="*/ 36 w 63"/>
                <a:gd name="T1" fmla="*/ 0 h 74"/>
                <a:gd name="T2" fmla="*/ 41 w 63"/>
                <a:gd name="T3" fmla="*/ 1 h 74"/>
                <a:gd name="T4" fmla="*/ 47 w 63"/>
                <a:gd name="T5" fmla="*/ 2 h 74"/>
                <a:gd name="T6" fmla="*/ 51 w 63"/>
                <a:gd name="T7" fmla="*/ 4 h 74"/>
                <a:gd name="T8" fmla="*/ 54 w 63"/>
                <a:gd name="T9" fmla="*/ 7 h 74"/>
                <a:gd name="T10" fmla="*/ 58 w 63"/>
                <a:gd name="T11" fmla="*/ 12 h 74"/>
                <a:gd name="T12" fmla="*/ 60 w 63"/>
                <a:gd name="T13" fmla="*/ 16 h 74"/>
                <a:gd name="T14" fmla="*/ 62 w 63"/>
                <a:gd name="T15" fmla="*/ 25 h 74"/>
                <a:gd name="T16" fmla="*/ 63 w 63"/>
                <a:gd name="T17" fmla="*/ 37 h 74"/>
                <a:gd name="T18" fmla="*/ 63 w 63"/>
                <a:gd name="T19" fmla="*/ 74 h 74"/>
                <a:gd name="T20" fmla="*/ 53 w 63"/>
                <a:gd name="T21" fmla="*/ 74 h 74"/>
                <a:gd name="T22" fmla="*/ 53 w 63"/>
                <a:gd name="T23" fmla="*/ 40 h 74"/>
                <a:gd name="T24" fmla="*/ 53 w 63"/>
                <a:gd name="T25" fmla="*/ 32 h 74"/>
                <a:gd name="T26" fmla="*/ 53 w 63"/>
                <a:gd name="T27" fmla="*/ 26 h 74"/>
                <a:gd name="T28" fmla="*/ 52 w 63"/>
                <a:gd name="T29" fmla="*/ 23 h 74"/>
                <a:gd name="T30" fmla="*/ 51 w 63"/>
                <a:gd name="T31" fmla="*/ 18 h 74"/>
                <a:gd name="T32" fmla="*/ 49 w 63"/>
                <a:gd name="T33" fmla="*/ 15 h 74"/>
                <a:gd name="T34" fmla="*/ 46 w 63"/>
                <a:gd name="T35" fmla="*/ 13 h 74"/>
                <a:gd name="T36" fmla="*/ 42 w 63"/>
                <a:gd name="T37" fmla="*/ 11 h 74"/>
                <a:gd name="T38" fmla="*/ 39 w 63"/>
                <a:gd name="T39" fmla="*/ 10 h 74"/>
                <a:gd name="T40" fmla="*/ 34 w 63"/>
                <a:gd name="T41" fmla="*/ 9 h 74"/>
                <a:gd name="T42" fmla="*/ 29 w 63"/>
                <a:gd name="T43" fmla="*/ 10 h 74"/>
                <a:gd name="T44" fmla="*/ 24 w 63"/>
                <a:gd name="T45" fmla="*/ 12 h 74"/>
                <a:gd name="T46" fmla="*/ 20 w 63"/>
                <a:gd name="T47" fmla="*/ 14 h 74"/>
                <a:gd name="T48" fmla="*/ 15 w 63"/>
                <a:gd name="T49" fmla="*/ 18 h 74"/>
                <a:gd name="T50" fmla="*/ 13 w 63"/>
                <a:gd name="T51" fmla="*/ 23 h 74"/>
                <a:gd name="T52" fmla="*/ 11 w 63"/>
                <a:gd name="T53" fmla="*/ 28 h 74"/>
                <a:gd name="T54" fmla="*/ 10 w 63"/>
                <a:gd name="T55" fmla="*/ 35 h 74"/>
                <a:gd name="T56" fmla="*/ 10 w 63"/>
                <a:gd name="T57" fmla="*/ 48 h 74"/>
                <a:gd name="T58" fmla="*/ 10 w 63"/>
                <a:gd name="T59" fmla="*/ 74 h 74"/>
                <a:gd name="T60" fmla="*/ 0 w 63"/>
                <a:gd name="T61" fmla="*/ 74 h 74"/>
                <a:gd name="T62" fmla="*/ 0 w 63"/>
                <a:gd name="T63" fmla="*/ 2 h 74"/>
                <a:gd name="T64" fmla="*/ 10 w 63"/>
                <a:gd name="T65" fmla="*/ 2 h 74"/>
                <a:gd name="T66" fmla="*/ 10 w 63"/>
                <a:gd name="T67" fmla="*/ 15 h 74"/>
                <a:gd name="T68" fmla="*/ 17 w 63"/>
                <a:gd name="T69" fmla="*/ 6 h 74"/>
                <a:gd name="T70" fmla="*/ 26 w 63"/>
                <a:gd name="T71" fmla="*/ 2 h 74"/>
                <a:gd name="T72" fmla="*/ 36 w 63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74">
                  <a:moveTo>
                    <a:pt x="36" y="0"/>
                  </a:moveTo>
                  <a:lnTo>
                    <a:pt x="41" y="1"/>
                  </a:lnTo>
                  <a:lnTo>
                    <a:pt x="47" y="2"/>
                  </a:lnTo>
                  <a:lnTo>
                    <a:pt x="51" y="4"/>
                  </a:lnTo>
                  <a:lnTo>
                    <a:pt x="54" y="7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2" y="25"/>
                  </a:lnTo>
                  <a:lnTo>
                    <a:pt x="63" y="37"/>
                  </a:lnTo>
                  <a:lnTo>
                    <a:pt x="63" y="74"/>
                  </a:lnTo>
                  <a:lnTo>
                    <a:pt x="53" y="74"/>
                  </a:lnTo>
                  <a:lnTo>
                    <a:pt x="53" y="40"/>
                  </a:lnTo>
                  <a:lnTo>
                    <a:pt x="53" y="32"/>
                  </a:lnTo>
                  <a:lnTo>
                    <a:pt x="53" y="26"/>
                  </a:lnTo>
                  <a:lnTo>
                    <a:pt x="52" y="23"/>
                  </a:lnTo>
                  <a:lnTo>
                    <a:pt x="51" y="18"/>
                  </a:lnTo>
                  <a:lnTo>
                    <a:pt x="49" y="15"/>
                  </a:lnTo>
                  <a:lnTo>
                    <a:pt x="46" y="13"/>
                  </a:lnTo>
                  <a:lnTo>
                    <a:pt x="42" y="11"/>
                  </a:lnTo>
                  <a:lnTo>
                    <a:pt x="39" y="10"/>
                  </a:lnTo>
                  <a:lnTo>
                    <a:pt x="34" y="9"/>
                  </a:lnTo>
                  <a:lnTo>
                    <a:pt x="29" y="10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5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10" y="35"/>
                  </a:lnTo>
                  <a:lnTo>
                    <a:pt x="10" y="48"/>
                  </a:lnTo>
                  <a:lnTo>
                    <a:pt x="10" y="74"/>
                  </a:lnTo>
                  <a:lnTo>
                    <a:pt x="0" y="74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15"/>
                  </a:lnTo>
                  <a:lnTo>
                    <a:pt x="17" y="6"/>
                  </a:lnTo>
                  <a:lnTo>
                    <a:pt x="26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" name="Freeform 191"/>
            <p:cNvSpPr>
              <a:spLocks noEditPoints="1"/>
            </p:cNvSpPr>
            <p:nvPr userDrawn="1"/>
          </p:nvSpPr>
          <p:spPr bwMode="auto">
            <a:xfrm>
              <a:off x="1121" y="288"/>
              <a:ext cx="25" cy="34"/>
            </a:xfrm>
            <a:custGeom>
              <a:avLst/>
              <a:gdLst>
                <a:gd name="T0" fmla="*/ 37 w 74"/>
                <a:gd name="T1" fmla="*/ 35 h 101"/>
                <a:gd name="T2" fmla="*/ 26 w 74"/>
                <a:gd name="T3" fmla="*/ 37 h 101"/>
                <a:gd name="T4" fmla="*/ 18 w 74"/>
                <a:gd name="T5" fmla="*/ 43 h 101"/>
                <a:gd name="T6" fmla="*/ 11 w 74"/>
                <a:gd name="T7" fmla="*/ 52 h 101"/>
                <a:gd name="T8" fmla="*/ 9 w 74"/>
                <a:gd name="T9" fmla="*/ 63 h 101"/>
                <a:gd name="T10" fmla="*/ 11 w 74"/>
                <a:gd name="T11" fmla="*/ 74 h 101"/>
                <a:gd name="T12" fmla="*/ 18 w 74"/>
                <a:gd name="T13" fmla="*/ 83 h 101"/>
                <a:gd name="T14" fmla="*/ 26 w 74"/>
                <a:gd name="T15" fmla="*/ 90 h 101"/>
                <a:gd name="T16" fmla="*/ 37 w 74"/>
                <a:gd name="T17" fmla="*/ 92 h 101"/>
                <a:gd name="T18" fmla="*/ 48 w 74"/>
                <a:gd name="T19" fmla="*/ 90 h 101"/>
                <a:gd name="T20" fmla="*/ 57 w 74"/>
                <a:gd name="T21" fmla="*/ 85 h 101"/>
                <a:gd name="T22" fmla="*/ 63 w 74"/>
                <a:gd name="T23" fmla="*/ 75 h 101"/>
                <a:gd name="T24" fmla="*/ 65 w 74"/>
                <a:gd name="T25" fmla="*/ 63 h 101"/>
                <a:gd name="T26" fmla="*/ 64 w 74"/>
                <a:gd name="T27" fmla="*/ 52 h 101"/>
                <a:gd name="T28" fmla="*/ 58 w 74"/>
                <a:gd name="T29" fmla="*/ 42 h 101"/>
                <a:gd name="T30" fmla="*/ 49 w 74"/>
                <a:gd name="T31" fmla="*/ 37 h 101"/>
                <a:gd name="T32" fmla="*/ 37 w 74"/>
                <a:gd name="T33" fmla="*/ 35 h 101"/>
                <a:gd name="T34" fmla="*/ 65 w 74"/>
                <a:gd name="T35" fmla="*/ 0 h 101"/>
                <a:gd name="T36" fmla="*/ 74 w 74"/>
                <a:gd name="T37" fmla="*/ 0 h 101"/>
                <a:gd name="T38" fmla="*/ 74 w 74"/>
                <a:gd name="T39" fmla="*/ 99 h 101"/>
                <a:gd name="T40" fmla="*/ 65 w 74"/>
                <a:gd name="T41" fmla="*/ 99 h 101"/>
                <a:gd name="T42" fmla="*/ 65 w 74"/>
                <a:gd name="T43" fmla="*/ 87 h 101"/>
                <a:gd name="T44" fmla="*/ 57 w 74"/>
                <a:gd name="T45" fmla="*/ 94 h 101"/>
                <a:gd name="T46" fmla="*/ 47 w 74"/>
                <a:gd name="T47" fmla="*/ 100 h 101"/>
                <a:gd name="T48" fmla="*/ 37 w 74"/>
                <a:gd name="T49" fmla="*/ 101 h 101"/>
                <a:gd name="T50" fmla="*/ 23 w 74"/>
                <a:gd name="T51" fmla="*/ 98 h 101"/>
                <a:gd name="T52" fmla="*/ 11 w 74"/>
                <a:gd name="T53" fmla="*/ 90 h 101"/>
                <a:gd name="T54" fmla="*/ 2 w 74"/>
                <a:gd name="T55" fmla="*/ 77 h 101"/>
                <a:gd name="T56" fmla="*/ 0 w 74"/>
                <a:gd name="T57" fmla="*/ 63 h 101"/>
                <a:gd name="T58" fmla="*/ 2 w 74"/>
                <a:gd name="T59" fmla="*/ 49 h 101"/>
                <a:gd name="T60" fmla="*/ 11 w 74"/>
                <a:gd name="T61" fmla="*/ 37 h 101"/>
                <a:gd name="T62" fmla="*/ 23 w 74"/>
                <a:gd name="T63" fmla="*/ 28 h 101"/>
                <a:gd name="T64" fmla="*/ 37 w 74"/>
                <a:gd name="T65" fmla="*/ 25 h 101"/>
                <a:gd name="T66" fmla="*/ 48 w 74"/>
                <a:gd name="T67" fmla="*/ 27 h 101"/>
                <a:gd name="T68" fmla="*/ 58 w 74"/>
                <a:gd name="T69" fmla="*/ 32 h 101"/>
                <a:gd name="T70" fmla="*/ 65 w 74"/>
                <a:gd name="T71" fmla="*/ 40 h 101"/>
                <a:gd name="T72" fmla="*/ 65 w 74"/>
                <a:gd name="T7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01">
                  <a:moveTo>
                    <a:pt x="37" y="35"/>
                  </a:moveTo>
                  <a:lnTo>
                    <a:pt x="26" y="37"/>
                  </a:lnTo>
                  <a:lnTo>
                    <a:pt x="18" y="43"/>
                  </a:lnTo>
                  <a:lnTo>
                    <a:pt x="11" y="52"/>
                  </a:lnTo>
                  <a:lnTo>
                    <a:pt x="9" y="63"/>
                  </a:lnTo>
                  <a:lnTo>
                    <a:pt x="11" y="74"/>
                  </a:lnTo>
                  <a:lnTo>
                    <a:pt x="18" y="83"/>
                  </a:lnTo>
                  <a:lnTo>
                    <a:pt x="26" y="90"/>
                  </a:lnTo>
                  <a:lnTo>
                    <a:pt x="37" y="92"/>
                  </a:lnTo>
                  <a:lnTo>
                    <a:pt x="48" y="90"/>
                  </a:lnTo>
                  <a:lnTo>
                    <a:pt x="57" y="85"/>
                  </a:lnTo>
                  <a:lnTo>
                    <a:pt x="63" y="75"/>
                  </a:lnTo>
                  <a:lnTo>
                    <a:pt x="65" y="63"/>
                  </a:lnTo>
                  <a:lnTo>
                    <a:pt x="64" y="52"/>
                  </a:lnTo>
                  <a:lnTo>
                    <a:pt x="58" y="42"/>
                  </a:lnTo>
                  <a:lnTo>
                    <a:pt x="49" y="37"/>
                  </a:lnTo>
                  <a:lnTo>
                    <a:pt x="37" y="35"/>
                  </a:lnTo>
                  <a:close/>
                  <a:moveTo>
                    <a:pt x="65" y="0"/>
                  </a:moveTo>
                  <a:lnTo>
                    <a:pt x="74" y="0"/>
                  </a:lnTo>
                  <a:lnTo>
                    <a:pt x="74" y="99"/>
                  </a:lnTo>
                  <a:lnTo>
                    <a:pt x="65" y="99"/>
                  </a:lnTo>
                  <a:lnTo>
                    <a:pt x="65" y="87"/>
                  </a:lnTo>
                  <a:lnTo>
                    <a:pt x="57" y="94"/>
                  </a:lnTo>
                  <a:lnTo>
                    <a:pt x="47" y="100"/>
                  </a:lnTo>
                  <a:lnTo>
                    <a:pt x="37" y="101"/>
                  </a:lnTo>
                  <a:lnTo>
                    <a:pt x="23" y="98"/>
                  </a:lnTo>
                  <a:lnTo>
                    <a:pt x="11" y="90"/>
                  </a:lnTo>
                  <a:lnTo>
                    <a:pt x="2" y="77"/>
                  </a:lnTo>
                  <a:lnTo>
                    <a:pt x="0" y="63"/>
                  </a:lnTo>
                  <a:lnTo>
                    <a:pt x="2" y="49"/>
                  </a:lnTo>
                  <a:lnTo>
                    <a:pt x="11" y="37"/>
                  </a:lnTo>
                  <a:lnTo>
                    <a:pt x="23" y="28"/>
                  </a:lnTo>
                  <a:lnTo>
                    <a:pt x="37" y="25"/>
                  </a:lnTo>
                  <a:lnTo>
                    <a:pt x="48" y="27"/>
                  </a:lnTo>
                  <a:lnTo>
                    <a:pt x="58" y="32"/>
                  </a:lnTo>
                  <a:lnTo>
                    <a:pt x="6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427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01" name="Group 180"/>
          <p:cNvGrpSpPr>
            <a:grpSpLocks noChangeAspect="1"/>
          </p:cNvGrpSpPr>
          <p:nvPr/>
        </p:nvGrpSpPr>
        <p:grpSpPr bwMode="auto">
          <a:xfrm>
            <a:off x="7623928" y="5873625"/>
            <a:ext cx="1069975" cy="431800"/>
            <a:chOff x="4838" y="3394"/>
            <a:chExt cx="674" cy="272"/>
          </a:xfrm>
        </p:grpSpPr>
        <p:sp>
          <p:nvSpPr>
            <p:cNvPr id="202" name="AutoShape 179"/>
            <p:cNvSpPr>
              <a:spLocks noChangeAspect="1" noChangeArrowheads="1" noTextEdit="1"/>
            </p:cNvSpPr>
            <p:nvPr userDrawn="1"/>
          </p:nvSpPr>
          <p:spPr bwMode="auto">
            <a:xfrm>
              <a:off x="4838" y="3394"/>
              <a:ext cx="67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3" name="Rectangle 181"/>
            <p:cNvSpPr>
              <a:spLocks noChangeArrowheads="1"/>
            </p:cNvSpPr>
            <p:nvPr userDrawn="1"/>
          </p:nvSpPr>
          <p:spPr bwMode="auto">
            <a:xfrm>
              <a:off x="4838" y="3394"/>
              <a:ext cx="674" cy="272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4" name="Freeform 182"/>
            <p:cNvSpPr>
              <a:spLocks noEditPoints="1"/>
            </p:cNvSpPr>
            <p:nvPr userDrawn="1"/>
          </p:nvSpPr>
          <p:spPr bwMode="auto">
            <a:xfrm>
              <a:off x="4838" y="3396"/>
              <a:ext cx="302" cy="235"/>
            </a:xfrm>
            <a:custGeom>
              <a:avLst/>
              <a:gdLst>
                <a:gd name="T0" fmla="*/ 496 w 1508"/>
                <a:gd name="T1" fmla="*/ 758 h 1176"/>
                <a:gd name="T2" fmla="*/ 496 w 1508"/>
                <a:gd name="T3" fmla="*/ 971 h 1176"/>
                <a:gd name="T4" fmla="*/ 706 w 1508"/>
                <a:gd name="T5" fmla="*/ 758 h 1176"/>
                <a:gd name="T6" fmla="*/ 496 w 1508"/>
                <a:gd name="T7" fmla="*/ 758 h 1176"/>
                <a:gd name="T8" fmla="*/ 1076 w 1508"/>
                <a:gd name="T9" fmla="*/ 503 h 1176"/>
                <a:gd name="T10" fmla="*/ 910 w 1508"/>
                <a:gd name="T11" fmla="*/ 671 h 1176"/>
                <a:gd name="T12" fmla="*/ 1140 w 1508"/>
                <a:gd name="T13" fmla="*/ 671 h 1176"/>
                <a:gd name="T14" fmla="*/ 1305 w 1508"/>
                <a:gd name="T15" fmla="*/ 503 h 1176"/>
                <a:gd name="T16" fmla="*/ 1076 w 1508"/>
                <a:gd name="T17" fmla="*/ 503 h 1176"/>
                <a:gd name="T18" fmla="*/ 722 w 1508"/>
                <a:gd name="T19" fmla="*/ 503 h 1176"/>
                <a:gd name="T20" fmla="*/ 556 w 1508"/>
                <a:gd name="T21" fmla="*/ 671 h 1176"/>
                <a:gd name="T22" fmla="*/ 791 w 1508"/>
                <a:gd name="T23" fmla="*/ 671 h 1176"/>
                <a:gd name="T24" fmla="*/ 957 w 1508"/>
                <a:gd name="T25" fmla="*/ 503 h 1176"/>
                <a:gd name="T26" fmla="*/ 722 w 1508"/>
                <a:gd name="T27" fmla="*/ 503 h 1176"/>
                <a:gd name="T28" fmla="*/ 370 w 1508"/>
                <a:gd name="T29" fmla="*/ 503 h 1176"/>
                <a:gd name="T30" fmla="*/ 203 w 1508"/>
                <a:gd name="T31" fmla="*/ 671 h 1176"/>
                <a:gd name="T32" fmla="*/ 436 w 1508"/>
                <a:gd name="T33" fmla="*/ 671 h 1176"/>
                <a:gd name="T34" fmla="*/ 601 w 1508"/>
                <a:gd name="T35" fmla="*/ 503 h 1176"/>
                <a:gd name="T36" fmla="*/ 370 w 1508"/>
                <a:gd name="T37" fmla="*/ 503 h 1176"/>
                <a:gd name="T38" fmla="*/ 1013 w 1508"/>
                <a:gd name="T39" fmla="*/ 207 h 1176"/>
                <a:gd name="T40" fmla="*/ 806 w 1508"/>
                <a:gd name="T41" fmla="*/ 417 h 1176"/>
                <a:gd name="T42" fmla="*/ 1013 w 1508"/>
                <a:gd name="T43" fmla="*/ 417 h 1176"/>
                <a:gd name="T44" fmla="*/ 1013 w 1508"/>
                <a:gd name="T45" fmla="*/ 207 h 1176"/>
                <a:gd name="T46" fmla="*/ 1098 w 1508"/>
                <a:gd name="T47" fmla="*/ 0 h 1176"/>
                <a:gd name="T48" fmla="*/ 1098 w 1508"/>
                <a:gd name="T49" fmla="*/ 417 h 1176"/>
                <a:gd name="T50" fmla="*/ 1508 w 1508"/>
                <a:gd name="T51" fmla="*/ 417 h 1176"/>
                <a:gd name="T52" fmla="*/ 1173 w 1508"/>
                <a:gd name="T53" fmla="*/ 758 h 1176"/>
                <a:gd name="T54" fmla="*/ 825 w 1508"/>
                <a:gd name="T55" fmla="*/ 758 h 1176"/>
                <a:gd name="T56" fmla="*/ 413 w 1508"/>
                <a:gd name="T57" fmla="*/ 1176 h 1176"/>
                <a:gd name="T58" fmla="*/ 413 w 1508"/>
                <a:gd name="T59" fmla="*/ 758 h 1176"/>
                <a:gd name="T60" fmla="*/ 0 w 1508"/>
                <a:gd name="T61" fmla="*/ 758 h 1176"/>
                <a:gd name="T62" fmla="*/ 335 w 1508"/>
                <a:gd name="T63" fmla="*/ 417 h 1176"/>
                <a:gd name="T64" fmla="*/ 687 w 1508"/>
                <a:gd name="T65" fmla="*/ 417 h 1176"/>
                <a:gd name="T66" fmla="*/ 1098 w 1508"/>
                <a:gd name="T67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8" h="1176">
                  <a:moveTo>
                    <a:pt x="496" y="758"/>
                  </a:moveTo>
                  <a:lnTo>
                    <a:pt x="496" y="971"/>
                  </a:lnTo>
                  <a:lnTo>
                    <a:pt x="706" y="758"/>
                  </a:lnTo>
                  <a:lnTo>
                    <a:pt x="496" y="758"/>
                  </a:lnTo>
                  <a:close/>
                  <a:moveTo>
                    <a:pt x="1076" y="503"/>
                  </a:moveTo>
                  <a:lnTo>
                    <a:pt x="910" y="671"/>
                  </a:lnTo>
                  <a:lnTo>
                    <a:pt x="1140" y="671"/>
                  </a:lnTo>
                  <a:lnTo>
                    <a:pt x="1305" y="503"/>
                  </a:lnTo>
                  <a:lnTo>
                    <a:pt x="1076" y="503"/>
                  </a:lnTo>
                  <a:close/>
                  <a:moveTo>
                    <a:pt x="722" y="503"/>
                  </a:moveTo>
                  <a:lnTo>
                    <a:pt x="556" y="671"/>
                  </a:lnTo>
                  <a:lnTo>
                    <a:pt x="791" y="671"/>
                  </a:lnTo>
                  <a:lnTo>
                    <a:pt x="957" y="503"/>
                  </a:lnTo>
                  <a:lnTo>
                    <a:pt x="722" y="503"/>
                  </a:lnTo>
                  <a:close/>
                  <a:moveTo>
                    <a:pt x="370" y="503"/>
                  </a:moveTo>
                  <a:lnTo>
                    <a:pt x="203" y="671"/>
                  </a:lnTo>
                  <a:lnTo>
                    <a:pt x="436" y="671"/>
                  </a:lnTo>
                  <a:lnTo>
                    <a:pt x="601" y="503"/>
                  </a:lnTo>
                  <a:lnTo>
                    <a:pt x="370" y="503"/>
                  </a:lnTo>
                  <a:close/>
                  <a:moveTo>
                    <a:pt x="1013" y="207"/>
                  </a:moveTo>
                  <a:lnTo>
                    <a:pt x="806" y="417"/>
                  </a:lnTo>
                  <a:lnTo>
                    <a:pt x="1013" y="417"/>
                  </a:lnTo>
                  <a:lnTo>
                    <a:pt x="1013" y="207"/>
                  </a:lnTo>
                  <a:close/>
                  <a:moveTo>
                    <a:pt x="1098" y="0"/>
                  </a:moveTo>
                  <a:lnTo>
                    <a:pt x="1098" y="417"/>
                  </a:lnTo>
                  <a:lnTo>
                    <a:pt x="1508" y="417"/>
                  </a:lnTo>
                  <a:lnTo>
                    <a:pt x="1173" y="758"/>
                  </a:lnTo>
                  <a:lnTo>
                    <a:pt x="825" y="758"/>
                  </a:lnTo>
                  <a:lnTo>
                    <a:pt x="413" y="1176"/>
                  </a:lnTo>
                  <a:lnTo>
                    <a:pt x="413" y="758"/>
                  </a:lnTo>
                  <a:lnTo>
                    <a:pt x="0" y="758"/>
                  </a:lnTo>
                  <a:lnTo>
                    <a:pt x="335" y="417"/>
                  </a:lnTo>
                  <a:lnTo>
                    <a:pt x="687" y="417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" name="Freeform 183"/>
            <p:cNvSpPr>
              <a:spLocks noEditPoints="1"/>
            </p:cNvSpPr>
            <p:nvPr userDrawn="1"/>
          </p:nvSpPr>
          <p:spPr bwMode="auto">
            <a:xfrm>
              <a:off x="5003" y="3597"/>
              <a:ext cx="41" cy="51"/>
            </a:xfrm>
            <a:custGeom>
              <a:avLst/>
              <a:gdLst>
                <a:gd name="T0" fmla="*/ 48 w 204"/>
                <a:gd name="T1" fmla="*/ 39 h 253"/>
                <a:gd name="T2" fmla="*/ 48 w 204"/>
                <a:gd name="T3" fmla="*/ 213 h 253"/>
                <a:gd name="T4" fmla="*/ 75 w 204"/>
                <a:gd name="T5" fmla="*/ 213 h 253"/>
                <a:gd name="T6" fmla="*/ 95 w 204"/>
                <a:gd name="T7" fmla="*/ 210 h 253"/>
                <a:gd name="T8" fmla="*/ 114 w 204"/>
                <a:gd name="T9" fmla="*/ 203 h 253"/>
                <a:gd name="T10" fmla="*/ 130 w 204"/>
                <a:gd name="T11" fmla="*/ 191 h 253"/>
                <a:gd name="T12" fmla="*/ 140 w 204"/>
                <a:gd name="T13" fmla="*/ 178 h 253"/>
                <a:gd name="T14" fmla="*/ 148 w 204"/>
                <a:gd name="T15" fmla="*/ 162 h 253"/>
                <a:gd name="T16" fmla="*/ 152 w 204"/>
                <a:gd name="T17" fmla="*/ 146 h 253"/>
                <a:gd name="T18" fmla="*/ 154 w 204"/>
                <a:gd name="T19" fmla="*/ 126 h 253"/>
                <a:gd name="T20" fmla="*/ 152 w 204"/>
                <a:gd name="T21" fmla="*/ 106 h 253"/>
                <a:gd name="T22" fmla="*/ 148 w 204"/>
                <a:gd name="T23" fmla="*/ 89 h 253"/>
                <a:gd name="T24" fmla="*/ 140 w 204"/>
                <a:gd name="T25" fmla="*/ 74 h 253"/>
                <a:gd name="T26" fmla="*/ 130 w 204"/>
                <a:gd name="T27" fmla="*/ 62 h 253"/>
                <a:gd name="T28" fmla="*/ 114 w 204"/>
                <a:gd name="T29" fmla="*/ 49 h 253"/>
                <a:gd name="T30" fmla="*/ 95 w 204"/>
                <a:gd name="T31" fmla="*/ 42 h 253"/>
                <a:gd name="T32" fmla="*/ 75 w 204"/>
                <a:gd name="T33" fmla="*/ 39 h 253"/>
                <a:gd name="T34" fmla="*/ 48 w 204"/>
                <a:gd name="T35" fmla="*/ 39 h 253"/>
                <a:gd name="T36" fmla="*/ 0 w 204"/>
                <a:gd name="T37" fmla="*/ 0 h 253"/>
                <a:gd name="T38" fmla="*/ 66 w 204"/>
                <a:gd name="T39" fmla="*/ 0 h 253"/>
                <a:gd name="T40" fmla="*/ 93 w 204"/>
                <a:gd name="T41" fmla="*/ 1 h 253"/>
                <a:gd name="T42" fmla="*/ 119 w 204"/>
                <a:gd name="T43" fmla="*/ 6 h 253"/>
                <a:gd name="T44" fmla="*/ 142 w 204"/>
                <a:gd name="T45" fmla="*/ 14 h 253"/>
                <a:gd name="T46" fmla="*/ 164 w 204"/>
                <a:gd name="T47" fmla="*/ 26 h 253"/>
                <a:gd name="T48" fmla="*/ 176 w 204"/>
                <a:gd name="T49" fmla="*/ 36 h 253"/>
                <a:gd name="T50" fmla="*/ 186 w 204"/>
                <a:gd name="T51" fmla="*/ 48 h 253"/>
                <a:gd name="T52" fmla="*/ 194 w 204"/>
                <a:gd name="T53" fmla="*/ 64 h 253"/>
                <a:gd name="T54" fmla="*/ 200 w 204"/>
                <a:gd name="T55" fmla="*/ 82 h 253"/>
                <a:gd name="T56" fmla="*/ 203 w 204"/>
                <a:gd name="T57" fmla="*/ 102 h 253"/>
                <a:gd name="T58" fmla="*/ 204 w 204"/>
                <a:gd name="T59" fmla="*/ 126 h 253"/>
                <a:gd name="T60" fmla="*/ 203 w 204"/>
                <a:gd name="T61" fmla="*/ 149 h 253"/>
                <a:gd name="T62" fmla="*/ 200 w 204"/>
                <a:gd name="T63" fmla="*/ 170 h 253"/>
                <a:gd name="T64" fmla="*/ 194 w 204"/>
                <a:gd name="T65" fmla="*/ 187 h 253"/>
                <a:gd name="T66" fmla="*/ 186 w 204"/>
                <a:gd name="T67" fmla="*/ 203 h 253"/>
                <a:gd name="T68" fmla="*/ 176 w 204"/>
                <a:gd name="T69" fmla="*/ 215 h 253"/>
                <a:gd name="T70" fmla="*/ 164 w 204"/>
                <a:gd name="T71" fmla="*/ 227 h 253"/>
                <a:gd name="T72" fmla="*/ 142 w 204"/>
                <a:gd name="T73" fmla="*/ 238 h 253"/>
                <a:gd name="T74" fmla="*/ 119 w 204"/>
                <a:gd name="T75" fmla="*/ 247 h 253"/>
                <a:gd name="T76" fmla="*/ 93 w 204"/>
                <a:gd name="T77" fmla="*/ 251 h 253"/>
                <a:gd name="T78" fmla="*/ 66 w 204"/>
                <a:gd name="T79" fmla="*/ 253 h 253"/>
                <a:gd name="T80" fmla="*/ 0 w 204"/>
                <a:gd name="T81" fmla="*/ 253 h 253"/>
                <a:gd name="T82" fmla="*/ 0 w 204"/>
                <a:gd name="T8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253">
                  <a:moveTo>
                    <a:pt x="48" y="39"/>
                  </a:moveTo>
                  <a:lnTo>
                    <a:pt x="48" y="213"/>
                  </a:lnTo>
                  <a:lnTo>
                    <a:pt x="75" y="213"/>
                  </a:lnTo>
                  <a:lnTo>
                    <a:pt x="95" y="210"/>
                  </a:lnTo>
                  <a:lnTo>
                    <a:pt x="114" y="203"/>
                  </a:lnTo>
                  <a:lnTo>
                    <a:pt x="130" y="191"/>
                  </a:lnTo>
                  <a:lnTo>
                    <a:pt x="140" y="178"/>
                  </a:lnTo>
                  <a:lnTo>
                    <a:pt x="148" y="162"/>
                  </a:lnTo>
                  <a:lnTo>
                    <a:pt x="152" y="146"/>
                  </a:lnTo>
                  <a:lnTo>
                    <a:pt x="154" y="126"/>
                  </a:lnTo>
                  <a:lnTo>
                    <a:pt x="152" y="106"/>
                  </a:lnTo>
                  <a:lnTo>
                    <a:pt x="148" y="89"/>
                  </a:lnTo>
                  <a:lnTo>
                    <a:pt x="140" y="74"/>
                  </a:lnTo>
                  <a:lnTo>
                    <a:pt x="130" y="62"/>
                  </a:lnTo>
                  <a:lnTo>
                    <a:pt x="114" y="49"/>
                  </a:lnTo>
                  <a:lnTo>
                    <a:pt x="95" y="42"/>
                  </a:lnTo>
                  <a:lnTo>
                    <a:pt x="75" y="39"/>
                  </a:lnTo>
                  <a:lnTo>
                    <a:pt x="48" y="39"/>
                  </a:lnTo>
                  <a:close/>
                  <a:moveTo>
                    <a:pt x="0" y="0"/>
                  </a:moveTo>
                  <a:lnTo>
                    <a:pt x="66" y="0"/>
                  </a:lnTo>
                  <a:lnTo>
                    <a:pt x="93" y="1"/>
                  </a:lnTo>
                  <a:lnTo>
                    <a:pt x="119" y="6"/>
                  </a:lnTo>
                  <a:lnTo>
                    <a:pt x="142" y="14"/>
                  </a:lnTo>
                  <a:lnTo>
                    <a:pt x="164" y="26"/>
                  </a:lnTo>
                  <a:lnTo>
                    <a:pt x="176" y="36"/>
                  </a:lnTo>
                  <a:lnTo>
                    <a:pt x="186" y="48"/>
                  </a:lnTo>
                  <a:lnTo>
                    <a:pt x="194" y="64"/>
                  </a:lnTo>
                  <a:lnTo>
                    <a:pt x="200" y="82"/>
                  </a:lnTo>
                  <a:lnTo>
                    <a:pt x="203" y="102"/>
                  </a:lnTo>
                  <a:lnTo>
                    <a:pt x="204" y="126"/>
                  </a:lnTo>
                  <a:lnTo>
                    <a:pt x="203" y="149"/>
                  </a:lnTo>
                  <a:lnTo>
                    <a:pt x="200" y="170"/>
                  </a:lnTo>
                  <a:lnTo>
                    <a:pt x="194" y="187"/>
                  </a:lnTo>
                  <a:lnTo>
                    <a:pt x="186" y="203"/>
                  </a:lnTo>
                  <a:lnTo>
                    <a:pt x="176" y="215"/>
                  </a:lnTo>
                  <a:lnTo>
                    <a:pt x="164" y="227"/>
                  </a:lnTo>
                  <a:lnTo>
                    <a:pt x="142" y="238"/>
                  </a:lnTo>
                  <a:lnTo>
                    <a:pt x="119" y="247"/>
                  </a:lnTo>
                  <a:lnTo>
                    <a:pt x="93" y="251"/>
                  </a:lnTo>
                  <a:lnTo>
                    <a:pt x="66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6" name="Freeform 184"/>
            <p:cNvSpPr>
              <a:spLocks/>
            </p:cNvSpPr>
            <p:nvPr userDrawn="1"/>
          </p:nvSpPr>
          <p:spPr bwMode="auto">
            <a:xfrm>
              <a:off x="5055" y="3597"/>
              <a:ext cx="28" cy="51"/>
            </a:xfrm>
            <a:custGeom>
              <a:avLst/>
              <a:gdLst>
                <a:gd name="T0" fmla="*/ 0 w 142"/>
                <a:gd name="T1" fmla="*/ 0 h 253"/>
                <a:gd name="T2" fmla="*/ 49 w 142"/>
                <a:gd name="T3" fmla="*/ 0 h 253"/>
                <a:gd name="T4" fmla="*/ 49 w 142"/>
                <a:gd name="T5" fmla="*/ 213 h 253"/>
                <a:gd name="T6" fmla="*/ 142 w 142"/>
                <a:gd name="T7" fmla="*/ 213 h 253"/>
                <a:gd name="T8" fmla="*/ 142 w 142"/>
                <a:gd name="T9" fmla="*/ 253 h 253"/>
                <a:gd name="T10" fmla="*/ 0 w 142"/>
                <a:gd name="T11" fmla="*/ 253 h 253"/>
                <a:gd name="T12" fmla="*/ 0 w 142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53">
                  <a:moveTo>
                    <a:pt x="0" y="0"/>
                  </a:moveTo>
                  <a:lnTo>
                    <a:pt x="49" y="0"/>
                  </a:lnTo>
                  <a:lnTo>
                    <a:pt x="49" y="213"/>
                  </a:lnTo>
                  <a:lnTo>
                    <a:pt x="142" y="213"/>
                  </a:lnTo>
                  <a:lnTo>
                    <a:pt x="142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" name="Freeform 185"/>
            <p:cNvSpPr>
              <a:spLocks noEditPoints="1"/>
            </p:cNvSpPr>
            <p:nvPr userDrawn="1"/>
          </p:nvSpPr>
          <p:spPr bwMode="auto">
            <a:xfrm>
              <a:off x="5090" y="3597"/>
              <a:ext cx="36" cy="51"/>
            </a:xfrm>
            <a:custGeom>
              <a:avLst/>
              <a:gdLst>
                <a:gd name="T0" fmla="*/ 48 w 181"/>
                <a:gd name="T1" fmla="*/ 39 h 253"/>
                <a:gd name="T2" fmla="*/ 48 w 181"/>
                <a:gd name="T3" fmla="*/ 108 h 253"/>
                <a:gd name="T4" fmla="*/ 64 w 181"/>
                <a:gd name="T5" fmla="*/ 108 h 253"/>
                <a:gd name="T6" fmla="*/ 83 w 181"/>
                <a:gd name="T7" fmla="*/ 106 h 253"/>
                <a:gd name="T8" fmla="*/ 89 w 181"/>
                <a:gd name="T9" fmla="*/ 105 h 253"/>
                <a:gd name="T10" fmla="*/ 94 w 181"/>
                <a:gd name="T11" fmla="*/ 104 h 253"/>
                <a:gd name="T12" fmla="*/ 99 w 181"/>
                <a:gd name="T13" fmla="*/ 102 h 253"/>
                <a:gd name="T14" fmla="*/ 103 w 181"/>
                <a:gd name="T15" fmla="*/ 99 h 253"/>
                <a:gd name="T16" fmla="*/ 107 w 181"/>
                <a:gd name="T17" fmla="*/ 95 h 253"/>
                <a:gd name="T18" fmla="*/ 111 w 181"/>
                <a:gd name="T19" fmla="*/ 91 h 253"/>
                <a:gd name="T20" fmla="*/ 115 w 181"/>
                <a:gd name="T21" fmla="*/ 83 h 253"/>
                <a:gd name="T22" fmla="*/ 116 w 181"/>
                <a:gd name="T23" fmla="*/ 72 h 253"/>
                <a:gd name="T24" fmla="*/ 115 w 181"/>
                <a:gd name="T25" fmla="*/ 62 h 253"/>
                <a:gd name="T26" fmla="*/ 111 w 181"/>
                <a:gd name="T27" fmla="*/ 54 h 253"/>
                <a:gd name="T28" fmla="*/ 107 w 181"/>
                <a:gd name="T29" fmla="*/ 49 h 253"/>
                <a:gd name="T30" fmla="*/ 103 w 181"/>
                <a:gd name="T31" fmla="*/ 46 h 253"/>
                <a:gd name="T32" fmla="*/ 99 w 181"/>
                <a:gd name="T33" fmla="*/ 44 h 253"/>
                <a:gd name="T34" fmla="*/ 91 w 181"/>
                <a:gd name="T35" fmla="*/ 41 h 253"/>
                <a:gd name="T36" fmla="*/ 83 w 181"/>
                <a:gd name="T37" fmla="*/ 40 h 253"/>
                <a:gd name="T38" fmla="*/ 64 w 181"/>
                <a:gd name="T39" fmla="*/ 39 h 253"/>
                <a:gd name="T40" fmla="*/ 48 w 181"/>
                <a:gd name="T41" fmla="*/ 39 h 253"/>
                <a:gd name="T42" fmla="*/ 0 w 181"/>
                <a:gd name="T43" fmla="*/ 0 h 253"/>
                <a:gd name="T44" fmla="*/ 52 w 181"/>
                <a:gd name="T45" fmla="*/ 0 h 253"/>
                <a:gd name="T46" fmla="*/ 92 w 181"/>
                <a:gd name="T47" fmla="*/ 0 h 253"/>
                <a:gd name="T48" fmla="*/ 111 w 181"/>
                <a:gd name="T49" fmla="*/ 3 h 253"/>
                <a:gd name="T50" fmla="*/ 129 w 181"/>
                <a:gd name="T51" fmla="*/ 7 h 253"/>
                <a:gd name="T52" fmla="*/ 139 w 181"/>
                <a:gd name="T53" fmla="*/ 12 h 253"/>
                <a:gd name="T54" fmla="*/ 148 w 181"/>
                <a:gd name="T55" fmla="*/ 19 h 253"/>
                <a:gd name="T56" fmla="*/ 155 w 181"/>
                <a:gd name="T57" fmla="*/ 28 h 253"/>
                <a:gd name="T58" fmla="*/ 161 w 181"/>
                <a:gd name="T59" fmla="*/ 38 h 253"/>
                <a:gd name="T60" fmla="*/ 165 w 181"/>
                <a:gd name="T61" fmla="*/ 51 h 253"/>
                <a:gd name="T62" fmla="*/ 166 w 181"/>
                <a:gd name="T63" fmla="*/ 68 h 253"/>
                <a:gd name="T64" fmla="*/ 165 w 181"/>
                <a:gd name="T65" fmla="*/ 83 h 253"/>
                <a:gd name="T66" fmla="*/ 160 w 181"/>
                <a:gd name="T67" fmla="*/ 95 h 253"/>
                <a:gd name="T68" fmla="*/ 152 w 181"/>
                <a:gd name="T69" fmla="*/ 106 h 253"/>
                <a:gd name="T70" fmla="*/ 143 w 181"/>
                <a:gd name="T71" fmla="*/ 116 h 253"/>
                <a:gd name="T72" fmla="*/ 131 w 181"/>
                <a:gd name="T73" fmla="*/ 123 h 253"/>
                <a:gd name="T74" fmla="*/ 116 w 181"/>
                <a:gd name="T75" fmla="*/ 127 h 253"/>
                <a:gd name="T76" fmla="*/ 116 w 181"/>
                <a:gd name="T77" fmla="*/ 127 h 253"/>
                <a:gd name="T78" fmla="*/ 121 w 181"/>
                <a:gd name="T79" fmla="*/ 128 h 253"/>
                <a:gd name="T80" fmla="*/ 125 w 181"/>
                <a:gd name="T81" fmla="*/ 130 h 253"/>
                <a:gd name="T82" fmla="*/ 129 w 181"/>
                <a:gd name="T83" fmla="*/ 133 h 253"/>
                <a:gd name="T84" fmla="*/ 132 w 181"/>
                <a:gd name="T85" fmla="*/ 137 h 253"/>
                <a:gd name="T86" fmla="*/ 137 w 181"/>
                <a:gd name="T87" fmla="*/ 145 h 253"/>
                <a:gd name="T88" fmla="*/ 142 w 181"/>
                <a:gd name="T89" fmla="*/ 153 h 253"/>
                <a:gd name="T90" fmla="*/ 181 w 181"/>
                <a:gd name="T91" fmla="*/ 253 h 253"/>
                <a:gd name="T92" fmla="*/ 127 w 181"/>
                <a:gd name="T93" fmla="*/ 253 h 253"/>
                <a:gd name="T94" fmla="*/ 98 w 181"/>
                <a:gd name="T95" fmla="*/ 174 h 253"/>
                <a:gd name="T96" fmla="*/ 92 w 181"/>
                <a:gd name="T97" fmla="*/ 161 h 253"/>
                <a:gd name="T98" fmla="*/ 86 w 181"/>
                <a:gd name="T99" fmla="*/ 153 h 253"/>
                <a:gd name="T100" fmla="*/ 77 w 181"/>
                <a:gd name="T101" fmla="*/ 149 h 253"/>
                <a:gd name="T102" fmla="*/ 63 w 181"/>
                <a:gd name="T103" fmla="*/ 147 h 253"/>
                <a:gd name="T104" fmla="*/ 48 w 181"/>
                <a:gd name="T105" fmla="*/ 147 h 253"/>
                <a:gd name="T106" fmla="*/ 48 w 181"/>
                <a:gd name="T107" fmla="*/ 253 h 253"/>
                <a:gd name="T108" fmla="*/ 0 w 181"/>
                <a:gd name="T109" fmla="*/ 253 h 253"/>
                <a:gd name="T110" fmla="*/ 0 w 181"/>
                <a:gd name="T1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1" h="253">
                  <a:moveTo>
                    <a:pt x="48" y="39"/>
                  </a:moveTo>
                  <a:lnTo>
                    <a:pt x="48" y="108"/>
                  </a:lnTo>
                  <a:lnTo>
                    <a:pt x="64" y="108"/>
                  </a:lnTo>
                  <a:lnTo>
                    <a:pt x="83" y="106"/>
                  </a:lnTo>
                  <a:lnTo>
                    <a:pt x="89" y="105"/>
                  </a:lnTo>
                  <a:lnTo>
                    <a:pt x="94" y="104"/>
                  </a:lnTo>
                  <a:lnTo>
                    <a:pt x="99" y="102"/>
                  </a:lnTo>
                  <a:lnTo>
                    <a:pt x="103" y="99"/>
                  </a:lnTo>
                  <a:lnTo>
                    <a:pt x="107" y="95"/>
                  </a:lnTo>
                  <a:lnTo>
                    <a:pt x="111" y="91"/>
                  </a:lnTo>
                  <a:lnTo>
                    <a:pt x="115" y="83"/>
                  </a:lnTo>
                  <a:lnTo>
                    <a:pt x="116" y="72"/>
                  </a:lnTo>
                  <a:lnTo>
                    <a:pt x="115" y="62"/>
                  </a:lnTo>
                  <a:lnTo>
                    <a:pt x="111" y="54"/>
                  </a:lnTo>
                  <a:lnTo>
                    <a:pt x="107" y="49"/>
                  </a:lnTo>
                  <a:lnTo>
                    <a:pt x="103" y="46"/>
                  </a:lnTo>
                  <a:lnTo>
                    <a:pt x="99" y="44"/>
                  </a:lnTo>
                  <a:lnTo>
                    <a:pt x="91" y="41"/>
                  </a:lnTo>
                  <a:lnTo>
                    <a:pt x="83" y="40"/>
                  </a:lnTo>
                  <a:lnTo>
                    <a:pt x="64" y="39"/>
                  </a:lnTo>
                  <a:lnTo>
                    <a:pt x="48" y="39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92" y="0"/>
                  </a:lnTo>
                  <a:lnTo>
                    <a:pt x="111" y="3"/>
                  </a:lnTo>
                  <a:lnTo>
                    <a:pt x="129" y="7"/>
                  </a:lnTo>
                  <a:lnTo>
                    <a:pt x="139" y="12"/>
                  </a:lnTo>
                  <a:lnTo>
                    <a:pt x="148" y="19"/>
                  </a:lnTo>
                  <a:lnTo>
                    <a:pt x="155" y="28"/>
                  </a:lnTo>
                  <a:lnTo>
                    <a:pt x="161" y="38"/>
                  </a:lnTo>
                  <a:lnTo>
                    <a:pt x="165" y="51"/>
                  </a:lnTo>
                  <a:lnTo>
                    <a:pt x="166" y="68"/>
                  </a:lnTo>
                  <a:lnTo>
                    <a:pt x="165" y="83"/>
                  </a:lnTo>
                  <a:lnTo>
                    <a:pt x="160" y="95"/>
                  </a:lnTo>
                  <a:lnTo>
                    <a:pt x="152" y="106"/>
                  </a:lnTo>
                  <a:lnTo>
                    <a:pt x="143" y="116"/>
                  </a:lnTo>
                  <a:lnTo>
                    <a:pt x="131" y="123"/>
                  </a:lnTo>
                  <a:lnTo>
                    <a:pt x="116" y="127"/>
                  </a:lnTo>
                  <a:lnTo>
                    <a:pt x="116" y="127"/>
                  </a:lnTo>
                  <a:lnTo>
                    <a:pt x="121" y="128"/>
                  </a:lnTo>
                  <a:lnTo>
                    <a:pt x="125" y="130"/>
                  </a:lnTo>
                  <a:lnTo>
                    <a:pt x="129" y="133"/>
                  </a:lnTo>
                  <a:lnTo>
                    <a:pt x="132" y="137"/>
                  </a:lnTo>
                  <a:lnTo>
                    <a:pt x="137" y="145"/>
                  </a:lnTo>
                  <a:lnTo>
                    <a:pt x="142" y="153"/>
                  </a:lnTo>
                  <a:lnTo>
                    <a:pt x="181" y="253"/>
                  </a:lnTo>
                  <a:lnTo>
                    <a:pt x="127" y="253"/>
                  </a:lnTo>
                  <a:lnTo>
                    <a:pt x="98" y="174"/>
                  </a:lnTo>
                  <a:lnTo>
                    <a:pt x="92" y="161"/>
                  </a:lnTo>
                  <a:lnTo>
                    <a:pt x="86" y="153"/>
                  </a:lnTo>
                  <a:lnTo>
                    <a:pt x="77" y="149"/>
                  </a:lnTo>
                  <a:lnTo>
                    <a:pt x="63" y="147"/>
                  </a:lnTo>
                  <a:lnTo>
                    <a:pt x="48" y="147"/>
                  </a:lnTo>
                  <a:lnTo>
                    <a:pt x="48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" name="Freeform 186"/>
            <p:cNvSpPr>
              <a:spLocks noEditPoints="1"/>
            </p:cNvSpPr>
            <p:nvPr userDrawn="1"/>
          </p:nvSpPr>
          <p:spPr bwMode="auto">
            <a:xfrm>
              <a:off x="5166" y="3608"/>
              <a:ext cx="26" cy="40"/>
            </a:xfrm>
            <a:custGeom>
              <a:avLst/>
              <a:gdLst>
                <a:gd name="T0" fmla="*/ 38 w 128"/>
                <a:gd name="T1" fmla="*/ 31 h 200"/>
                <a:gd name="T2" fmla="*/ 38 w 128"/>
                <a:gd name="T3" fmla="*/ 92 h 200"/>
                <a:gd name="T4" fmla="*/ 51 w 128"/>
                <a:gd name="T5" fmla="*/ 92 h 200"/>
                <a:gd name="T6" fmla="*/ 65 w 128"/>
                <a:gd name="T7" fmla="*/ 91 h 200"/>
                <a:gd name="T8" fmla="*/ 78 w 128"/>
                <a:gd name="T9" fmla="*/ 86 h 200"/>
                <a:gd name="T10" fmla="*/ 83 w 128"/>
                <a:gd name="T11" fmla="*/ 80 h 200"/>
                <a:gd name="T12" fmla="*/ 87 w 128"/>
                <a:gd name="T13" fmla="*/ 72 h 200"/>
                <a:gd name="T14" fmla="*/ 88 w 128"/>
                <a:gd name="T15" fmla="*/ 62 h 200"/>
                <a:gd name="T16" fmla="*/ 88 w 128"/>
                <a:gd name="T17" fmla="*/ 57 h 200"/>
                <a:gd name="T18" fmla="*/ 87 w 128"/>
                <a:gd name="T19" fmla="*/ 51 h 200"/>
                <a:gd name="T20" fmla="*/ 85 w 128"/>
                <a:gd name="T21" fmla="*/ 47 h 200"/>
                <a:gd name="T22" fmla="*/ 83 w 128"/>
                <a:gd name="T23" fmla="*/ 43 h 200"/>
                <a:gd name="T24" fmla="*/ 81 w 128"/>
                <a:gd name="T25" fmla="*/ 40 h 200"/>
                <a:gd name="T26" fmla="*/ 78 w 128"/>
                <a:gd name="T27" fmla="*/ 38 h 200"/>
                <a:gd name="T28" fmla="*/ 65 w 128"/>
                <a:gd name="T29" fmla="*/ 33 h 200"/>
                <a:gd name="T30" fmla="*/ 51 w 128"/>
                <a:gd name="T31" fmla="*/ 31 h 200"/>
                <a:gd name="T32" fmla="*/ 38 w 128"/>
                <a:gd name="T33" fmla="*/ 31 h 200"/>
                <a:gd name="T34" fmla="*/ 0 w 128"/>
                <a:gd name="T35" fmla="*/ 0 h 200"/>
                <a:gd name="T36" fmla="*/ 48 w 128"/>
                <a:gd name="T37" fmla="*/ 0 h 200"/>
                <a:gd name="T38" fmla="*/ 69 w 128"/>
                <a:gd name="T39" fmla="*/ 1 h 200"/>
                <a:gd name="T40" fmla="*/ 87 w 128"/>
                <a:gd name="T41" fmla="*/ 5 h 200"/>
                <a:gd name="T42" fmla="*/ 103 w 128"/>
                <a:gd name="T43" fmla="*/ 12 h 200"/>
                <a:gd name="T44" fmla="*/ 114 w 128"/>
                <a:gd name="T45" fmla="*/ 19 h 200"/>
                <a:gd name="T46" fmla="*/ 122 w 128"/>
                <a:gd name="T47" fmla="*/ 30 h 200"/>
                <a:gd name="T48" fmla="*/ 126 w 128"/>
                <a:gd name="T49" fmla="*/ 43 h 200"/>
                <a:gd name="T50" fmla="*/ 128 w 128"/>
                <a:gd name="T51" fmla="*/ 60 h 200"/>
                <a:gd name="T52" fmla="*/ 127 w 128"/>
                <a:gd name="T53" fmla="*/ 76 h 200"/>
                <a:gd name="T54" fmla="*/ 123 w 128"/>
                <a:gd name="T55" fmla="*/ 90 h 200"/>
                <a:gd name="T56" fmla="*/ 116 w 128"/>
                <a:gd name="T57" fmla="*/ 100 h 200"/>
                <a:gd name="T58" fmla="*/ 106 w 128"/>
                <a:gd name="T59" fmla="*/ 108 h 200"/>
                <a:gd name="T60" fmla="*/ 92 w 128"/>
                <a:gd name="T61" fmla="*/ 117 h 200"/>
                <a:gd name="T62" fmla="*/ 75 w 128"/>
                <a:gd name="T63" fmla="*/ 122 h 200"/>
                <a:gd name="T64" fmla="*/ 54 w 128"/>
                <a:gd name="T65" fmla="*/ 123 h 200"/>
                <a:gd name="T66" fmla="*/ 38 w 128"/>
                <a:gd name="T67" fmla="*/ 123 h 200"/>
                <a:gd name="T68" fmla="*/ 38 w 128"/>
                <a:gd name="T69" fmla="*/ 200 h 200"/>
                <a:gd name="T70" fmla="*/ 0 w 128"/>
                <a:gd name="T71" fmla="*/ 200 h 200"/>
                <a:gd name="T72" fmla="*/ 0 w 128"/>
                <a:gd name="T7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200">
                  <a:moveTo>
                    <a:pt x="38" y="31"/>
                  </a:moveTo>
                  <a:lnTo>
                    <a:pt x="38" y="92"/>
                  </a:lnTo>
                  <a:lnTo>
                    <a:pt x="51" y="92"/>
                  </a:lnTo>
                  <a:lnTo>
                    <a:pt x="65" y="91"/>
                  </a:lnTo>
                  <a:lnTo>
                    <a:pt x="78" y="86"/>
                  </a:lnTo>
                  <a:lnTo>
                    <a:pt x="83" y="80"/>
                  </a:lnTo>
                  <a:lnTo>
                    <a:pt x="87" y="72"/>
                  </a:lnTo>
                  <a:lnTo>
                    <a:pt x="88" y="62"/>
                  </a:lnTo>
                  <a:lnTo>
                    <a:pt x="88" y="57"/>
                  </a:lnTo>
                  <a:lnTo>
                    <a:pt x="87" y="51"/>
                  </a:lnTo>
                  <a:lnTo>
                    <a:pt x="85" y="47"/>
                  </a:lnTo>
                  <a:lnTo>
                    <a:pt x="83" y="43"/>
                  </a:lnTo>
                  <a:lnTo>
                    <a:pt x="81" y="40"/>
                  </a:lnTo>
                  <a:lnTo>
                    <a:pt x="78" y="38"/>
                  </a:lnTo>
                  <a:lnTo>
                    <a:pt x="65" y="33"/>
                  </a:lnTo>
                  <a:lnTo>
                    <a:pt x="51" y="31"/>
                  </a:lnTo>
                  <a:lnTo>
                    <a:pt x="38" y="31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69" y="1"/>
                  </a:lnTo>
                  <a:lnTo>
                    <a:pt x="87" y="5"/>
                  </a:lnTo>
                  <a:lnTo>
                    <a:pt x="103" y="12"/>
                  </a:lnTo>
                  <a:lnTo>
                    <a:pt x="114" y="19"/>
                  </a:lnTo>
                  <a:lnTo>
                    <a:pt x="122" y="30"/>
                  </a:lnTo>
                  <a:lnTo>
                    <a:pt x="126" y="43"/>
                  </a:lnTo>
                  <a:lnTo>
                    <a:pt x="128" y="60"/>
                  </a:lnTo>
                  <a:lnTo>
                    <a:pt x="127" y="76"/>
                  </a:lnTo>
                  <a:lnTo>
                    <a:pt x="123" y="90"/>
                  </a:lnTo>
                  <a:lnTo>
                    <a:pt x="116" y="100"/>
                  </a:lnTo>
                  <a:lnTo>
                    <a:pt x="106" y="108"/>
                  </a:lnTo>
                  <a:lnTo>
                    <a:pt x="92" y="117"/>
                  </a:lnTo>
                  <a:lnTo>
                    <a:pt x="75" y="122"/>
                  </a:lnTo>
                  <a:lnTo>
                    <a:pt x="54" y="123"/>
                  </a:lnTo>
                  <a:lnTo>
                    <a:pt x="38" y="123"/>
                  </a:lnTo>
                  <a:lnTo>
                    <a:pt x="38" y="200"/>
                  </a:lnTo>
                  <a:lnTo>
                    <a:pt x="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" name="Freeform 187"/>
            <p:cNvSpPr>
              <a:spLocks/>
            </p:cNvSpPr>
            <p:nvPr userDrawn="1"/>
          </p:nvSpPr>
          <p:spPr bwMode="auto">
            <a:xfrm>
              <a:off x="5198" y="3618"/>
              <a:ext cx="16" cy="30"/>
            </a:xfrm>
            <a:custGeom>
              <a:avLst/>
              <a:gdLst>
                <a:gd name="T0" fmla="*/ 72 w 83"/>
                <a:gd name="T1" fmla="*/ 0 h 152"/>
                <a:gd name="T2" fmla="*/ 78 w 83"/>
                <a:gd name="T3" fmla="*/ 0 h 152"/>
                <a:gd name="T4" fmla="*/ 83 w 83"/>
                <a:gd name="T5" fmla="*/ 1 h 152"/>
                <a:gd name="T6" fmla="*/ 83 w 83"/>
                <a:gd name="T7" fmla="*/ 41 h 152"/>
                <a:gd name="T8" fmla="*/ 77 w 83"/>
                <a:gd name="T9" fmla="*/ 38 h 152"/>
                <a:gd name="T10" fmla="*/ 67 w 83"/>
                <a:gd name="T11" fmla="*/ 38 h 152"/>
                <a:gd name="T12" fmla="*/ 58 w 83"/>
                <a:gd name="T13" fmla="*/ 39 h 152"/>
                <a:gd name="T14" fmla="*/ 50 w 83"/>
                <a:gd name="T15" fmla="*/ 44 h 152"/>
                <a:gd name="T16" fmla="*/ 46 w 83"/>
                <a:gd name="T17" fmla="*/ 48 h 152"/>
                <a:gd name="T18" fmla="*/ 43 w 83"/>
                <a:gd name="T19" fmla="*/ 53 h 152"/>
                <a:gd name="T20" fmla="*/ 41 w 83"/>
                <a:gd name="T21" fmla="*/ 59 h 152"/>
                <a:gd name="T22" fmla="*/ 38 w 83"/>
                <a:gd name="T23" fmla="*/ 79 h 152"/>
                <a:gd name="T24" fmla="*/ 37 w 83"/>
                <a:gd name="T25" fmla="*/ 98 h 152"/>
                <a:gd name="T26" fmla="*/ 37 w 83"/>
                <a:gd name="T27" fmla="*/ 152 h 152"/>
                <a:gd name="T28" fmla="*/ 0 w 83"/>
                <a:gd name="T29" fmla="*/ 152 h 152"/>
                <a:gd name="T30" fmla="*/ 0 w 83"/>
                <a:gd name="T31" fmla="*/ 3 h 152"/>
                <a:gd name="T32" fmla="*/ 33 w 83"/>
                <a:gd name="T33" fmla="*/ 3 h 152"/>
                <a:gd name="T34" fmla="*/ 33 w 83"/>
                <a:gd name="T35" fmla="*/ 38 h 152"/>
                <a:gd name="T36" fmla="*/ 34 w 83"/>
                <a:gd name="T37" fmla="*/ 38 h 152"/>
                <a:gd name="T38" fmla="*/ 37 w 83"/>
                <a:gd name="T39" fmla="*/ 25 h 152"/>
                <a:gd name="T40" fmla="*/ 45 w 83"/>
                <a:gd name="T41" fmla="*/ 14 h 152"/>
                <a:gd name="T42" fmla="*/ 53 w 83"/>
                <a:gd name="T43" fmla="*/ 7 h 152"/>
                <a:gd name="T44" fmla="*/ 62 w 83"/>
                <a:gd name="T45" fmla="*/ 2 h 152"/>
                <a:gd name="T46" fmla="*/ 72 w 83"/>
                <a:gd name="T4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152">
                  <a:moveTo>
                    <a:pt x="72" y="0"/>
                  </a:moveTo>
                  <a:lnTo>
                    <a:pt x="78" y="0"/>
                  </a:lnTo>
                  <a:lnTo>
                    <a:pt x="83" y="1"/>
                  </a:lnTo>
                  <a:lnTo>
                    <a:pt x="83" y="41"/>
                  </a:lnTo>
                  <a:lnTo>
                    <a:pt x="77" y="38"/>
                  </a:lnTo>
                  <a:lnTo>
                    <a:pt x="67" y="38"/>
                  </a:lnTo>
                  <a:lnTo>
                    <a:pt x="58" y="39"/>
                  </a:lnTo>
                  <a:lnTo>
                    <a:pt x="50" y="44"/>
                  </a:lnTo>
                  <a:lnTo>
                    <a:pt x="46" y="48"/>
                  </a:lnTo>
                  <a:lnTo>
                    <a:pt x="43" y="53"/>
                  </a:lnTo>
                  <a:lnTo>
                    <a:pt x="41" y="59"/>
                  </a:lnTo>
                  <a:lnTo>
                    <a:pt x="38" y="79"/>
                  </a:lnTo>
                  <a:lnTo>
                    <a:pt x="37" y="98"/>
                  </a:lnTo>
                  <a:lnTo>
                    <a:pt x="37" y="152"/>
                  </a:lnTo>
                  <a:lnTo>
                    <a:pt x="0" y="152"/>
                  </a:lnTo>
                  <a:lnTo>
                    <a:pt x="0" y="3"/>
                  </a:lnTo>
                  <a:lnTo>
                    <a:pt x="33" y="3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7" y="25"/>
                  </a:lnTo>
                  <a:lnTo>
                    <a:pt x="45" y="14"/>
                  </a:lnTo>
                  <a:lnTo>
                    <a:pt x="53" y="7"/>
                  </a:lnTo>
                  <a:lnTo>
                    <a:pt x="6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" name="Freeform 188"/>
            <p:cNvSpPr>
              <a:spLocks noEditPoints="1"/>
            </p:cNvSpPr>
            <p:nvPr userDrawn="1"/>
          </p:nvSpPr>
          <p:spPr bwMode="auto">
            <a:xfrm>
              <a:off x="5217" y="3618"/>
              <a:ext cx="29" cy="31"/>
            </a:xfrm>
            <a:custGeom>
              <a:avLst/>
              <a:gdLst>
                <a:gd name="T0" fmla="*/ 74 w 147"/>
                <a:gd name="T1" fmla="*/ 30 h 155"/>
                <a:gd name="T2" fmla="*/ 64 w 147"/>
                <a:gd name="T3" fmla="*/ 31 h 155"/>
                <a:gd name="T4" fmla="*/ 54 w 147"/>
                <a:gd name="T5" fmla="*/ 37 h 155"/>
                <a:gd name="T6" fmla="*/ 47 w 147"/>
                <a:gd name="T7" fmla="*/ 44 h 155"/>
                <a:gd name="T8" fmla="*/ 41 w 147"/>
                <a:gd name="T9" fmla="*/ 57 h 155"/>
                <a:gd name="T10" fmla="*/ 39 w 147"/>
                <a:gd name="T11" fmla="*/ 74 h 155"/>
                <a:gd name="T12" fmla="*/ 39 w 147"/>
                <a:gd name="T13" fmla="*/ 82 h 155"/>
                <a:gd name="T14" fmla="*/ 41 w 147"/>
                <a:gd name="T15" fmla="*/ 92 h 155"/>
                <a:gd name="T16" fmla="*/ 43 w 147"/>
                <a:gd name="T17" fmla="*/ 101 h 155"/>
                <a:gd name="T18" fmla="*/ 46 w 147"/>
                <a:gd name="T19" fmla="*/ 108 h 155"/>
                <a:gd name="T20" fmla="*/ 49 w 147"/>
                <a:gd name="T21" fmla="*/ 113 h 155"/>
                <a:gd name="T22" fmla="*/ 52 w 147"/>
                <a:gd name="T23" fmla="*/ 118 h 155"/>
                <a:gd name="T24" fmla="*/ 58 w 147"/>
                <a:gd name="T25" fmla="*/ 121 h 155"/>
                <a:gd name="T26" fmla="*/ 65 w 147"/>
                <a:gd name="T27" fmla="*/ 124 h 155"/>
                <a:gd name="T28" fmla="*/ 74 w 147"/>
                <a:gd name="T29" fmla="*/ 125 h 155"/>
                <a:gd name="T30" fmla="*/ 84 w 147"/>
                <a:gd name="T31" fmla="*/ 124 h 155"/>
                <a:gd name="T32" fmla="*/ 92 w 147"/>
                <a:gd name="T33" fmla="*/ 121 h 155"/>
                <a:gd name="T34" fmla="*/ 96 w 147"/>
                <a:gd name="T35" fmla="*/ 118 h 155"/>
                <a:gd name="T36" fmla="*/ 99 w 147"/>
                <a:gd name="T37" fmla="*/ 113 h 155"/>
                <a:gd name="T38" fmla="*/ 102 w 147"/>
                <a:gd name="T39" fmla="*/ 109 h 155"/>
                <a:gd name="T40" fmla="*/ 107 w 147"/>
                <a:gd name="T41" fmla="*/ 101 h 155"/>
                <a:gd name="T42" fmla="*/ 109 w 147"/>
                <a:gd name="T43" fmla="*/ 93 h 155"/>
                <a:gd name="T44" fmla="*/ 110 w 147"/>
                <a:gd name="T45" fmla="*/ 74 h 155"/>
                <a:gd name="T46" fmla="*/ 108 w 147"/>
                <a:gd name="T47" fmla="*/ 57 h 155"/>
                <a:gd name="T48" fmla="*/ 101 w 147"/>
                <a:gd name="T49" fmla="*/ 43 h 155"/>
                <a:gd name="T50" fmla="*/ 94 w 147"/>
                <a:gd name="T51" fmla="*/ 37 h 155"/>
                <a:gd name="T52" fmla="*/ 85 w 147"/>
                <a:gd name="T53" fmla="*/ 31 h 155"/>
                <a:gd name="T54" fmla="*/ 74 w 147"/>
                <a:gd name="T55" fmla="*/ 30 h 155"/>
                <a:gd name="T56" fmla="*/ 74 w 147"/>
                <a:gd name="T57" fmla="*/ 0 h 155"/>
                <a:gd name="T58" fmla="*/ 94 w 147"/>
                <a:gd name="T59" fmla="*/ 2 h 155"/>
                <a:gd name="T60" fmla="*/ 112 w 147"/>
                <a:gd name="T61" fmla="*/ 10 h 155"/>
                <a:gd name="T62" fmla="*/ 127 w 147"/>
                <a:gd name="T63" fmla="*/ 21 h 155"/>
                <a:gd name="T64" fmla="*/ 138 w 147"/>
                <a:gd name="T65" fmla="*/ 37 h 155"/>
                <a:gd name="T66" fmla="*/ 145 w 147"/>
                <a:gd name="T67" fmla="*/ 56 h 155"/>
                <a:gd name="T68" fmla="*/ 147 w 147"/>
                <a:gd name="T69" fmla="*/ 79 h 155"/>
                <a:gd name="T70" fmla="*/ 145 w 147"/>
                <a:gd name="T71" fmla="*/ 99 h 155"/>
                <a:gd name="T72" fmla="*/ 139 w 147"/>
                <a:gd name="T73" fmla="*/ 116 h 155"/>
                <a:gd name="T74" fmla="*/ 129 w 147"/>
                <a:gd name="T75" fmla="*/ 132 h 155"/>
                <a:gd name="T76" fmla="*/ 118 w 147"/>
                <a:gd name="T77" fmla="*/ 142 h 155"/>
                <a:gd name="T78" fmla="*/ 106 w 147"/>
                <a:gd name="T79" fmla="*/ 149 h 155"/>
                <a:gd name="T80" fmla="*/ 90 w 147"/>
                <a:gd name="T81" fmla="*/ 153 h 155"/>
                <a:gd name="T82" fmla="*/ 74 w 147"/>
                <a:gd name="T83" fmla="*/ 155 h 155"/>
                <a:gd name="T84" fmla="*/ 58 w 147"/>
                <a:gd name="T85" fmla="*/ 153 h 155"/>
                <a:gd name="T86" fmla="*/ 43 w 147"/>
                <a:gd name="T87" fmla="*/ 149 h 155"/>
                <a:gd name="T88" fmla="*/ 30 w 147"/>
                <a:gd name="T89" fmla="*/ 142 h 155"/>
                <a:gd name="T90" fmla="*/ 20 w 147"/>
                <a:gd name="T91" fmla="*/ 132 h 155"/>
                <a:gd name="T92" fmla="*/ 10 w 147"/>
                <a:gd name="T93" fmla="*/ 116 h 155"/>
                <a:gd name="T94" fmla="*/ 2 w 147"/>
                <a:gd name="T95" fmla="*/ 99 h 155"/>
                <a:gd name="T96" fmla="*/ 0 w 147"/>
                <a:gd name="T97" fmla="*/ 79 h 155"/>
                <a:gd name="T98" fmla="*/ 3 w 147"/>
                <a:gd name="T99" fmla="*/ 56 h 155"/>
                <a:gd name="T100" fmla="*/ 10 w 147"/>
                <a:gd name="T101" fmla="*/ 37 h 155"/>
                <a:gd name="T102" fmla="*/ 22 w 147"/>
                <a:gd name="T103" fmla="*/ 21 h 155"/>
                <a:gd name="T104" fmla="*/ 37 w 147"/>
                <a:gd name="T105" fmla="*/ 10 h 155"/>
                <a:gd name="T106" fmla="*/ 54 w 147"/>
                <a:gd name="T107" fmla="*/ 2 h 155"/>
                <a:gd name="T108" fmla="*/ 74 w 147"/>
                <a:gd name="T10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" h="155">
                  <a:moveTo>
                    <a:pt x="74" y="30"/>
                  </a:moveTo>
                  <a:lnTo>
                    <a:pt x="64" y="31"/>
                  </a:lnTo>
                  <a:lnTo>
                    <a:pt x="54" y="37"/>
                  </a:lnTo>
                  <a:lnTo>
                    <a:pt x="47" y="44"/>
                  </a:lnTo>
                  <a:lnTo>
                    <a:pt x="41" y="57"/>
                  </a:lnTo>
                  <a:lnTo>
                    <a:pt x="39" y="74"/>
                  </a:lnTo>
                  <a:lnTo>
                    <a:pt x="39" y="82"/>
                  </a:lnTo>
                  <a:lnTo>
                    <a:pt x="41" y="92"/>
                  </a:lnTo>
                  <a:lnTo>
                    <a:pt x="43" y="101"/>
                  </a:lnTo>
                  <a:lnTo>
                    <a:pt x="46" y="108"/>
                  </a:lnTo>
                  <a:lnTo>
                    <a:pt x="49" y="113"/>
                  </a:lnTo>
                  <a:lnTo>
                    <a:pt x="52" y="118"/>
                  </a:lnTo>
                  <a:lnTo>
                    <a:pt x="58" y="121"/>
                  </a:lnTo>
                  <a:lnTo>
                    <a:pt x="65" y="124"/>
                  </a:lnTo>
                  <a:lnTo>
                    <a:pt x="74" y="125"/>
                  </a:lnTo>
                  <a:lnTo>
                    <a:pt x="84" y="124"/>
                  </a:lnTo>
                  <a:lnTo>
                    <a:pt x="92" y="121"/>
                  </a:lnTo>
                  <a:lnTo>
                    <a:pt x="96" y="118"/>
                  </a:lnTo>
                  <a:lnTo>
                    <a:pt x="99" y="113"/>
                  </a:lnTo>
                  <a:lnTo>
                    <a:pt x="102" y="109"/>
                  </a:lnTo>
                  <a:lnTo>
                    <a:pt x="107" y="101"/>
                  </a:lnTo>
                  <a:lnTo>
                    <a:pt x="109" y="93"/>
                  </a:lnTo>
                  <a:lnTo>
                    <a:pt x="110" y="74"/>
                  </a:lnTo>
                  <a:lnTo>
                    <a:pt x="108" y="57"/>
                  </a:lnTo>
                  <a:lnTo>
                    <a:pt x="101" y="43"/>
                  </a:lnTo>
                  <a:lnTo>
                    <a:pt x="94" y="37"/>
                  </a:lnTo>
                  <a:lnTo>
                    <a:pt x="85" y="31"/>
                  </a:lnTo>
                  <a:lnTo>
                    <a:pt x="74" y="30"/>
                  </a:lnTo>
                  <a:close/>
                  <a:moveTo>
                    <a:pt x="74" y="0"/>
                  </a:moveTo>
                  <a:lnTo>
                    <a:pt x="94" y="2"/>
                  </a:lnTo>
                  <a:lnTo>
                    <a:pt x="112" y="10"/>
                  </a:lnTo>
                  <a:lnTo>
                    <a:pt x="127" y="21"/>
                  </a:lnTo>
                  <a:lnTo>
                    <a:pt x="138" y="37"/>
                  </a:lnTo>
                  <a:lnTo>
                    <a:pt x="145" y="56"/>
                  </a:lnTo>
                  <a:lnTo>
                    <a:pt x="147" y="79"/>
                  </a:lnTo>
                  <a:lnTo>
                    <a:pt x="145" y="99"/>
                  </a:lnTo>
                  <a:lnTo>
                    <a:pt x="139" y="116"/>
                  </a:lnTo>
                  <a:lnTo>
                    <a:pt x="129" y="132"/>
                  </a:lnTo>
                  <a:lnTo>
                    <a:pt x="118" y="142"/>
                  </a:lnTo>
                  <a:lnTo>
                    <a:pt x="106" y="149"/>
                  </a:lnTo>
                  <a:lnTo>
                    <a:pt x="90" y="153"/>
                  </a:lnTo>
                  <a:lnTo>
                    <a:pt x="74" y="155"/>
                  </a:lnTo>
                  <a:lnTo>
                    <a:pt x="58" y="153"/>
                  </a:lnTo>
                  <a:lnTo>
                    <a:pt x="43" y="149"/>
                  </a:lnTo>
                  <a:lnTo>
                    <a:pt x="30" y="142"/>
                  </a:lnTo>
                  <a:lnTo>
                    <a:pt x="20" y="132"/>
                  </a:lnTo>
                  <a:lnTo>
                    <a:pt x="10" y="116"/>
                  </a:lnTo>
                  <a:lnTo>
                    <a:pt x="2" y="99"/>
                  </a:lnTo>
                  <a:lnTo>
                    <a:pt x="0" y="79"/>
                  </a:lnTo>
                  <a:lnTo>
                    <a:pt x="3" y="56"/>
                  </a:lnTo>
                  <a:lnTo>
                    <a:pt x="10" y="37"/>
                  </a:lnTo>
                  <a:lnTo>
                    <a:pt x="22" y="21"/>
                  </a:lnTo>
                  <a:lnTo>
                    <a:pt x="37" y="10"/>
                  </a:lnTo>
                  <a:lnTo>
                    <a:pt x="54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" name="Freeform 189"/>
            <p:cNvSpPr>
              <a:spLocks noEditPoints="1"/>
            </p:cNvSpPr>
            <p:nvPr userDrawn="1"/>
          </p:nvSpPr>
          <p:spPr bwMode="auto">
            <a:xfrm>
              <a:off x="5249" y="3606"/>
              <a:ext cx="12" cy="55"/>
            </a:xfrm>
            <a:custGeom>
              <a:avLst/>
              <a:gdLst>
                <a:gd name="T0" fmla="*/ 23 w 60"/>
                <a:gd name="T1" fmla="*/ 63 h 275"/>
                <a:gd name="T2" fmla="*/ 60 w 60"/>
                <a:gd name="T3" fmla="*/ 63 h 275"/>
                <a:gd name="T4" fmla="*/ 60 w 60"/>
                <a:gd name="T5" fmla="*/ 222 h 275"/>
                <a:gd name="T6" fmla="*/ 59 w 60"/>
                <a:gd name="T7" fmla="*/ 239 h 275"/>
                <a:gd name="T8" fmla="*/ 53 w 60"/>
                <a:gd name="T9" fmla="*/ 256 h 275"/>
                <a:gd name="T10" fmla="*/ 50 w 60"/>
                <a:gd name="T11" fmla="*/ 262 h 275"/>
                <a:gd name="T12" fmla="*/ 46 w 60"/>
                <a:gd name="T13" fmla="*/ 266 h 275"/>
                <a:gd name="T14" fmla="*/ 40 w 60"/>
                <a:gd name="T15" fmla="*/ 270 h 275"/>
                <a:gd name="T16" fmla="*/ 30 w 60"/>
                <a:gd name="T17" fmla="*/ 274 h 275"/>
                <a:gd name="T18" fmla="*/ 18 w 60"/>
                <a:gd name="T19" fmla="*/ 275 h 275"/>
                <a:gd name="T20" fmla="*/ 8 w 60"/>
                <a:gd name="T21" fmla="*/ 274 h 275"/>
                <a:gd name="T22" fmla="*/ 0 w 60"/>
                <a:gd name="T23" fmla="*/ 273 h 275"/>
                <a:gd name="T24" fmla="*/ 2 w 60"/>
                <a:gd name="T25" fmla="*/ 245 h 275"/>
                <a:gd name="T26" fmla="*/ 13 w 60"/>
                <a:gd name="T27" fmla="*/ 244 h 275"/>
                <a:gd name="T28" fmla="*/ 20 w 60"/>
                <a:gd name="T29" fmla="*/ 240 h 275"/>
                <a:gd name="T30" fmla="*/ 23 w 60"/>
                <a:gd name="T31" fmla="*/ 231 h 275"/>
                <a:gd name="T32" fmla="*/ 23 w 60"/>
                <a:gd name="T33" fmla="*/ 217 h 275"/>
                <a:gd name="T34" fmla="*/ 23 w 60"/>
                <a:gd name="T35" fmla="*/ 63 h 275"/>
                <a:gd name="T36" fmla="*/ 23 w 60"/>
                <a:gd name="T37" fmla="*/ 0 h 275"/>
                <a:gd name="T38" fmla="*/ 60 w 60"/>
                <a:gd name="T39" fmla="*/ 0 h 275"/>
                <a:gd name="T40" fmla="*/ 60 w 60"/>
                <a:gd name="T41" fmla="*/ 36 h 275"/>
                <a:gd name="T42" fmla="*/ 23 w 60"/>
                <a:gd name="T43" fmla="*/ 36 h 275"/>
                <a:gd name="T44" fmla="*/ 23 w 60"/>
                <a:gd name="T4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275">
                  <a:moveTo>
                    <a:pt x="23" y="63"/>
                  </a:moveTo>
                  <a:lnTo>
                    <a:pt x="60" y="63"/>
                  </a:lnTo>
                  <a:lnTo>
                    <a:pt x="60" y="222"/>
                  </a:lnTo>
                  <a:lnTo>
                    <a:pt x="59" y="239"/>
                  </a:lnTo>
                  <a:lnTo>
                    <a:pt x="53" y="256"/>
                  </a:lnTo>
                  <a:lnTo>
                    <a:pt x="50" y="262"/>
                  </a:lnTo>
                  <a:lnTo>
                    <a:pt x="46" y="266"/>
                  </a:lnTo>
                  <a:lnTo>
                    <a:pt x="40" y="270"/>
                  </a:lnTo>
                  <a:lnTo>
                    <a:pt x="30" y="274"/>
                  </a:lnTo>
                  <a:lnTo>
                    <a:pt x="18" y="275"/>
                  </a:lnTo>
                  <a:lnTo>
                    <a:pt x="8" y="274"/>
                  </a:lnTo>
                  <a:lnTo>
                    <a:pt x="0" y="273"/>
                  </a:lnTo>
                  <a:lnTo>
                    <a:pt x="2" y="245"/>
                  </a:lnTo>
                  <a:lnTo>
                    <a:pt x="13" y="244"/>
                  </a:lnTo>
                  <a:lnTo>
                    <a:pt x="20" y="240"/>
                  </a:lnTo>
                  <a:lnTo>
                    <a:pt x="23" y="231"/>
                  </a:lnTo>
                  <a:lnTo>
                    <a:pt x="23" y="217"/>
                  </a:lnTo>
                  <a:lnTo>
                    <a:pt x="23" y="63"/>
                  </a:lnTo>
                  <a:close/>
                  <a:moveTo>
                    <a:pt x="23" y="0"/>
                  </a:moveTo>
                  <a:lnTo>
                    <a:pt x="60" y="0"/>
                  </a:lnTo>
                  <a:lnTo>
                    <a:pt x="60" y="36"/>
                  </a:lnTo>
                  <a:lnTo>
                    <a:pt x="23" y="3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" name="Freeform 190"/>
            <p:cNvSpPr>
              <a:spLocks noEditPoints="1"/>
            </p:cNvSpPr>
            <p:nvPr userDrawn="1"/>
          </p:nvSpPr>
          <p:spPr bwMode="auto">
            <a:xfrm>
              <a:off x="5267" y="3618"/>
              <a:ext cx="26" cy="31"/>
            </a:xfrm>
            <a:custGeom>
              <a:avLst/>
              <a:gdLst>
                <a:gd name="T0" fmla="*/ 67 w 131"/>
                <a:gd name="T1" fmla="*/ 28 h 155"/>
                <a:gd name="T2" fmla="*/ 54 w 131"/>
                <a:gd name="T3" fmla="*/ 31 h 155"/>
                <a:gd name="T4" fmla="*/ 43 w 131"/>
                <a:gd name="T5" fmla="*/ 39 h 155"/>
                <a:gd name="T6" fmla="*/ 37 w 131"/>
                <a:gd name="T7" fmla="*/ 49 h 155"/>
                <a:gd name="T8" fmla="*/ 34 w 131"/>
                <a:gd name="T9" fmla="*/ 64 h 155"/>
                <a:gd name="T10" fmla="*/ 97 w 131"/>
                <a:gd name="T11" fmla="*/ 64 h 155"/>
                <a:gd name="T12" fmla="*/ 95 w 131"/>
                <a:gd name="T13" fmla="*/ 50 h 155"/>
                <a:gd name="T14" fmla="*/ 89 w 131"/>
                <a:gd name="T15" fmla="*/ 39 h 155"/>
                <a:gd name="T16" fmla="*/ 83 w 131"/>
                <a:gd name="T17" fmla="*/ 33 h 155"/>
                <a:gd name="T18" fmla="*/ 76 w 131"/>
                <a:gd name="T19" fmla="*/ 29 h 155"/>
                <a:gd name="T20" fmla="*/ 67 w 131"/>
                <a:gd name="T21" fmla="*/ 28 h 155"/>
                <a:gd name="T22" fmla="*/ 64 w 131"/>
                <a:gd name="T23" fmla="*/ 0 h 155"/>
                <a:gd name="T24" fmla="*/ 82 w 131"/>
                <a:gd name="T25" fmla="*/ 2 h 155"/>
                <a:gd name="T26" fmla="*/ 97 w 131"/>
                <a:gd name="T27" fmla="*/ 7 h 155"/>
                <a:gd name="T28" fmla="*/ 109 w 131"/>
                <a:gd name="T29" fmla="*/ 15 h 155"/>
                <a:gd name="T30" fmla="*/ 118 w 131"/>
                <a:gd name="T31" fmla="*/ 25 h 155"/>
                <a:gd name="T32" fmla="*/ 125 w 131"/>
                <a:gd name="T33" fmla="*/ 44 h 155"/>
                <a:gd name="T34" fmla="*/ 130 w 131"/>
                <a:gd name="T35" fmla="*/ 65 h 155"/>
                <a:gd name="T36" fmla="*/ 131 w 131"/>
                <a:gd name="T37" fmla="*/ 90 h 155"/>
                <a:gd name="T38" fmla="*/ 34 w 131"/>
                <a:gd name="T39" fmla="*/ 90 h 155"/>
                <a:gd name="T40" fmla="*/ 36 w 131"/>
                <a:gd name="T41" fmla="*/ 101 h 155"/>
                <a:gd name="T42" fmla="*/ 40 w 131"/>
                <a:gd name="T43" fmla="*/ 109 h 155"/>
                <a:gd name="T44" fmla="*/ 47 w 131"/>
                <a:gd name="T45" fmla="*/ 116 h 155"/>
                <a:gd name="T46" fmla="*/ 59 w 131"/>
                <a:gd name="T47" fmla="*/ 125 h 155"/>
                <a:gd name="T48" fmla="*/ 74 w 131"/>
                <a:gd name="T49" fmla="*/ 127 h 155"/>
                <a:gd name="T50" fmla="*/ 87 w 131"/>
                <a:gd name="T51" fmla="*/ 126 h 155"/>
                <a:gd name="T52" fmla="*/ 100 w 131"/>
                <a:gd name="T53" fmla="*/ 123 h 155"/>
                <a:gd name="T54" fmla="*/ 121 w 131"/>
                <a:gd name="T55" fmla="*/ 112 h 155"/>
                <a:gd name="T56" fmla="*/ 121 w 131"/>
                <a:gd name="T57" fmla="*/ 143 h 155"/>
                <a:gd name="T58" fmla="*/ 107 w 131"/>
                <a:gd name="T59" fmla="*/ 150 h 155"/>
                <a:gd name="T60" fmla="*/ 90 w 131"/>
                <a:gd name="T61" fmla="*/ 154 h 155"/>
                <a:gd name="T62" fmla="*/ 73 w 131"/>
                <a:gd name="T63" fmla="*/ 155 h 155"/>
                <a:gd name="T64" fmla="*/ 51 w 131"/>
                <a:gd name="T65" fmla="*/ 153 h 155"/>
                <a:gd name="T66" fmla="*/ 32 w 131"/>
                <a:gd name="T67" fmla="*/ 146 h 155"/>
                <a:gd name="T68" fmla="*/ 18 w 131"/>
                <a:gd name="T69" fmla="*/ 135 h 155"/>
                <a:gd name="T70" fmla="*/ 8 w 131"/>
                <a:gd name="T71" fmla="*/ 121 h 155"/>
                <a:gd name="T72" fmla="*/ 2 w 131"/>
                <a:gd name="T73" fmla="*/ 101 h 155"/>
                <a:gd name="T74" fmla="*/ 0 w 131"/>
                <a:gd name="T75" fmla="*/ 78 h 155"/>
                <a:gd name="T76" fmla="*/ 1 w 131"/>
                <a:gd name="T77" fmla="*/ 57 h 155"/>
                <a:gd name="T78" fmla="*/ 7 w 131"/>
                <a:gd name="T79" fmla="*/ 39 h 155"/>
                <a:gd name="T80" fmla="*/ 16 w 131"/>
                <a:gd name="T81" fmla="*/ 23 h 155"/>
                <a:gd name="T82" fmla="*/ 25 w 131"/>
                <a:gd name="T83" fmla="*/ 14 h 155"/>
                <a:gd name="T84" fmla="*/ 36 w 131"/>
                <a:gd name="T85" fmla="*/ 7 h 155"/>
                <a:gd name="T86" fmla="*/ 49 w 131"/>
                <a:gd name="T87" fmla="*/ 2 h 155"/>
                <a:gd name="T88" fmla="*/ 64 w 131"/>
                <a:gd name="T8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" h="155">
                  <a:moveTo>
                    <a:pt x="67" y="28"/>
                  </a:moveTo>
                  <a:lnTo>
                    <a:pt x="54" y="31"/>
                  </a:lnTo>
                  <a:lnTo>
                    <a:pt x="43" y="39"/>
                  </a:lnTo>
                  <a:lnTo>
                    <a:pt x="37" y="49"/>
                  </a:lnTo>
                  <a:lnTo>
                    <a:pt x="34" y="64"/>
                  </a:lnTo>
                  <a:lnTo>
                    <a:pt x="97" y="64"/>
                  </a:lnTo>
                  <a:lnTo>
                    <a:pt x="95" y="50"/>
                  </a:lnTo>
                  <a:lnTo>
                    <a:pt x="89" y="39"/>
                  </a:lnTo>
                  <a:lnTo>
                    <a:pt x="83" y="33"/>
                  </a:lnTo>
                  <a:lnTo>
                    <a:pt x="76" y="29"/>
                  </a:lnTo>
                  <a:lnTo>
                    <a:pt x="67" y="28"/>
                  </a:lnTo>
                  <a:close/>
                  <a:moveTo>
                    <a:pt x="64" y="0"/>
                  </a:moveTo>
                  <a:lnTo>
                    <a:pt x="82" y="2"/>
                  </a:lnTo>
                  <a:lnTo>
                    <a:pt x="97" y="7"/>
                  </a:lnTo>
                  <a:lnTo>
                    <a:pt x="109" y="15"/>
                  </a:lnTo>
                  <a:lnTo>
                    <a:pt x="118" y="25"/>
                  </a:lnTo>
                  <a:lnTo>
                    <a:pt x="125" y="44"/>
                  </a:lnTo>
                  <a:lnTo>
                    <a:pt x="130" y="65"/>
                  </a:lnTo>
                  <a:lnTo>
                    <a:pt x="131" y="90"/>
                  </a:lnTo>
                  <a:lnTo>
                    <a:pt x="34" y="90"/>
                  </a:lnTo>
                  <a:lnTo>
                    <a:pt x="36" y="101"/>
                  </a:lnTo>
                  <a:lnTo>
                    <a:pt x="40" y="109"/>
                  </a:lnTo>
                  <a:lnTo>
                    <a:pt x="47" y="116"/>
                  </a:lnTo>
                  <a:lnTo>
                    <a:pt x="59" y="125"/>
                  </a:lnTo>
                  <a:lnTo>
                    <a:pt x="74" y="127"/>
                  </a:lnTo>
                  <a:lnTo>
                    <a:pt x="87" y="126"/>
                  </a:lnTo>
                  <a:lnTo>
                    <a:pt x="100" y="123"/>
                  </a:lnTo>
                  <a:lnTo>
                    <a:pt x="121" y="112"/>
                  </a:lnTo>
                  <a:lnTo>
                    <a:pt x="121" y="143"/>
                  </a:lnTo>
                  <a:lnTo>
                    <a:pt x="107" y="150"/>
                  </a:lnTo>
                  <a:lnTo>
                    <a:pt x="90" y="154"/>
                  </a:lnTo>
                  <a:lnTo>
                    <a:pt x="73" y="155"/>
                  </a:lnTo>
                  <a:lnTo>
                    <a:pt x="51" y="153"/>
                  </a:lnTo>
                  <a:lnTo>
                    <a:pt x="32" y="146"/>
                  </a:lnTo>
                  <a:lnTo>
                    <a:pt x="18" y="135"/>
                  </a:lnTo>
                  <a:lnTo>
                    <a:pt x="8" y="121"/>
                  </a:lnTo>
                  <a:lnTo>
                    <a:pt x="2" y="101"/>
                  </a:lnTo>
                  <a:lnTo>
                    <a:pt x="0" y="78"/>
                  </a:lnTo>
                  <a:lnTo>
                    <a:pt x="1" y="57"/>
                  </a:lnTo>
                  <a:lnTo>
                    <a:pt x="7" y="39"/>
                  </a:lnTo>
                  <a:lnTo>
                    <a:pt x="16" y="23"/>
                  </a:lnTo>
                  <a:lnTo>
                    <a:pt x="25" y="14"/>
                  </a:lnTo>
                  <a:lnTo>
                    <a:pt x="36" y="7"/>
                  </a:lnTo>
                  <a:lnTo>
                    <a:pt x="49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" name="Freeform 191"/>
            <p:cNvSpPr>
              <a:spLocks/>
            </p:cNvSpPr>
            <p:nvPr userDrawn="1"/>
          </p:nvSpPr>
          <p:spPr bwMode="auto">
            <a:xfrm>
              <a:off x="5300" y="3605"/>
              <a:ext cx="27" cy="43"/>
            </a:xfrm>
            <a:custGeom>
              <a:avLst/>
              <a:gdLst>
                <a:gd name="T0" fmla="*/ 0 w 131"/>
                <a:gd name="T1" fmla="*/ 0 h 215"/>
                <a:gd name="T2" fmla="*/ 37 w 131"/>
                <a:gd name="T3" fmla="*/ 0 h 215"/>
                <a:gd name="T4" fmla="*/ 37 w 131"/>
                <a:gd name="T5" fmla="*/ 126 h 215"/>
                <a:gd name="T6" fmla="*/ 37 w 131"/>
                <a:gd name="T7" fmla="*/ 126 h 215"/>
                <a:gd name="T8" fmla="*/ 81 w 131"/>
                <a:gd name="T9" fmla="*/ 66 h 215"/>
                <a:gd name="T10" fmla="*/ 124 w 131"/>
                <a:gd name="T11" fmla="*/ 66 h 215"/>
                <a:gd name="T12" fmla="*/ 72 w 131"/>
                <a:gd name="T13" fmla="*/ 133 h 215"/>
                <a:gd name="T14" fmla="*/ 131 w 131"/>
                <a:gd name="T15" fmla="*/ 215 h 215"/>
                <a:gd name="T16" fmla="*/ 84 w 131"/>
                <a:gd name="T17" fmla="*/ 215 h 215"/>
                <a:gd name="T18" fmla="*/ 37 w 131"/>
                <a:gd name="T19" fmla="*/ 143 h 215"/>
                <a:gd name="T20" fmla="*/ 37 w 131"/>
                <a:gd name="T21" fmla="*/ 143 h 215"/>
                <a:gd name="T22" fmla="*/ 37 w 131"/>
                <a:gd name="T23" fmla="*/ 215 h 215"/>
                <a:gd name="T24" fmla="*/ 0 w 131"/>
                <a:gd name="T25" fmla="*/ 215 h 215"/>
                <a:gd name="T26" fmla="*/ 0 w 131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215">
                  <a:moveTo>
                    <a:pt x="0" y="0"/>
                  </a:moveTo>
                  <a:lnTo>
                    <a:pt x="37" y="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81" y="66"/>
                  </a:lnTo>
                  <a:lnTo>
                    <a:pt x="124" y="66"/>
                  </a:lnTo>
                  <a:lnTo>
                    <a:pt x="72" y="133"/>
                  </a:lnTo>
                  <a:lnTo>
                    <a:pt x="131" y="215"/>
                  </a:lnTo>
                  <a:lnTo>
                    <a:pt x="84" y="215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4" name="Freeform 192"/>
            <p:cNvSpPr>
              <a:spLocks/>
            </p:cNvSpPr>
            <p:nvPr userDrawn="1"/>
          </p:nvSpPr>
          <p:spPr bwMode="auto">
            <a:xfrm>
              <a:off x="5329" y="3610"/>
              <a:ext cx="19" cy="39"/>
            </a:xfrm>
            <a:custGeom>
              <a:avLst/>
              <a:gdLst>
                <a:gd name="T0" fmla="*/ 63 w 98"/>
                <a:gd name="T1" fmla="*/ 0 h 193"/>
                <a:gd name="T2" fmla="*/ 63 w 98"/>
                <a:gd name="T3" fmla="*/ 41 h 193"/>
                <a:gd name="T4" fmla="*/ 96 w 98"/>
                <a:gd name="T5" fmla="*/ 41 h 193"/>
                <a:gd name="T6" fmla="*/ 96 w 98"/>
                <a:gd name="T7" fmla="*/ 69 h 193"/>
                <a:gd name="T8" fmla="*/ 63 w 98"/>
                <a:gd name="T9" fmla="*/ 69 h 193"/>
                <a:gd name="T10" fmla="*/ 63 w 98"/>
                <a:gd name="T11" fmla="*/ 139 h 193"/>
                <a:gd name="T12" fmla="*/ 63 w 98"/>
                <a:gd name="T13" fmla="*/ 145 h 193"/>
                <a:gd name="T14" fmla="*/ 65 w 98"/>
                <a:gd name="T15" fmla="*/ 150 h 193"/>
                <a:gd name="T16" fmla="*/ 67 w 98"/>
                <a:gd name="T17" fmla="*/ 156 h 193"/>
                <a:gd name="T18" fmla="*/ 69 w 98"/>
                <a:gd name="T19" fmla="*/ 159 h 193"/>
                <a:gd name="T20" fmla="*/ 72 w 98"/>
                <a:gd name="T21" fmla="*/ 161 h 193"/>
                <a:gd name="T22" fmla="*/ 76 w 98"/>
                <a:gd name="T23" fmla="*/ 163 h 193"/>
                <a:gd name="T24" fmla="*/ 81 w 98"/>
                <a:gd name="T25" fmla="*/ 163 h 193"/>
                <a:gd name="T26" fmla="*/ 90 w 98"/>
                <a:gd name="T27" fmla="*/ 162 h 193"/>
                <a:gd name="T28" fmla="*/ 97 w 98"/>
                <a:gd name="T29" fmla="*/ 160 h 193"/>
                <a:gd name="T30" fmla="*/ 98 w 98"/>
                <a:gd name="T31" fmla="*/ 190 h 193"/>
                <a:gd name="T32" fmla="*/ 86 w 98"/>
                <a:gd name="T33" fmla="*/ 192 h 193"/>
                <a:gd name="T34" fmla="*/ 71 w 98"/>
                <a:gd name="T35" fmla="*/ 193 h 193"/>
                <a:gd name="T36" fmla="*/ 55 w 98"/>
                <a:gd name="T37" fmla="*/ 191 h 193"/>
                <a:gd name="T38" fmla="*/ 43 w 98"/>
                <a:gd name="T39" fmla="*/ 185 h 193"/>
                <a:gd name="T40" fmla="*/ 34 w 98"/>
                <a:gd name="T41" fmla="*/ 175 h 193"/>
                <a:gd name="T42" fmla="*/ 29 w 98"/>
                <a:gd name="T43" fmla="*/ 162 h 193"/>
                <a:gd name="T44" fmla="*/ 27 w 98"/>
                <a:gd name="T45" fmla="*/ 145 h 193"/>
                <a:gd name="T46" fmla="*/ 27 w 98"/>
                <a:gd name="T47" fmla="*/ 69 h 193"/>
                <a:gd name="T48" fmla="*/ 0 w 98"/>
                <a:gd name="T49" fmla="*/ 69 h 193"/>
                <a:gd name="T50" fmla="*/ 0 w 98"/>
                <a:gd name="T51" fmla="*/ 41 h 193"/>
                <a:gd name="T52" fmla="*/ 27 w 98"/>
                <a:gd name="T53" fmla="*/ 41 h 193"/>
                <a:gd name="T54" fmla="*/ 27 w 98"/>
                <a:gd name="T55" fmla="*/ 12 h 193"/>
                <a:gd name="T56" fmla="*/ 63 w 98"/>
                <a:gd name="T5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193">
                  <a:moveTo>
                    <a:pt x="63" y="0"/>
                  </a:moveTo>
                  <a:lnTo>
                    <a:pt x="63" y="41"/>
                  </a:lnTo>
                  <a:lnTo>
                    <a:pt x="96" y="41"/>
                  </a:lnTo>
                  <a:lnTo>
                    <a:pt x="96" y="69"/>
                  </a:lnTo>
                  <a:lnTo>
                    <a:pt x="63" y="69"/>
                  </a:lnTo>
                  <a:lnTo>
                    <a:pt x="63" y="139"/>
                  </a:lnTo>
                  <a:lnTo>
                    <a:pt x="63" y="145"/>
                  </a:lnTo>
                  <a:lnTo>
                    <a:pt x="65" y="150"/>
                  </a:lnTo>
                  <a:lnTo>
                    <a:pt x="67" y="156"/>
                  </a:lnTo>
                  <a:lnTo>
                    <a:pt x="69" y="159"/>
                  </a:lnTo>
                  <a:lnTo>
                    <a:pt x="72" y="161"/>
                  </a:lnTo>
                  <a:lnTo>
                    <a:pt x="76" y="163"/>
                  </a:lnTo>
                  <a:lnTo>
                    <a:pt x="81" y="163"/>
                  </a:lnTo>
                  <a:lnTo>
                    <a:pt x="90" y="162"/>
                  </a:lnTo>
                  <a:lnTo>
                    <a:pt x="97" y="160"/>
                  </a:lnTo>
                  <a:lnTo>
                    <a:pt x="98" y="190"/>
                  </a:lnTo>
                  <a:lnTo>
                    <a:pt x="86" y="192"/>
                  </a:lnTo>
                  <a:lnTo>
                    <a:pt x="71" y="193"/>
                  </a:lnTo>
                  <a:lnTo>
                    <a:pt x="55" y="191"/>
                  </a:lnTo>
                  <a:lnTo>
                    <a:pt x="43" y="185"/>
                  </a:lnTo>
                  <a:lnTo>
                    <a:pt x="34" y="175"/>
                  </a:lnTo>
                  <a:lnTo>
                    <a:pt x="29" y="162"/>
                  </a:lnTo>
                  <a:lnTo>
                    <a:pt x="27" y="145"/>
                  </a:lnTo>
                  <a:lnTo>
                    <a:pt x="27" y="69"/>
                  </a:lnTo>
                  <a:lnTo>
                    <a:pt x="0" y="69"/>
                  </a:lnTo>
                  <a:lnTo>
                    <a:pt x="0" y="41"/>
                  </a:lnTo>
                  <a:lnTo>
                    <a:pt x="27" y="41"/>
                  </a:lnTo>
                  <a:lnTo>
                    <a:pt x="27" y="1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" name="Freeform 193"/>
            <p:cNvSpPr>
              <a:spLocks/>
            </p:cNvSpPr>
            <p:nvPr userDrawn="1"/>
          </p:nvSpPr>
          <p:spPr bwMode="auto">
            <a:xfrm>
              <a:off x="5350" y="3610"/>
              <a:ext cx="20" cy="39"/>
            </a:xfrm>
            <a:custGeom>
              <a:avLst/>
              <a:gdLst>
                <a:gd name="T0" fmla="*/ 65 w 99"/>
                <a:gd name="T1" fmla="*/ 0 h 193"/>
                <a:gd name="T2" fmla="*/ 65 w 99"/>
                <a:gd name="T3" fmla="*/ 41 h 193"/>
                <a:gd name="T4" fmla="*/ 97 w 99"/>
                <a:gd name="T5" fmla="*/ 41 h 193"/>
                <a:gd name="T6" fmla="*/ 97 w 99"/>
                <a:gd name="T7" fmla="*/ 69 h 193"/>
                <a:gd name="T8" fmla="*/ 65 w 99"/>
                <a:gd name="T9" fmla="*/ 69 h 193"/>
                <a:gd name="T10" fmla="*/ 65 w 99"/>
                <a:gd name="T11" fmla="*/ 139 h 193"/>
                <a:gd name="T12" fmla="*/ 65 w 99"/>
                <a:gd name="T13" fmla="*/ 145 h 193"/>
                <a:gd name="T14" fmla="*/ 66 w 99"/>
                <a:gd name="T15" fmla="*/ 150 h 193"/>
                <a:gd name="T16" fmla="*/ 68 w 99"/>
                <a:gd name="T17" fmla="*/ 156 h 193"/>
                <a:gd name="T18" fmla="*/ 70 w 99"/>
                <a:gd name="T19" fmla="*/ 159 h 193"/>
                <a:gd name="T20" fmla="*/ 73 w 99"/>
                <a:gd name="T21" fmla="*/ 161 h 193"/>
                <a:gd name="T22" fmla="*/ 77 w 99"/>
                <a:gd name="T23" fmla="*/ 163 h 193"/>
                <a:gd name="T24" fmla="*/ 81 w 99"/>
                <a:gd name="T25" fmla="*/ 163 h 193"/>
                <a:gd name="T26" fmla="*/ 91 w 99"/>
                <a:gd name="T27" fmla="*/ 162 h 193"/>
                <a:gd name="T28" fmla="*/ 98 w 99"/>
                <a:gd name="T29" fmla="*/ 160 h 193"/>
                <a:gd name="T30" fmla="*/ 99 w 99"/>
                <a:gd name="T31" fmla="*/ 190 h 193"/>
                <a:gd name="T32" fmla="*/ 87 w 99"/>
                <a:gd name="T33" fmla="*/ 192 h 193"/>
                <a:gd name="T34" fmla="*/ 72 w 99"/>
                <a:gd name="T35" fmla="*/ 193 h 193"/>
                <a:gd name="T36" fmla="*/ 56 w 99"/>
                <a:gd name="T37" fmla="*/ 191 h 193"/>
                <a:gd name="T38" fmla="*/ 44 w 99"/>
                <a:gd name="T39" fmla="*/ 185 h 193"/>
                <a:gd name="T40" fmla="*/ 35 w 99"/>
                <a:gd name="T41" fmla="*/ 175 h 193"/>
                <a:gd name="T42" fmla="*/ 30 w 99"/>
                <a:gd name="T43" fmla="*/ 162 h 193"/>
                <a:gd name="T44" fmla="*/ 28 w 99"/>
                <a:gd name="T45" fmla="*/ 145 h 193"/>
                <a:gd name="T46" fmla="*/ 28 w 99"/>
                <a:gd name="T47" fmla="*/ 69 h 193"/>
                <a:gd name="T48" fmla="*/ 0 w 99"/>
                <a:gd name="T49" fmla="*/ 69 h 193"/>
                <a:gd name="T50" fmla="*/ 0 w 99"/>
                <a:gd name="T51" fmla="*/ 41 h 193"/>
                <a:gd name="T52" fmla="*/ 28 w 99"/>
                <a:gd name="T53" fmla="*/ 41 h 193"/>
                <a:gd name="T54" fmla="*/ 28 w 99"/>
                <a:gd name="T55" fmla="*/ 12 h 193"/>
                <a:gd name="T56" fmla="*/ 65 w 99"/>
                <a:gd name="T5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93">
                  <a:moveTo>
                    <a:pt x="65" y="0"/>
                  </a:moveTo>
                  <a:lnTo>
                    <a:pt x="65" y="41"/>
                  </a:lnTo>
                  <a:lnTo>
                    <a:pt x="97" y="41"/>
                  </a:lnTo>
                  <a:lnTo>
                    <a:pt x="97" y="69"/>
                  </a:lnTo>
                  <a:lnTo>
                    <a:pt x="65" y="69"/>
                  </a:lnTo>
                  <a:lnTo>
                    <a:pt x="65" y="139"/>
                  </a:lnTo>
                  <a:lnTo>
                    <a:pt x="65" y="145"/>
                  </a:lnTo>
                  <a:lnTo>
                    <a:pt x="66" y="150"/>
                  </a:lnTo>
                  <a:lnTo>
                    <a:pt x="68" y="156"/>
                  </a:lnTo>
                  <a:lnTo>
                    <a:pt x="70" y="159"/>
                  </a:lnTo>
                  <a:lnTo>
                    <a:pt x="73" y="161"/>
                  </a:lnTo>
                  <a:lnTo>
                    <a:pt x="77" y="163"/>
                  </a:lnTo>
                  <a:lnTo>
                    <a:pt x="81" y="163"/>
                  </a:lnTo>
                  <a:lnTo>
                    <a:pt x="91" y="162"/>
                  </a:lnTo>
                  <a:lnTo>
                    <a:pt x="98" y="160"/>
                  </a:lnTo>
                  <a:lnTo>
                    <a:pt x="99" y="190"/>
                  </a:lnTo>
                  <a:lnTo>
                    <a:pt x="87" y="192"/>
                  </a:lnTo>
                  <a:lnTo>
                    <a:pt x="72" y="193"/>
                  </a:lnTo>
                  <a:lnTo>
                    <a:pt x="56" y="191"/>
                  </a:lnTo>
                  <a:lnTo>
                    <a:pt x="44" y="185"/>
                  </a:lnTo>
                  <a:lnTo>
                    <a:pt x="35" y="175"/>
                  </a:lnTo>
                  <a:lnTo>
                    <a:pt x="30" y="162"/>
                  </a:lnTo>
                  <a:lnTo>
                    <a:pt x="28" y="145"/>
                  </a:lnTo>
                  <a:lnTo>
                    <a:pt x="28" y="69"/>
                  </a:lnTo>
                  <a:lnTo>
                    <a:pt x="0" y="69"/>
                  </a:lnTo>
                  <a:lnTo>
                    <a:pt x="0" y="41"/>
                  </a:lnTo>
                  <a:lnTo>
                    <a:pt x="28" y="41"/>
                  </a:lnTo>
                  <a:lnTo>
                    <a:pt x="28" y="1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6" name="Freeform 194"/>
            <p:cNvSpPr>
              <a:spLocks/>
            </p:cNvSpPr>
            <p:nvPr userDrawn="1"/>
          </p:nvSpPr>
          <p:spPr bwMode="auto">
            <a:xfrm>
              <a:off x="5376" y="3618"/>
              <a:ext cx="16" cy="30"/>
            </a:xfrm>
            <a:custGeom>
              <a:avLst/>
              <a:gdLst>
                <a:gd name="T0" fmla="*/ 71 w 83"/>
                <a:gd name="T1" fmla="*/ 0 h 152"/>
                <a:gd name="T2" fmla="*/ 77 w 83"/>
                <a:gd name="T3" fmla="*/ 0 h 152"/>
                <a:gd name="T4" fmla="*/ 83 w 83"/>
                <a:gd name="T5" fmla="*/ 1 h 152"/>
                <a:gd name="T6" fmla="*/ 83 w 83"/>
                <a:gd name="T7" fmla="*/ 41 h 152"/>
                <a:gd name="T8" fmla="*/ 76 w 83"/>
                <a:gd name="T9" fmla="*/ 38 h 152"/>
                <a:gd name="T10" fmla="*/ 66 w 83"/>
                <a:gd name="T11" fmla="*/ 38 h 152"/>
                <a:gd name="T12" fmla="*/ 57 w 83"/>
                <a:gd name="T13" fmla="*/ 39 h 152"/>
                <a:gd name="T14" fmla="*/ 50 w 83"/>
                <a:gd name="T15" fmla="*/ 44 h 152"/>
                <a:gd name="T16" fmla="*/ 46 w 83"/>
                <a:gd name="T17" fmla="*/ 48 h 152"/>
                <a:gd name="T18" fmla="*/ 43 w 83"/>
                <a:gd name="T19" fmla="*/ 53 h 152"/>
                <a:gd name="T20" fmla="*/ 41 w 83"/>
                <a:gd name="T21" fmla="*/ 59 h 152"/>
                <a:gd name="T22" fmla="*/ 38 w 83"/>
                <a:gd name="T23" fmla="*/ 79 h 152"/>
                <a:gd name="T24" fmla="*/ 37 w 83"/>
                <a:gd name="T25" fmla="*/ 98 h 152"/>
                <a:gd name="T26" fmla="*/ 37 w 83"/>
                <a:gd name="T27" fmla="*/ 152 h 152"/>
                <a:gd name="T28" fmla="*/ 0 w 83"/>
                <a:gd name="T29" fmla="*/ 152 h 152"/>
                <a:gd name="T30" fmla="*/ 0 w 83"/>
                <a:gd name="T31" fmla="*/ 3 h 152"/>
                <a:gd name="T32" fmla="*/ 33 w 83"/>
                <a:gd name="T33" fmla="*/ 3 h 152"/>
                <a:gd name="T34" fmla="*/ 33 w 83"/>
                <a:gd name="T35" fmla="*/ 38 h 152"/>
                <a:gd name="T36" fmla="*/ 34 w 83"/>
                <a:gd name="T37" fmla="*/ 38 h 152"/>
                <a:gd name="T38" fmla="*/ 37 w 83"/>
                <a:gd name="T39" fmla="*/ 25 h 152"/>
                <a:gd name="T40" fmla="*/ 45 w 83"/>
                <a:gd name="T41" fmla="*/ 14 h 152"/>
                <a:gd name="T42" fmla="*/ 53 w 83"/>
                <a:gd name="T43" fmla="*/ 7 h 152"/>
                <a:gd name="T44" fmla="*/ 61 w 83"/>
                <a:gd name="T45" fmla="*/ 2 h 152"/>
                <a:gd name="T46" fmla="*/ 71 w 83"/>
                <a:gd name="T4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152">
                  <a:moveTo>
                    <a:pt x="71" y="0"/>
                  </a:moveTo>
                  <a:lnTo>
                    <a:pt x="77" y="0"/>
                  </a:lnTo>
                  <a:lnTo>
                    <a:pt x="83" y="1"/>
                  </a:lnTo>
                  <a:lnTo>
                    <a:pt x="83" y="41"/>
                  </a:lnTo>
                  <a:lnTo>
                    <a:pt x="76" y="38"/>
                  </a:lnTo>
                  <a:lnTo>
                    <a:pt x="66" y="38"/>
                  </a:lnTo>
                  <a:lnTo>
                    <a:pt x="57" y="39"/>
                  </a:lnTo>
                  <a:lnTo>
                    <a:pt x="50" y="44"/>
                  </a:lnTo>
                  <a:lnTo>
                    <a:pt x="46" y="48"/>
                  </a:lnTo>
                  <a:lnTo>
                    <a:pt x="43" y="53"/>
                  </a:lnTo>
                  <a:lnTo>
                    <a:pt x="41" y="59"/>
                  </a:lnTo>
                  <a:lnTo>
                    <a:pt x="38" y="79"/>
                  </a:lnTo>
                  <a:lnTo>
                    <a:pt x="37" y="98"/>
                  </a:lnTo>
                  <a:lnTo>
                    <a:pt x="37" y="152"/>
                  </a:lnTo>
                  <a:lnTo>
                    <a:pt x="0" y="152"/>
                  </a:lnTo>
                  <a:lnTo>
                    <a:pt x="0" y="3"/>
                  </a:lnTo>
                  <a:lnTo>
                    <a:pt x="33" y="3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7" y="25"/>
                  </a:lnTo>
                  <a:lnTo>
                    <a:pt x="45" y="14"/>
                  </a:lnTo>
                  <a:lnTo>
                    <a:pt x="53" y="7"/>
                  </a:lnTo>
                  <a:lnTo>
                    <a:pt x="61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7" name="Freeform 195"/>
            <p:cNvSpPr>
              <a:spLocks noEditPoints="1"/>
            </p:cNvSpPr>
            <p:nvPr userDrawn="1"/>
          </p:nvSpPr>
          <p:spPr bwMode="auto">
            <a:xfrm>
              <a:off x="5396" y="3606"/>
              <a:ext cx="25" cy="43"/>
            </a:xfrm>
            <a:custGeom>
              <a:avLst/>
              <a:gdLst>
                <a:gd name="T0" fmla="*/ 63 w 128"/>
                <a:gd name="T1" fmla="*/ 141 h 212"/>
                <a:gd name="T2" fmla="*/ 49 w 128"/>
                <a:gd name="T3" fmla="*/ 144 h 212"/>
                <a:gd name="T4" fmla="*/ 42 w 128"/>
                <a:gd name="T5" fmla="*/ 149 h 212"/>
                <a:gd name="T6" fmla="*/ 37 w 128"/>
                <a:gd name="T7" fmla="*/ 156 h 212"/>
                <a:gd name="T8" fmla="*/ 35 w 128"/>
                <a:gd name="T9" fmla="*/ 166 h 212"/>
                <a:gd name="T10" fmla="*/ 37 w 128"/>
                <a:gd name="T11" fmla="*/ 173 h 212"/>
                <a:gd name="T12" fmla="*/ 42 w 128"/>
                <a:gd name="T13" fmla="*/ 180 h 212"/>
                <a:gd name="T14" fmla="*/ 58 w 128"/>
                <a:gd name="T15" fmla="*/ 184 h 212"/>
                <a:gd name="T16" fmla="*/ 78 w 128"/>
                <a:gd name="T17" fmla="*/ 178 h 212"/>
                <a:gd name="T18" fmla="*/ 90 w 128"/>
                <a:gd name="T19" fmla="*/ 157 h 212"/>
                <a:gd name="T20" fmla="*/ 69 w 128"/>
                <a:gd name="T21" fmla="*/ 140 h 212"/>
                <a:gd name="T22" fmla="*/ 83 w 128"/>
                <a:gd name="T23" fmla="*/ 59 h 212"/>
                <a:gd name="T24" fmla="*/ 110 w 128"/>
                <a:gd name="T25" fmla="*/ 73 h 212"/>
                <a:gd name="T26" fmla="*/ 123 w 128"/>
                <a:gd name="T27" fmla="*/ 101 h 212"/>
                <a:gd name="T28" fmla="*/ 124 w 128"/>
                <a:gd name="T29" fmla="*/ 138 h 212"/>
                <a:gd name="T30" fmla="*/ 126 w 128"/>
                <a:gd name="T31" fmla="*/ 176 h 212"/>
                <a:gd name="T32" fmla="*/ 95 w 128"/>
                <a:gd name="T33" fmla="*/ 209 h 212"/>
                <a:gd name="T34" fmla="*/ 93 w 128"/>
                <a:gd name="T35" fmla="*/ 186 h 212"/>
                <a:gd name="T36" fmla="*/ 85 w 128"/>
                <a:gd name="T37" fmla="*/ 197 h 212"/>
                <a:gd name="T38" fmla="*/ 62 w 128"/>
                <a:gd name="T39" fmla="*/ 210 h 212"/>
                <a:gd name="T40" fmla="*/ 32 w 128"/>
                <a:gd name="T41" fmla="*/ 209 h 212"/>
                <a:gd name="T42" fmla="*/ 7 w 128"/>
                <a:gd name="T43" fmla="*/ 192 h 212"/>
                <a:gd name="T44" fmla="*/ 0 w 128"/>
                <a:gd name="T45" fmla="*/ 168 h 212"/>
                <a:gd name="T46" fmla="*/ 7 w 128"/>
                <a:gd name="T47" fmla="*/ 141 h 212"/>
                <a:gd name="T48" fmla="*/ 24 w 128"/>
                <a:gd name="T49" fmla="*/ 126 h 212"/>
                <a:gd name="T50" fmla="*/ 47 w 128"/>
                <a:gd name="T51" fmla="*/ 118 h 212"/>
                <a:gd name="T52" fmla="*/ 92 w 128"/>
                <a:gd name="T53" fmla="*/ 117 h 212"/>
                <a:gd name="T54" fmla="*/ 88 w 128"/>
                <a:gd name="T55" fmla="*/ 99 h 212"/>
                <a:gd name="T56" fmla="*/ 74 w 128"/>
                <a:gd name="T57" fmla="*/ 87 h 212"/>
                <a:gd name="T58" fmla="*/ 44 w 128"/>
                <a:gd name="T59" fmla="*/ 87 h 212"/>
                <a:gd name="T60" fmla="*/ 16 w 128"/>
                <a:gd name="T61" fmla="*/ 102 h 212"/>
                <a:gd name="T62" fmla="*/ 40 w 128"/>
                <a:gd name="T63" fmla="*/ 60 h 212"/>
                <a:gd name="T64" fmla="*/ 81 w 128"/>
                <a:gd name="T65" fmla="*/ 0 h 212"/>
                <a:gd name="T66" fmla="*/ 112 w 128"/>
                <a:gd name="T67" fmla="*/ 33 h 212"/>
                <a:gd name="T68" fmla="*/ 81 w 128"/>
                <a:gd name="T69" fmla="*/ 0 h 212"/>
                <a:gd name="T70" fmla="*/ 54 w 128"/>
                <a:gd name="T71" fmla="*/ 0 h 212"/>
                <a:gd name="T72" fmla="*/ 22 w 128"/>
                <a:gd name="T73" fmla="*/ 3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212">
                  <a:moveTo>
                    <a:pt x="69" y="140"/>
                  </a:moveTo>
                  <a:lnTo>
                    <a:pt x="63" y="141"/>
                  </a:lnTo>
                  <a:lnTo>
                    <a:pt x="56" y="142"/>
                  </a:lnTo>
                  <a:lnTo>
                    <a:pt x="49" y="144"/>
                  </a:lnTo>
                  <a:lnTo>
                    <a:pt x="46" y="147"/>
                  </a:lnTo>
                  <a:lnTo>
                    <a:pt x="42" y="149"/>
                  </a:lnTo>
                  <a:lnTo>
                    <a:pt x="40" y="152"/>
                  </a:lnTo>
                  <a:lnTo>
                    <a:pt x="37" y="156"/>
                  </a:lnTo>
                  <a:lnTo>
                    <a:pt x="36" y="160"/>
                  </a:lnTo>
                  <a:lnTo>
                    <a:pt x="35" y="166"/>
                  </a:lnTo>
                  <a:lnTo>
                    <a:pt x="36" y="170"/>
                  </a:lnTo>
                  <a:lnTo>
                    <a:pt x="37" y="173"/>
                  </a:lnTo>
                  <a:lnTo>
                    <a:pt x="39" y="177"/>
                  </a:lnTo>
                  <a:lnTo>
                    <a:pt x="42" y="180"/>
                  </a:lnTo>
                  <a:lnTo>
                    <a:pt x="49" y="183"/>
                  </a:lnTo>
                  <a:lnTo>
                    <a:pt x="58" y="184"/>
                  </a:lnTo>
                  <a:lnTo>
                    <a:pt x="68" y="183"/>
                  </a:lnTo>
                  <a:lnTo>
                    <a:pt x="78" y="178"/>
                  </a:lnTo>
                  <a:lnTo>
                    <a:pt x="84" y="170"/>
                  </a:lnTo>
                  <a:lnTo>
                    <a:pt x="90" y="157"/>
                  </a:lnTo>
                  <a:lnTo>
                    <a:pt x="92" y="140"/>
                  </a:lnTo>
                  <a:lnTo>
                    <a:pt x="69" y="140"/>
                  </a:lnTo>
                  <a:close/>
                  <a:moveTo>
                    <a:pt x="64" y="57"/>
                  </a:moveTo>
                  <a:lnTo>
                    <a:pt x="83" y="59"/>
                  </a:lnTo>
                  <a:lnTo>
                    <a:pt x="98" y="64"/>
                  </a:lnTo>
                  <a:lnTo>
                    <a:pt x="110" y="73"/>
                  </a:lnTo>
                  <a:lnTo>
                    <a:pt x="118" y="84"/>
                  </a:lnTo>
                  <a:lnTo>
                    <a:pt x="123" y="101"/>
                  </a:lnTo>
                  <a:lnTo>
                    <a:pt x="124" y="120"/>
                  </a:lnTo>
                  <a:lnTo>
                    <a:pt x="124" y="138"/>
                  </a:lnTo>
                  <a:lnTo>
                    <a:pt x="126" y="159"/>
                  </a:lnTo>
                  <a:lnTo>
                    <a:pt x="126" y="176"/>
                  </a:lnTo>
                  <a:lnTo>
                    <a:pt x="128" y="209"/>
                  </a:lnTo>
                  <a:lnTo>
                    <a:pt x="95" y="209"/>
                  </a:lnTo>
                  <a:lnTo>
                    <a:pt x="94" y="196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85" y="197"/>
                  </a:lnTo>
                  <a:lnTo>
                    <a:pt x="74" y="205"/>
                  </a:lnTo>
                  <a:lnTo>
                    <a:pt x="62" y="210"/>
                  </a:lnTo>
                  <a:lnTo>
                    <a:pt x="49" y="212"/>
                  </a:lnTo>
                  <a:lnTo>
                    <a:pt x="32" y="209"/>
                  </a:lnTo>
                  <a:lnTo>
                    <a:pt x="15" y="200"/>
                  </a:lnTo>
                  <a:lnTo>
                    <a:pt x="7" y="192"/>
                  </a:lnTo>
                  <a:lnTo>
                    <a:pt x="2" y="181"/>
                  </a:lnTo>
                  <a:lnTo>
                    <a:pt x="0" y="168"/>
                  </a:lnTo>
                  <a:lnTo>
                    <a:pt x="2" y="153"/>
                  </a:lnTo>
                  <a:lnTo>
                    <a:pt x="7" y="141"/>
                  </a:lnTo>
                  <a:lnTo>
                    <a:pt x="14" y="132"/>
                  </a:lnTo>
                  <a:lnTo>
                    <a:pt x="24" y="126"/>
                  </a:lnTo>
                  <a:lnTo>
                    <a:pt x="36" y="122"/>
                  </a:lnTo>
                  <a:lnTo>
                    <a:pt x="47" y="118"/>
                  </a:lnTo>
                  <a:lnTo>
                    <a:pt x="71" y="117"/>
                  </a:lnTo>
                  <a:lnTo>
                    <a:pt x="92" y="117"/>
                  </a:lnTo>
                  <a:lnTo>
                    <a:pt x="91" y="107"/>
                  </a:lnTo>
                  <a:lnTo>
                    <a:pt x="88" y="99"/>
                  </a:lnTo>
                  <a:lnTo>
                    <a:pt x="84" y="93"/>
                  </a:lnTo>
                  <a:lnTo>
                    <a:pt x="74" y="87"/>
                  </a:lnTo>
                  <a:lnTo>
                    <a:pt x="60" y="85"/>
                  </a:lnTo>
                  <a:lnTo>
                    <a:pt x="44" y="87"/>
                  </a:lnTo>
                  <a:lnTo>
                    <a:pt x="30" y="93"/>
                  </a:lnTo>
                  <a:lnTo>
                    <a:pt x="16" y="102"/>
                  </a:lnTo>
                  <a:lnTo>
                    <a:pt x="15" y="69"/>
                  </a:lnTo>
                  <a:lnTo>
                    <a:pt x="40" y="60"/>
                  </a:lnTo>
                  <a:lnTo>
                    <a:pt x="64" y="57"/>
                  </a:lnTo>
                  <a:close/>
                  <a:moveTo>
                    <a:pt x="81" y="0"/>
                  </a:moveTo>
                  <a:lnTo>
                    <a:pt x="112" y="0"/>
                  </a:lnTo>
                  <a:lnTo>
                    <a:pt x="112" y="33"/>
                  </a:lnTo>
                  <a:lnTo>
                    <a:pt x="81" y="33"/>
                  </a:lnTo>
                  <a:lnTo>
                    <a:pt x="81" y="0"/>
                  </a:lnTo>
                  <a:close/>
                  <a:moveTo>
                    <a:pt x="22" y="0"/>
                  </a:moveTo>
                  <a:lnTo>
                    <a:pt x="54" y="0"/>
                  </a:lnTo>
                  <a:lnTo>
                    <a:pt x="54" y="33"/>
                  </a:lnTo>
                  <a:lnTo>
                    <a:pt x="22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8" name="Freeform 196"/>
            <p:cNvSpPr>
              <a:spLocks noEditPoints="1"/>
            </p:cNvSpPr>
            <p:nvPr userDrawn="1"/>
          </p:nvSpPr>
          <p:spPr bwMode="auto">
            <a:xfrm>
              <a:off x="5427" y="3618"/>
              <a:ext cx="28" cy="43"/>
            </a:xfrm>
            <a:custGeom>
              <a:avLst/>
              <a:gdLst>
                <a:gd name="T0" fmla="*/ 59 w 138"/>
                <a:gd name="T1" fmla="*/ 32 h 215"/>
                <a:gd name="T2" fmla="*/ 45 w 138"/>
                <a:gd name="T3" fmla="*/ 45 h 215"/>
                <a:gd name="T4" fmla="*/ 38 w 138"/>
                <a:gd name="T5" fmla="*/ 77 h 215"/>
                <a:gd name="T6" fmla="*/ 46 w 138"/>
                <a:gd name="T7" fmla="*/ 107 h 215"/>
                <a:gd name="T8" fmla="*/ 52 w 138"/>
                <a:gd name="T9" fmla="*/ 114 h 215"/>
                <a:gd name="T10" fmla="*/ 60 w 138"/>
                <a:gd name="T11" fmla="*/ 120 h 215"/>
                <a:gd name="T12" fmla="*/ 70 w 138"/>
                <a:gd name="T13" fmla="*/ 122 h 215"/>
                <a:gd name="T14" fmla="*/ 88 w 138"/>
                <a:gd name="T15" fmla="*/ 115 h 215"/>
                <a:gd name="T16" fmla="*/ 99 w 138"/>
                <a:gd name="T17" fmla="*/ 94 h 215"/>
                <a:gd name="T18" fmla="*/ 99 w 138"/>
                <a:gd name="T19" fmla="*/ 58 h 215"/>
                <a:gd name="T20" fmla="*/ 88 w 138"/>
                <a:gd name="T21" fmla="*/ 37 h 215"/>
                <a:gd name="T22" fmla="*/ 71 w 138"/>
                <a:gd name="T23" fmla="*/ 30 h 215"/>
                <a:gd name="T24" fmla="*/ 77 w 138"/>
                <a:gd name="T25" fmla="*/ 3 h 215"/>
                <a:gd name="T26" fmla="*/ 102 w 138"/>
                <a:gd name="T27" fmla="*/ 24 h 215"/>
                <a:gd name="T28" fmla="*/ 103 w 138"/>
                <a:gd name="T29" fmla="*/ 4 h 215"/>
                <a:gd name="T30" fmla="*/ 138 w 138"/>
                <a:gd name="T31" fmla="*/ 137 h 215"/>
                <a:gd name="T32" fmla="*/ 136 w 138"/>
                <a:gd name="T33" fmla="*/ 159 h 215"/>
                <a:gd name="T34" fmla="*/ 130 w 138"/>
                <a:gd name="T35" fmla="*/ 180 h 215"/>
                <a:gd name="T36" fmla="*/ 114 w 138"/>
                <a:gd name="T37" fmla="*/ 201 h 215"/>
                <a:gd name="T38" fmla="*/ 84 w 138"/>
                <a:gd name="T39" fmla="*/ 213 h 215"/>
                <a:gd name="T40" fmla="*/ 41 w 138"/>
                <a:gd name="T41" fmla="*/ 213 h 215"/>
                <a:gd name="T42" fmla="*/ 19 w 138"/>
                <a:gd name="T43" fmla="*/ 172 h 215"/>
                <a:gd name="T44" fmla="*/ 49 w 138"/>
                <a:gd name="T45" fmla="*/ 184 h 215"/>
                <a:gd name="T46" fmla="*/ 73 w 138"/>
                <a:gd name="T47" fmla="*/ 184 h 215"/>
                <a:gd name="T48" fmla="*/ 88 w 138"/>
                <a:gd name="T49" fmla="*/ 176 h 215"/>
                <a:gd name="T50" fmla="*/ 96 w 138"/>
                <a:gd name="T51" fmla="*/ 166 h 215"/>
                <a:gd name="T52" fmla="*/ 101 w 138"/>
                <a:gd name="T53" fmla="*/ 148 h 215"/>
                <a:gd name="T54" fmla="*/ 101 w 138"/>
                <a:gd name="T55" fmla="*/ 128 h 215"/>
                <a:gd name="T56" fmla="*/ 94 w 138"/>
                <a:gd name="T57" fmla="*/ 137 h 215"/>
                <a:gd name="T58" fmla="*/ 85 w 138"/>
                <a:gd name="T59" fmla="*/ 144 h 215"/>
                <a:gd name="T60" fmla="*/ 57 w 138"/>
                <a:gd name="T61" fmla="*/ 152 h 215"/>
                <a:gd name="T62" fmla="*/ 31 w 138"/>
                <a:gd name="T63" fmla="*/ 146 h 215"/>
                <a:gd name="T64" fmla="*/ 13 w 138"/>
                <a:gd name="T65" fmla="*/ 129 h 215"/>
                <a:gd name="T66" fmla="*/ 1 w 138"/>
                <a:gd name="T67" fmla="*/ 97 h 215"/>
                <a:gd name="T68" fmla="*/ 1 w 138"/>
                <a:gd name="T69" fmla="*/ 58 h 215"/>
                <a:gd name="T70" fmla="*/ 13 w 138"/>
                <a:gd name="T71" fmla="*/ 25 h 215"/>
                <a:gd name="T72" fmla="*/ 33 w 138"/>
                <a:gd name="T73" fmla="*/ 7 h 215"/>
                <a:gd name="T74" fmla="*/ 59 w 138"/>
                <a:gd name="T7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215">
                  <a:moveTo>
                    <a:pt x="71" y="30"/>
                  </a:moveTo>
                  <a:lnTo>
                    <a:pt x="59" y="32"/>
                  </a:lnTo>
                  <a:lnTo>
                    <a:pt x="51" y="37"/>
                  </a:lnTo>
                  <a:lnTo>
                    <a:pt x="45" y="45"/>
                  </a:lnTo>
                  <a:lnTo>
                    <a:pt x="40" y="59"/>
                  </a:lnTo>
                  <a:lnTo>
                    <a:pt x="38" y="77"/>
                  </a:lnTo>
                  <a:lnTo>
                    <a:pt x="40" y="93"/>
                  </a:lnTo>
                  <a:lnTo>
                    <a:pt x="46" y="107"/>
                  </a:lnTo>
                  <a:lnTo>
                    <a:pt x="49" y="111"/>
                  </a:lnTo>
                  <a:lnTo>
                    <a:pt x="52" y="114"/>
                  </a:lnTo>
                  <a:lnTo>
                    <a:pt x="56" y="118"/>
                  </a:lnTo>
                  <a:lnTo>
                    <a:pt x="60" y="120"/>
                  </a:lnTo>
                  <a:lnTo>
                    <a:pt x="65" y="122"/>
                  </a:lnTo>
                  <a:lnTo>
                    <a:pt x="70" y="122"/>
                  </a:lnTo>
                  <a:lnTo>
                    <a:pt x="80" y="120"/>
                  </a:lnTo>
                  <a:lnTo>
                    <a:pt x="88" y="115"/>
                  </a:lnTo>
                  <a:lnTo>
                    <a:pt x="94" y="108"/>
                  </a:lnTo>
                  <a:lnTo>
                    <a:pt x="99" y="94"/>
                  </a:lnTo>
                  <a:lnTo>
                    <a:pt x="101" y="76"/>
                  </a:lnTo>
                  <a:lnTo>
                    <a:pt x="99" y="58"/>
                  </a:lnTo>
                  <a:lnTo>
                    <a:pt x="94" y="44"/>
                  </a:lnTo>
                  <a:lnTo>
                    <a:pt x="88" y="37"/>
                  </a:lnTo>
                  <a:lnTo>
                    <a:pt x="81" y="31"/>
                  </a:lnTo>
                  <a:lnTo>
                    <a:pt x="71" y="30"/>
                  </a:lnTo>
                  <a:close/>
                  <a:moveTo>
                    <a:pt x="59" y="0"/>
                  </a:moveTo>
                  <a:lnTo>
                    <a:pt x="77" y="3"/>
                  </a:lnTo>
                  <a:lnTo>
                    <a:pt x="91" y="11"/>
                  </a:lnTo>
                  <a:lnTo>
                    <a:pt x="102" y="24"/>
                  </a:lnTo>
                  <a:lnTo>
                    <a:pt x="103" y="24"/>
                  </a:lnTo>
                  <a:lnTo>
                    <a:pt x="103" y="4"/>
                  </a:lnTo>
                  <a:lnTo>
                    <a:pt x="138" y="3"/>
                  </a:lnTo>
                  <a:lnTo>
                    <a:pt x="138" y="137"/>
                  </a:lnTo>
                  <a:lnTo>
                    <a:pt x="137" y="152"/>
                  </a:lnTo>
                  <a:lnTo>
                    <a:pt x="136" y="159"/>
                  </a:lnTo>
                  <a:lnTo>
                    <a:pt x="135" y="166"/>
                  </a:lnTo>
                  <a:lnTo>
                    <a:pt x="130" y="180"/>
                  </a:lnTo>
                  <a:lnTo>
                    <a:pt x="123" y="191"/>
                  </a:lnTo>
                  <a:lnTo>
                    <a:pt x="114" y="201"/>
                  </a:lnTo>
                  <a:lnTo>
                    <a:pt x="100" y="208"/>
                  </a:lnTo>
                  <a:lnTo>
                    <a:pt x="84" y="213"/>
                  </a:lnTo>
                  <a:lnTo>
                    <a:pt x="63" y="215"/>
                  </a:lnTo>
                  <a:lnTo>
                    <a:pt x="41" y="213"/>
                  </a:lnTo>
                  <a:lnTo>
                    <a:pt x="15" y="205"/>
                  </a:lnTo>
                  <a:lnTo>
                    <a:pt x="19" y="172"/>
                  </a:lnTo>
                  <a:lnTo>
                    <a:pt x="39" y="181"/>
                  </a:lnTo>
                  <a:lnTo>
                    <a:pt x="49" y="184"/>
                  </a:lnTo>
                  <a:lnTo>
                    <a:pt x="59" y="185"/>
                  </a:lnTo>
                  <a:lnTo>
                    <a:pt x="73" y="184"/>
                  </a:lnTo>
                  <a:lnTo>
                    <a:pt x="83" y="180"/>
                  </a:lnTo>
                  <a:lnTo>
                    <a:pt x="88" y="176"/>
                  </a:lnTo>
                  <a:lnTo>
                    <a:pt x="92" y="171"/>
                  </a:lnTo>
                  <a:lnTo>
                    <a:pt x="96" y="166"/>
                  </a:lnTo>
                  <a:lnTo>
                    <a:pt x="99" y="157"/>
                  </a:lnTo>
                  <a:lnTo>
                    <a:pt x="101" y="148"/>
                  </a:lnTo>
                  <a:lnTo>
                    <a:pt x="101" y="128"/>
                  </a:lnTo>
                  <a:lnTo>
                    <a:pt x="101" y="128"/>
                  </a:lnTo>
                  <a:lnTo>
                    <a:pt x="98" y="133"/>
                  </a:lnTo>
                  <a:lnTo>
                    <a:pt x="94" y="137"/>
                  </a:lnTo>
                  <a:lnTo>
                    <a:pt x="90" y="140"/>
                  </a:lnTo>
                  <a:lnTo>
                    <a:pt x="85" y="144"/>
                  </a:lnTo>
                  <a:lnTo>
                    <a:pt x="72" y="150"/>
                  </a:lnTo>
                  <a:lnTo>
                    <a:pt x="57" y="152"/>
                  </a:lnTo>
                  <a:lnTo>
                    <a:pt x="43" y="150"/>
                  </a:lnTo>
                  <a:lnTo>
                    <a:pt x="31" y="146"/>
                  </a:lnTo>
                  <a:lnTo>
                    <a:pt x="21" y="138"/>
                  </a:lnTo>
                  <a:lnTo>
                    <a:pt x="13" y="129"/>
                  </a:lnTo>
                  <a:lnTo>
                    <a:pt x="5" y="113"/>
                  </a:lnTo>
                  <a:lnTo>
                    <a:pt x="1" y="97"/>
                  </a:lnTo>
                  <a:lnTo>
                    <a:pt x="0" y="77"/>
                  </a:lnTo>
                  <a:lnTo>
                    <a:pt x="1" y="58"/>
                  </a:lnTo>
                  <a:lnTo>
                    <a:pt x="6" y="42"/>
                  </a:lnTo>
                  <a:lnTo>
                    <a:pt x="13" y="25"/>
                  </a:lnTo>
                  <a:lnTo>
                    <a:pt x="23" y="15"/>
                  </a:lnTo>
                  <a:lnTo>
                    <a:pt x="33" y="7"/>
                  </a:lnTo>
                  <a:lnTo>
                    <a:pt x="45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9" name="Freeform 197"/>
            <p:cNvSpPr>
              <a:spLocks noEditPoints="1"/>
            </p:cNvSpPr>
            <p:nvPr userDrawn="1"/>
          </p:nvSpPr>
          <p:spPr bwMode="auto">
            <a:xfrm>
              <a:off x="5461" y="3618"/>
              <a:ext cx="27" cy="31"/>
            </a:xfrm>
            <a:custGeom>
              <a:avLst/>
              <a:gdLst>
                <a:gd name="T0" fmla="*/ 67 w 132"/>
                <a:gd name="T1" fmla="*/ 28 h 155"/>
                <a:gd name="T2" fmla="*/ 54 w 132"/>
                <a:gd name="T3" fmla="*/ 31 h 155"/>
                <a:gd name="T4" fmla="*/ 45 w 132"/>
                <a:gd name="T5" fmla="*/ 39 h 155"/>
                <a:gd name="T6" fmla="*/ 38 w 132"/>
                <a:gd name="T7" fmla="*/ 49 h 155"/>
                <a:gd name="T8" fmla="*/ 35 w 132"/>
                <a:gd name="T9" fmla="*/ 64 h 155"/>
                <a:gd name="T10" fmla="*/ 98 w 132"/>
                <a:gd name="T11" fmla="*/ 64 h 155"/>
                <a:gd name="T12" fmla="*/ 96 w 132"/>
                <a:gd name="T13" fmla="*/ 50 h 155"/>
                <a:gd name="T14" fmla="*/ 90 w 132"/>
                <a:gd name="T15" fmla="*/ 39 h 155"/>
                <a:gd name="T16" fmla="*/ 85 w 132"/>
                <a:gd name="T17" fmla="*/ 33 h 155"/>
                <a:gd name="T18" fmla="*/ 77 w 132"/>
                <a:gd name="T19" fmla="*/ 29 h 155"/>
                <a:gd name="T20" fmla="*/ 67 w 132"/>
                <a:gd name="T21" fmla="*/ 28 h 155"/>
                <a:gd name="T22" fmla="*/ 65 w 132"/>
                <a:gd name="T23" fmla="*/ 0 h 155"/>
                <a:gd name="T24" fmla="*/ 83 w 132"/>
                <a:gd name="T25" fmla="*/ 2 h 155"/>
                <a:gd name="T26" fmla="*/ 98 w 132"/>
                <a:gd name="T27" fmla="*/ 7 h 155"/>
                <a:gd name="T28" fmla="*/ 110 w 132"/>
                <a:gd name="T29" fmla="*/ 15 h 155"/>
                <a:gd name="T30" fmla="*/ 118 w 132"/>
                <a:gd name="T31" fmla="*/ 25 h 155"/>
                <a:gd name="T32" fmla="*/ 126 w 132"/>
                <a:gd name="T33" fmla="*/ 44 h 155"/>
                <a:gd name="T34" fmla="*/ 131 w 132"/>
                <a:gd name="T35" fmla="*/ 65 h 155"/>
                <a:gd name="T36" fmla="*/ 132 w 132"/>
                <a:gd name="T37" fmla="*/ 90 h 155"/>
                <a:gd name="T38" fmla="*/ 35 w 132"/>
                <a:gd name="T39" fmla="*/ 90 h 155"/>
                <a:gd name="T40" fmla="*/ 37 w 132"/>
                <a:gd name="T41" fmla="*/ 101 h 155"/>
                <a:gd name="T42" fmla="*/ 41 w 132"/>
                <a:gd name="T43" fmla="*/ 109 h 155"/>
                <a:gd name="T44" fmla="*/ 48 w 132"/>
                <a:gd name="T45" fmla="*/ 116 h 155"/>
                <a:gd name="T46" fmla="*/ 60 w 132"/>
                <a:gd name="T47" fmla="*/ 125 h 155"/>
                <a:gd name="T48" fmla="*/ 75 w 132"/>
                <a:gd name="T49" fmla="*/ 127 h 155"/>
                <a:gd name="T50" fmla="*/ 89 w 132"/>
                <a:gd name="T51" fmla="*/ 126 h 155"/>
                <a:gd name="T52" fmla="*/ 101 w 132"/>
                <a:gd name="T53" fmla="*/ 123 h 155"/>
                <a:gd name="T54" fmla="*/ 122 w 132"/>
                <a:gd name="T55" fmla="*/ 112 h 155"/>
                <a:gd name="T56" fmla="*/ 122 w 132"/>
                <a:gd name="T57" fmla="*/ 143 h 155"/>
                <a:gd name="T58" fmla="*/ 108 w 132"/>
                <a:gd name="T59" fmla="*/ 150 h 155"/>
                <a:gd name="T60" fmla="*/ 92 w 132"/>
                <a:gd name="T61" fmla="*/ 154 h 155"/>
                <a:gd name="T62" fmla="*/ 73 w 132"/>
                <a:gd name="T63" fmla="*/ 155 h 155"/>
                <a:gd name="T64" fmla="*/ 52 w 132"/>
                <a:gd name="T65" fmla="*/ 153 h 155"/>
                <a:gd name="T66" fmla="*/ 33 w 132"/>
                <a:gd name="T67" fmla="*/ 146 h 155"/>
                <a:gd name="T68" fmla="*/ 19 w 132"/>
                <a:gd name="T69" fmla="*/ 135 h 155"/>
                <a:gd name="T70" fmla="*/ 9 w 132"/>
                <a:gd name="T71" fmla="*/ 121 h 155"/>
                <a:gd name="T72" fmla="*/ 3 w 132"/>
                <a:gd name="T73" fmla="*/ 101 h 155"/>
                <a:gd name="T74" fmla="*/ 0 w 132"/>
                <a:gd name="T75" fmla="*/ 78 h 155"/>
                <a:gd name="T76" fmla="*/ 2 w 132"/>
                <a:gd name="T77" fmla="*/ 57 h 155"/>
                <a:gd name="T78" fmla="*/ 7 w 132"/>
                <a:gd name="T79" fmla="*/ 39 h 155"/>
                <a:gd name="T80" fmla="*/ 16 w 132"/>
                <a:gd name="T81" fmla="*/ 23 h 155"/>
                <a:gd name="T82" fmla="*/ 25 w 132"/>
                <a:gd name="T83" fmla="*/ 14 h 155"/>
                <a:gd name="T84" fmla="*/ 37 w 132"/>
                <a:gd name="T85" fmla="*/ 7 h 155"/>
                <a:gd name="T86" fmla="*/ 50 w 132"/>
                <a:gd name="T87" fmla="*/ 2 h 155"/>
                <a:gd name="T88" fmla="*/ 65 w 132"/>
                <a:gd name="T8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2" h="155">
                  <a:moveTo>
                    <a:pt x="67" y="28"/>
                  </a:moveTo>
                  <a:lnTo>
                    <a:pt x="54" y="31"/>
                  </a:lnTo>
                  <a:lnTo>
                    <a:pt x="45" y="39"/>
                  </a:lnTo>
                  <a:lnTo>
                    <a:pt x="38" y="49"/>
                  </a:lnTo>
                  <a:lnTo>
                    <a:pt x="35" y="64"/>
                  </a:lnTo>
                  <a:lnTo>
                    <a:pt x="98" y="64"/>
                  </a:lnTo>
                  <a:lnTo>
                    <a:pt x="96" y="50"/>
                  </a:lnTo>
                  <a:lnTo>
                    <a:pt x="90" y="39"/>
                  </a:lnTo>
                  <a:lnTo>
                    <a:pt x="85" y="33"/>
                  </a:lnTo>
                  <a:lnTo>
                    <a:pt x="77" y="29"/>
                  </a:lnTo>
                  <a:lnTo>
                    <a:pt x="67" y="28"/>
                  </a:lnTo>
                  <a:close/>
                  <a:moveTo>
                    <a:pt x="65" y="0"/>
                  </a:moveTo>
                  <a:lnTo>
                    <a:pt x="83" y="2"/>
                  </a:lnTo>
                  <a:lnTo>
                    <a:pt x="98" y="7"/>
                  </a:lnTo>
                  <a:lnTo>
                    <a:pt x="110" y="15"/>
                  </a:lnTo>
                  <a:lnTo>
                    <a:pt x="118" y="25"/>
                  </a:lnTo>
                  <a:lnTo>
                    <a:pt x="126" y="44"/>
                  </a:lnTo>
                  <a:lnTo>
                    <a:pt x="131" y="65"/>
                  </a:lnTo>
                  <a:lnTo>
                    <a:pt x="132" y="90"/>
                  </a:lnTo>
                  <a:lnTo>
                    <a:pt x="35" y="90"/>
                  </a:lnTo>
                  <a:lnTo>
                    <a:pt x="37" y="101"/>
                  </a:lnTo>
                  <a:lnTo>
                    <a:pt x="41" y="109"/>
                  </a:lnTo>
                  <a:lnTo>
                    <a:pt x="48" y="116"/>
                  </a:lnTo>
                  <a:lnTo>
                    <a:pt x="60" y="125"/>
                  </a:lnTo>
                  <a:lnTo>
                    <a:pt x="75" y="127"/>
                  </a:lnTo>
                  <a:lnTo>
                    <a:pt x="89" y="126"/>
                  </a:lnTo>
                  <a:lnTo>
                    <a:pt x="101" y="123"/>
                  </a:lnTo>
                  <a:lnTo>
                    <a:pt x="122" y="112"/>
                  </a:lnTo>
                  <a:lnTo>
                    <a:pt x="122" y="143"/>
                  </a:lnTo>
                  <a:lnTo>
                    <a:pt x="108" y="150"/>
                  </a:lnTo>
                  <a:lnTo>
                    <a:pt x="92" y="154"/>
                  </a:lnTo>
                  <a:lnTo>
                    <a:pt x="73" y="155"/>
                  </a:lnTo>
                  <a:lnTo>
                    <a:pt x="52" y="153"/>
                  </a:lnTo>
                  <a:lnTo>
                    <a:pt x="33" y="146"/>
                  </a:lnTo>
                  <a:lnTo>
                    <a:pt x="19" y="135"/>
                  </a:lnTo>
                  <a:lnTo>
                    <a:pt x="9" y="121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7" y="39"/>
                  </a:lnTo>
                  <a:lnTo>
                    <a:pt x="16" y="23"/>
                  </a:lnTo>
                  <a:lnTo>
                    <a:pt x="25" y="14"/>
                  </a:lnTo>
                  <a:lnTo>
                    <a:pt x="37" y="7"/>
                  </a:lnTo>
                  <a:lnTo>
                    <a:pt x="50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0" name="Freeform 198"/>
            <p:cNvSpPr>
              <a:spLocks/>
            </p:cNvSpPr>
            <p:nvPr userDrawn="1"/>
          </p:nvSpPr>
          <p:spPr bwMode="auto">
            <a:xfrm>
              <a:off x="5495" y="3618"/>
              <a:ext cx="16" cy="30"/>
            </a:xfrm>
            <a:custGeom>
              <a:avLst/>
              <a:gdLst>
                <a:gd name="T0" fmla="*/ 72 w 83"/>
                <a:gd name="T1" fmla="*/ 0 h 152"/>
                <a:gd name="T2" fmla="*/ 77 w 83"/>
                <a:gd name="T3" fmla="*/ 0 h 152"/>
                <a:gd name="T4" fmla="*/ 83 w 83"/>
                <a:gd name="T5" fmla="*/ 1 h 152"/>
                <a:gd name="T6" fmla="*/ 83 w 83"/>
                <a:gd name="T7" fmla="*/ 41 h 152"/>
                <a:gd name="T8" fmla="*/ 76 w 83"/>
                <a:gd name="T9" fmla="*/ 38 h 152"/>
                <a:gd name="T10" fmla="*/ 67 w 83"/>
                <a:gd name="T11" fmla="*/ 38 h 152"/>
                <a:gd name="T12" fmla="*/ 56 w 83"/>
                <a:gd name="T13" fmla="*/ 39 h 152"/>
                <a:gd name="T14" fmla="*/ 49 w 83"/>
                <a:gd name="T15" fmla="*/ 44 h 152"/>
                <a:gd name="T16" fmla="*/ 45 w 83"/>
                <a:gd name="T17" fmla="*/ 48 h 152"/>
                <a:gd name="T18" fmla="*/ 43 w 83"/>
                <a:gd name="T19" fmla="*/ 53 h 152"/>
                <a:gd name="T20" fmla="*/ 40 w 83"/>
                <a:gd name="T21" fmla="*/ 59 h 152"/>
                <a:gd name="T22" fmla="*/ 37 w 83"/>
                <a:gd name="T23" fmla="*/ 79 h 152"/>
                <a:gd name="T24" fmla="*/ 36 w 83"/>
                <a:gd name="T25" fmla="*/ 98 h 152"/>
                <a:gd name="T26" fmla="*/ 36 w 83"/>
                <a:gd name="T27" fmla="*/ 152 h 152"/>
                <a:gd name="T28" fmla="*/ 0 w 83"/>
                <a:gd name="T29" fmla="*/ 152 h 152"/>
                <a:gd name="T30" fmla="*/ 0 w 83"/>
                <a:gd name="T31" fmla="*/ 3 h 152"/>
                <a:gd name="T32" fmla="*/ 32 w 83"/>
                <a:gd name="T33" fmla="*/ 3 h 152"/>
                <a:gd name="T34" fmla="*/ 32 w 83"/>
                <a:gd name="T35" fmla="*/ 38 h 152"/>
                <a:gd name="T36" fmla="*/ 33 w 83"/>
                <a:gd name="T37" fmla="*/ 38 h 152"/>
                <a:gd name="T38" fmla="*/ 37 w 83"/>
                <a:gd name="T39" fmla="*/ 25 h 152"/>
                <a:gd name="T40" fmla="*/ 45 w 83"/>
                <a:gd name="T41" fmla="*/ 14 h 152"/>
                <a:gd name="T42" fmla="*/ 52 w 83"/>
                <a:gd name="T43" fmla="*/ 7 h 152"/>
                <a:gd name="T44" fmla="*/ 61 w 83"/>
                <a:gd name="T45" fmla="*/ 2 h 152"/>
                <a:gd name="T46" fmla="*/ 72 w 83"/>
                <a:gd name="T4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152">
                  <a:moveTo>
                    <a:pt x="72" y="0"/>
                  </a:moveTo>
                  <a:lnTo>
                    <a:pt x="77" y="0"/>
                  </a:lnTo>
                  <a:lnTo>
                    <a:pt x="83" y="1"/>
                  </a:lnTo>
                  <a:lnTo>
                    <a:pt x="83" y="41"/>
                  </a:lnTo>
                  <a:lnTo>
                    <a:pt x="76" y="38"/>
                  </a:lnTo>
                  <a:lnTo>
                    <a:pt x="67" y="38"/>
                  </a:lnTo>
                  <a:lnTo>
                    <a:pt x="56" y="39"/>
                  </a:lnTo>
                  <a:lnTo>
                    <a:pt x="49" y="44"/>
                  </a:lnTo>
                  <a:lnTo>
                    <a:pt x="45" y="48"/>
                  </a:lnTo>
                  <a:lnTo>
                    <a:pt x="43" y="53"/>
                  </a:lnTo>
                  <a:lnTo>
                    <a:pt x="40" y="59"/>
                  </a:lnTo>
                  <a:lnTo>
                    <a:pt x="37" y="79"/>
                  </a:lnTo>
                  <a:lnTo>
                    <a:pt x="36" y="98"/>
                  </a:lnTo>
                  <a:lnTo>
                    <a:pt x="36" y="152"/>
                  </a:lnTo>
                  <a:lnTo>
                    <a:pt x="0" y="152"/>
                  </a:lnTo>
                  <a:lnTo>
                    <a:pt x="0" y="3"/>
                  </a:lnTo>
                  <a:lnTo>
                    <a:pt x="32" y="3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7" y="25"/>
                  </a:lnTo>
                  <a:lnTo>
                    <a:pt x="45" y="14"/>
                  </a:lnTo>
                  <a:lnTo>
                    <a:pt x="52" y="7"/>
                  </a:lnTo>
                  <a:lnTo>
                    <a:pt x="61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22" name="Textplatzhalter 221"/>
          <p:cNvSpPr>
            <a:spLocks noGrp="1"/>
          </p:cNvSpPr>
          <p:nvPr>
            <p:ph type="body" sz="quarter" idx="15" hasCustomPrompt="1"/>
          </p:nvPr>
        </p:nvSpPr>
        <p:spPr>
          <a:xfrm>
            <a:off x="393700" y="5484018"/>
            <a:ext cx="3335338" cy="1133475"/>
          </a:xfrm>
          <a:prstGeom prst="rect">
            <a:avLst/>
          </a:prstGeom>
        </p:spPr>
        <p:txBody>
          <a:bodyPr/>
          <a:lstStyle>
            <a:lvl1pPr>
              <a:defRPr lang="de-DE" sz="1600" b="0" i="0" u="none" strike="noStrike" baseline="0" smtClean="0"/>
            </a:lvl1pPr>
          </a:lstStyle>
          <a:p>
            <a:pPr lvl="0"/>
            <a:r>
              <a:rPr lang="de-DE" smtClean="0"/>
              <a:t>Vorname Nachname</a:t>
            </a:r>
          </a:p>
          <a:p>
            <a:pPr lvl="0"/>
            <a:r>
              <a:rPr lang="de-DE" smtClean="0"/>
              <a:t>Position – Abteilung</a:t>
            </a:r>
          </a:p>
          <a:p>
            <a:pPr lvl="0"/>
            <a:r>
              <a:rPr lang="de-DE" smtClean="0"/>
              <a:t>XX.XX.XXXX</a:t>
            </a:r>
          </a:p>
        </p:txBody>
      </p:sp>
    </p:spTree>
    <p:extLst>
      <p:ext uri="{BB962C8B-B14F-4D97-AF65-F5344CB8AC3E}">
        <p14:creationId xmlns:p14="http://schemas.microsoft.com/office/powerpoint/2010/main" val="96039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2800" b="1" i="0" baseline="0">
                <a:solidFill>
                  <a:srgbClr val="41510D"/>
                </a:solidFill>
                <a:latin typeface="Arial"/>
                <a:cs typeface="Calibri (Headings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4151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2971800"/>
            <a:ext cx="7162800" cy="3384550"/>
          </a:xfrm>
          <a:prstGeom prst="rect">
            <a:avLst/>
          </a:prstGeom>
        </p:spPr>
        <p:txBody>
          <a:bodyPr vert="horz"/>
          <a:lstStyle>
            <a:lvl1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1pPr>
            <a:lvl2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2pPr>
            <a:lvl3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3pPr>
            <a:lvl4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4pPr>
            <a:lvl5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89138"/>
            <a:ext cx="8229600" cy="67786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  <a:lvl2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2pPr>
            <a:lvl3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3pPr>
            <a:lvl4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4pPr>
            <a:lvl5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676C5F"/>
                </a:solidFill>
                <a:latin typeface="Arial"/>
                <a:cs typeface="Calibri (Body)"/>
              </a:defRPr>
            </a:lvl1pPr>
          </a:lstStyle>
          <a:p>
            <a:pPr defTabSz="457200"/>
            <a:r>
              <a:rPr lang="en-US" dirty="0"/>
              <a:t>The Intergovernmental Platform on Biodiversity and Ecosystem Services 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rgbClr val="676C5F"/>
                </a:solidFill>
                <a:latin typeface="Arial"/>
                <a:cs typeface="Calibri (Body)"/>
              </a:defRPr>
            </a:lvl1pPr>
          </a:lstStyle>
          <a:p>
            <a:pPr defTabSz="457200"/>
            <a:r>
              <a:rPr lang="en-US" dirty="0"/>
              <a:t>www.ipbes.net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6356350"/>
            <a:ext cx="8229600" cy="1588"/>
          </a:xfrm>
          <a:prstGeom prst="line">
            <a:avLst/>
          </a:prstGeom>
          <a:ln w="12700">
            <a:solidFill>
              <a:srgbClr val="6E95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PBES Motif Bar D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64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2800" b="1" i="0" baseline="0">
                <a:solidFill>
                  <a:srgbClr val="6E9528"/>
                </a:solidFill>
                <a:latin typeface="Arial"/>
                <a:cs typeface="Calibri (Headings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6E9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2971800"/>
            <a:ext cx="7162800" cy="3384550"/>
          </a:xfrm>
          <a:prstGeom prst="rect">
            <a:avLst/>
          </a:prstGeom>
        </p:spPr>
        <p:txBody>
          <a:bodyPr vert="horz"/>
          <a:lstStyle>
            <a:lvl1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1pPr>
            <a:lvl2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2pPr>
            <a:lvl3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3pPr>
            <a:lvl4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4pPr>
            <a:lvl5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89138"/>
            <a:ext cx="8229600" cy="67786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  <a:lvl2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2pPr>
            <a:lvl3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3pPr>
            <a:lvl4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4pPr>
            <a:lvl5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676C5F"/>
                </a:solidFill>
                <a:latin typeface="Arial"/>
                <a:cs typeface="Calibri (Body)"/>
              </a:defRPr>
            </a:lvl1pPr>
          </a:lstStyle>
          <a:p>
            <a:pPr defTabSz="457200"/>
            <a:r>
              <a:rPr lang="en-US" dirty="0"/>
              <a:t>The Intergovernmental Platform on Biodiversity and Ecosystem Services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rgbClr val="676C5F"/>
                </a:solidFill>
                <a:latin typeface="Arial"/>
                <a:cs typeface="Calibri (Body)"/>
              </a:defRPr>
            </a:lvl1pPr>
          </a:lstStyle>
          <a:p>
            <a:pPr defTabSz="457200"/>
            <a:r>
              <a:rPr lang="en-US" dirty="0"/>
              <a:t>www.ipbes.net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356350"/>
            <a:ext cx="8229600" cy="1588"/>
          </a:xfrm>
          <a:prstGeom prst="line">
            <a:avLst/>
          </a:prstGeom>
          <a:ln w="12700">
            <a:solidFill>
              <a:srgbClr val="6E95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PBES Motif Bar L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33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2800" b="1" i="0" baseline="0">
                <a:solidFill>
                  <a:srgbClr val="0080C0"/>
                </a:solidFill>
                <a:latin typeface="Arial"/>
                <a:cs typeface="Calibri (Headings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008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2971800"/>
            <a:ext cx="7162800" cy="3384550"/>
          </a:xfrm>
          <a:prstGeom prst="rect">
            <a:avLst/>
          </a:prstGeom>
        </p:spPr>
        <p:txBody>
          <a:bodyPr vert="horz"/>
          <a:lstStyle>
            <a:lvl1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1pPr>
            <a:lvl2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2pPr>
            <a:lvl3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3pPr>
            <a:lvl4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4pPr>
            <a:lvl5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89138"/>
            <a:ext cx="8229600" cy="67786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  <a:lvl2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2pPr>
            <a:lvl3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3pPr>
            <a:lvl4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4pPr>
            <a:lvl5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676C5F"/>
                </a:solidFill>
                <a:latin typeface="Arial"/>
                <a:cs typeface="Calibri (Body)"/>
              </a:defRPr>
            </a:lvl1pPr>
          </a:lstStyle>
          <a:p>
            <a:pPr defTabSz="457200"/>
            <a:r>
              <a:rPr lang="en-US" dirty="0"/>
              <a:t>The Intergovernmental Platform on Biodiversity and Ecosystem Services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rgbClr val="676C5F"/>
                </a:solidFill>
                <a:latin typeface="Arial"/>
                <a:cs typeface="Calibri (Body)"/>
              </a:defRPr>
            </a:lvl1pPr>
          </a:lstStyle>
          <a:p>
            <a:pPr defTabSz="457200"/>
            <a:r>
              <a:rPr lang="en-US" dirty="0"/>
              <a:t>www.ipbes.net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356350"/>
            <a:ext cx="8229600" cy="1588"/>
          </a:xfrm>
          <a:prstGeom prst="line">
            <a:avLst/>
          </a:prstGeom>
          <a:ln w="12700">
            <a:solidFill>
              <a:srgbClr val="6E95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PBES Motif Bar L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640"/>
            <a:ext cx="91440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88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2800" b="1" i="0" baseline="0">
                <a:solidFill>
                  <a:srgbClr val="676C5F"/>
                </a:solidFill>
                <a:latin typeface="Arial"/>
                <a:cs typeface="Calibri (Headings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676C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2971800"/>
            <a:ext cx="7162800" cy="3384550"/>
          </a:xfrm>
          <a:prstGeom prst="rect">
            <a:avLst/>
          </a:prstGeom>
        </p:spPr>
        <p:txBody>
          <a:bodyPr vert="horz"/>
          <a:lstStyle>
            <a:lvl1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1pPr>
            <a:lvl2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2pPr>
            <a:lvl3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3pPr>
            <a:lvl4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4pPr>
            <a:lvl5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89138"/>
            <a:ext cx="8229600" cy="67786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  <a:lvl2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2pPr>
            <a:lvl3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3pPr>
            <a:lvl4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4pPr>
            <a:lvl5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676C5F"/>
                </a:solidFill>
                <a:latin typeface="Arial"/>
                <a:cs typeface="Calibri (Body)"/>
              </a:defRPr>
            </a:lvl1pPr>
          </a:lstStyle>
          <a:p>
            <a:pPr defTabSz="457200"/>
            <a:r>
              <a:rPr lang="en-US" dirty="0"/>
              <a:t>The Intergovernmental Platform on Biodiversity and Ecosystem Services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rgbClr val="676C5F"/>
                </a:solidFill>
                <a:latin typeface="Arial"/>
                <a:cs typeface="Calibri (Body)"/>
              </a:defRPr>
            </a:lvl1pPr>
          </a:lstStyle>
          <a:p>
            <a:pPr defTabSz="457200"/>
            <a:r>
              <a:rPr lang="en-US" dirty="0"/>
              <a:t>www.ipbes.net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356350"/>
            <a:ext cx="8229600" cy="1588"/>
          </a:xfrm>
          <a:prstGeom prst="line">
            <a:avLst/>
          </a:prstGeom>
          <a:ln w="12700">
            <a:solidFill>
              <a:srgbClr val="6E95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PBES Motif Bar G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640"/>
            <a:ext cx="91440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3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97A9-C1CC-4206-8B10-544DD7F8E94B}" type="datetimeFigureOut">
              <a:rPr lang="de-DE" smtClean="0"/>
              <a:t>22.02.2018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5333-62CF-4DBE-A736-5F4C3592B4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522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rgbClr val="008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IPBES Chapter Motif B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05462"/>
            <a:ext cx="5218112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IPBES logo Revers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0400" y="5367602"/>
            <a:ext cx="1682398" cy="12617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172200"/>
            <a:ext cx="5218112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45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97A9-C1CC-4206-8B10-544DD7F8E94B}" type="datetimeFigureOut">
              <a:rPr lang="de-DE" smtClean="0"/>
              <a:t>22.02.2018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5333-62CF-4DBE-A736-5F4C3592B4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7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97A9-C1CC-4206-8B10-544DD7F8E94B}" type="datetimeFigureOut">
              <a:rPr lang="de-DE" smtClean="0"/>
              <a:t>22.02.2018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5333-62CF-4DBE-A736-5F4C3592B4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67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97A9-C1CC-4206-8B10-544DD7F8E94B}" type="datetimeFigureOut">
              <a:rPr lang="de-DE" smtClean="0"/>
              <a:t>22.02.2018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5333-62CF-4DBE-A736-5F4C3592B4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12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97A9-C1CC-4206-8B10-544DD7F8E94B}" type="datetimeFigureOut">
              <a:rPr lang="de-DE" smtClean="0"/>
              <a:t>22.02.2018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5333-62CF-4DBE-A736-5F4C3592B4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92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97A9-C1CC-4206-8B10-544DD7F8E94B}" type="datetimeFigureOut">
              <a:rPr lang="de-DE" smtClean="0"/>
              <a:t>22.02.2018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5333-62CF-4DBE-A736-5F4C3592B4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98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B97A9-C1CC-4206-8B10-544DD7F8E94B}" type="datetimeFigureOut">
              <a:rPr lang="de-DE" smtClean="0"/>
              <a:t>22.02.2018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E5333-62CF-4DBE-A736-5F4C3592B4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50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7" r:id="rId12"/>
    <p:sldLayoutId id="214748375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48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5200" y="6386310"/>
            <a:ext cx="191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5680-F5FB-401A-9528-D2B9BE7A8E8A}" type="datetime3">
              <a:rPr lang="en-US" smtClean="0">
                <a:solidFill>
                  <a:srgbClr val="464646">
                    <a:tint val="75000"/>
                  </a:srgbClr>
                </a:solidFill>
              </a:rPr>
              <a:pPr/>
              <a:t>22 February 2018</a:t>
            </a:fld>
            <a:endParaRPr lang="en-US" dirty="0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4300" y="6385665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464646">
                    <a:tint val="75000"/>
                  </a:srgbClr>
                </a:solidFill>
              </a:rPr>
              <a:t>Internal</a:t>
            </a:r>
            <a:endParaRPr lang="en-US" dirty="0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163" y="6381750"/>
            <a:ext cx="479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64646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464646">
                  <a:tint val="75000"/>
                </a:srgbClr>
              </a:solidFill>
            </a:endParaRPr>
          </a:p>
        </p:txBody>
      </p:sp>
      <p:pic>
        <p:nvPicPr>
          <p:cNvPr id="12" name="Picture 6" descr="rgb_vecto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825" y="383876"/>
            <a:ext cx="2551113" cy="10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6265" y="6337074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CH" sz="1000" dirty="0" smtClean="0">
                <a:solidFill>
                  <a:srgbClr val="464646">
                    <a:lumMod val="60000"/>
                    <a:lumOff val="40000"/>
                  </a:srgbClr>
                </a:solidFill>
              </a:rPr>
              <a:t>| © UPM</a:t>
            </a:r>
            <a:endParaRPr lang="en-US" sz="1000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chemeClr val="tx1"/>
          </a:solidFill>
          <a:latin typeface="Arial (Headings)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714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8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5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5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diversity.de/" TargetMode="External"/><Relationship Id="rId3" Type="http://schemas.openxmlformats.org/officeDocument/2006/relationships/image" Target="../media/image12.png"/><Relationship Id="rId7" Type="http://schemas.openxmlformats.org/officeDocument/2006/relationships/hyperlink" Target="mailto:info@biodiversity.d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hyperlink" Target="mailto:Lisa.Marquard@ufz.de" TargetMode="External"/><Relationship Id="rId5" Type="http://schemas.openxmlformats.org/officeDocument/2006/relationships/hyperlink" Target="mailto:Kristina.raab@ufz.de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44" y="2564904"/>
            <a:ext cx="560666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73845" y="620688"/>
            <a:ext cx="5606667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16424" y="1844824"/>
            <a:ext cx="5004048" cy="2520280"/>
          </a:xfrm>
        </p:spPr>
        <p:txBody>
          <a:bodyPr>
            <a:no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Capacity</a:t>
            </a:r>
            <a:r>
              <a:rPr lang="de-DE" sz="3600" dirty="0">
                <a:solidFill>
                  <a:schemeClr val="bg1"/>
                </a:solidFill>
              </a:rPr>
              <a:t> Building bei IPBES und </a:t>
            </a:r>
            <a:r>
              <a:rPr lang="de-DE" sz="3600" dirty="0" err="1" smtClean="0">
                <a:solidFill>
                  <a:schemeClr val="bg1"/>
                </a:solidFill>
              </a:rPr>
              <a:t>NeFo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644008" y="4293096"/>
            <a:ext cx="4320480" cy="9595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i="1" dirty="0" smtClean="0"/>
              <a:t>Dr</a:t>
            </a:r>
            <a:r>
              <a:rPr lang="de-DE" i="1" dirty="0"/>
              <a:t>. Kristina Raab und </a:t>
            </a:r>
            <a:r>
              <a:rPr lang="de-DE" i="1" u="sng" dirty="0"/>
              <a:t>Dr. </a:t>
            </a:r>
            <a:r>
              <a:rPr lang="de-DE" i="1" u="sng" dirty="0" smtClean="0"/>
              <a:t>Elisabeth Marquard</a:t>
            </a:r>
          </a:p>
          <a:p>
            <a:pPr marL="0" indent="0" algn="ctr">
              <a:buNone/>
            </a:pPr>
            <a:endParaRPr lang="de-DE" sz="1000" i="1" u="sng" dirty="0" smtClean="0"/>
          </a:p>
        </p:txBody>
      </p:sp>
      <p:pic>
        <p:nvPicPr>
          <p:cNvPr id="1027" name="Picture 3" descr="C:\Users\raab\Desktop\WORK\IPBES\Wegweiser_GIZ\Logos\MFN_nefo_Logo_auf_Weis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5438005" cy="84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7504" y="-1"/>
            <a:ext cx="2357923" cy="720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9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23528" y="836712"/>
            <a:ext cx="8820472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1. Lernen und Einbindung</a:t>
            </a:r>
            <a:endParaRPr lang="de-DE" sz="28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de-DE" sz="2000" dirty="0" smtClean="0"/>
              <a:t>Fellowship-Programm, Regional-Dialoge und andere Bildungsmaßnahmen</a:t>
            </a:r>
          </a:p>
          <a:p>
            <a:pPr marL="457200" lvl="1" indent="0">
              <a:buNone/>
              <a:defRPr/>
            </a:pPr>
            <a:endParaRPr lang="de-DE" sz="11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2. Besserer Zugang zu Expertise und Informationen</a:t>
            </a:r>
          </a:p>
          <a:p>
            <a:pPr lvl="1"/>
            <a:r>
              <a:rPr lang="de-DE" sz="2000" dirty="0" smtClean="0"/>
              <a:t>Zusammenarbeit mit Partner-Institutionen</a:t>
            </a:r>
          </a:p>
          <a:p>
            <a:pPr lvl="1"/>
            <a:r>
              <a:rPr lang="de-DE" sz="2000" dirty="0" smtClean="0"/>
              <a:t>Förderung eines Brückenschlags zu indigenem und lokalem Wissen (ILK)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de-DE" sz="12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3. Stärkung nationaler und regionaler Kapazitäten</a:t>
            </a:r>
          </a:p>
          <a:p>
            <a:pPr lvl="1"/>
            <a:r>
              <a:rPr lang="de-DE" sz="2000" dirty="0" smtClean="0"/>
              <a:t>Förderung nationaler und sub-regionaler                                                     Assessments</a:t>
            </a:r>
          </a:p>
          <a:p>
            <a:pPr lvl="1"/>
            <a:r>
              <a:rPr lang="de-DE" sz="2000" dirty="0" smtClean="0"/>
              <a:t>… und des Aufbaus von nationalen und                                                                                sub-regionalen Plattformen und Netzwerken</a:t>
            </a:r>
          </a:p>
          <a:p>
            <a:pPr marL="457200" lvl="1" indent="0">
              <a:buNone/>
              <a:defRPr/>
            </a:pPr>
            <a:endParaRPr lang="de-DE" sz="2000" dirty="0" smtClean="0"/>
          </a:p>
        </p:txBody>
      </p:sp>
      <p:pic>
        <p:nvPicPr>
          <p:cNvPr id="8194" name="Picture 2" descr="http://biodiversity.de/sites/default/files/styles/large/public/media/dscf0100c.jpg?itok=ZGg_YiP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32143" r="7458"/>
          <a:stretch/>
        </p:blipFill>
        <p:spPr bwMode="auto">
          <a:xfrm>
            <a:off x="6245677" y="3755571"/>
            <a:ext cx="2898323" cy="310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604448" y="6453336"/>
            <a:ext cx="938528" cy="435026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de-DE" sz="800" dirty="0" smtClean="0"/>
              <a:t> © </a:t>
            </a:r>
            <a:r>
              <a:rPr lang="de-DE" sz="800" dirty="0" err="1" smtClean="0"/>
              <a:t>NeFo</a:t>
            </a:r>
            <a:endParaRPr lang="de-DE" sz="800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332656"/>
            <a:ext cx="8636000" cy="404813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Handlungsrahmen für </a:t>
            </a:r>
            <a:r>
              <a:rPr lang="de-DE" sz="3200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Kapazitätenaufbau</a:t>
            </a:r>
            <a:r>
              <a:rPr lang="de-DE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’ (2017)</a:t>
            </a:r>
          </a:p>
        </p:txBody>
      </p:sp>
    </p:spTree>
    <p:extLst>
      <p:ext uri="{BB962C8B-B14F-4D97-AF65-F5344CB8AC3E}">
        <p14:creationId xmlns:p14="http://schemas.microsoft.com/office/powerpoint/2010/main" val="35324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23528" y="836712"/>
            <a:ext cx="6408712" cy="5832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1. Information</a:t>
            </a:r>
            <a:endParaRPr lang="de-DE" sz="28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de-DE" sz="2000" dirty="0" smtClean="0"/>
              <a:t>Pressearbeit, Blogs, Sachstandsberichte, Informationsbroschüre</a:t>
            </a:r>
          </a:p>
          <a:p>
            <a:pPr lvl="1" fontAlgn="auto">
              <a:spcAft>
                <a:spcPts val="0"/>
              </a:spcAft>
              <a:defRPr/>
            </a:pPr>
            <a:endParaRPr lang="de-DE" sz="1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de-DE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Vernetzung &amp; Reflexion</a:t>
            </a:r>
            <a:endParaRPr lang="de-DE" sz="24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 err="1" smtClean="0"/>
              <a:t>Nationales</a:t>
            </a:r>
            <a:r>
              <a:rPr lang="en-US" sz="2000" dirty="0" smtClean="0"/>
              <a:t> IPBES-Forum (2011, 2013)</a:t>
            </a:r>
          </a:p>
          <a:p>
            <a:pPr lvl="1"/>
            <a:r>
              <a:rPr lang="en-US" sz="2000" dirty="0" smtClean="0"/>
              <a:t>Diverse Workshops, </a:t>
            </a:r>
            <a:r>
              <a:rPr lang="en-US" sz="2000" dirty="0" err="1" smtClean="0"/>
              <a:t>u.a</a:t>
            </a:r>
            <a:r>
              <a:rPr lang="en-US" sz="2000" dirty="0" smtClean="0"/>
              <a:t>. </a:t>
            </a:r>
          </a:p>
          <a:p>
            <a:pPr lvl="2"/>
            <a:r>
              <a:rPr lang="en-US" sz="1600" dirty="0"/>
              <a:t>IPBES Stakeholder Engagement Strategy</a:t>
            </a:r>
          </a:p>
          <a:p>
            <a:pPr lvl="2"/>
            <a:r>
              <a:rPr lang="en-US" sz="1600" dirty="0" smtClean="0"/>
              <a:t>IPBES Assessment on Pollination and Pollinators</a:t>
            </a:r>
          </a:p>
          <a:p>
            <a:pPr lvl="2"/>
            <a:r>
              <a:rPr lang="en-US" sz="1600" dirty="0" smtClean="0"/>
              <a:t>Policy Support Function of IPBES</a:t>
            </a:r>
          </a:p>
          <a:p>
            <a:pPr lvl="1"/>
            <a:r>
              <a:rPr lang="en-US" sz="2000" dirty="0" smtClean="0"/>
              <a:t>Pan-European IPBES Stakeholder Consultation</a:t>
            </a:r>
          </a:p>
          <a:p>
            <a:pPr lvl="1"/>
            <a:r>
              <a:rPr lang="en-US" sz="2000" dirty="0" smtClean="0"/>
              <a:t>BSPIN</a:t>
            </a:r>
          </a:p>
          <a:p>
            <a:pPr lvl="1"/>
            <a:endParaRPr lang="en-US" sz="1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de-DE" sz="2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de-DE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Beiträge zum IPBES-Prozess</a:t>
            </a:r>
            <a:endParaRPr lang="de-DE" sz="24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 err="1"/>
              <a:t>Unterstützung</a:t>
            </a:r>
            <a:r>
              <a:rPr lang="en-US" sz="2000" dirty="0"/>
              <a:t> der ‘IPBES Stakeholder Days’</a:t>
            </a:r>
          </a:p>
          <a:p>
            <a:pPr lvl="1"/>
            <a:r>
              <a:rPr lang="en-US" sz="2000" dirty="0" smtClean="0"/>
              <a:t>INF-Doc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Nationalen</a:t>
            </a:r>
            <a:r>
              <a:rPr lang="en-US" sz="2000" dirty="0"/>
              <a:t> </a:t>
            </a:r>
            <a:r>
              <a:rPr lang="en-US" sz="2000" dirty="0" err="1"/>
              <a:t>Biodiv-Plattformen</a:t>
            </a:r>
            <a:r>
              <a:rPr lang="en-US" sz="2000" dirty="0"/>
              <a:t> (</a:t>
            </a:r>
            <a:r>
              <a:rPr lang="en-US" sz="2000" dirty="0" smtClean="0"/>
              <a:t>IPBES/5/INF/23)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  <a:defRPr/>
            </a:pPr>
            <a:endParaRPr lang="de-DE" sz="200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304800"/>
            <a:ext cx="8636000" cy="4048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 err="1"/>
              <a:t>NeFo‘s</a:t>
            </a:r>
            <a:r>
              <a:rPr lang="de-DE" b="1" dirty="0"/>
              <a:t> Beiträge zum Aufbau von </a:t>
            </a:r>
            <a:r>
              <a:rPr lang="de-DE" b="1" dirty="0" smtClean="0"/>
              <a:t>IPBES-Kapazitäten</a:t>
            </a:r>
            <a:endParaRPr lang="de-DE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4" t="1184" r="28075" b="1104"/>
          <a:stretch/>
        </p:blipFill>
        <p:spPr bwMode="auto">
          <a:xfrm>
            <a:off x="5436096" y="1268760"/>
            <a:ext cx="1618285" cy="2277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8" r="33166" b="14321"/>
          <a:stretch/>
        </p:blipFill>
        <p:spPr bwMode="auto">
          <a:xfrm>
            <a:off x="7092280" y="692696"/>
            <a:ext cx="1924912" cy="2982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35" y="3766465"/>
            <a:ext cx="2195737" cy="311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8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23528" y="836712"/>
            <a:ext cx="5760640" cy="5832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INF-Doc </a:t>
            </a:r>
            <a:r>
              <a:rPr lang="en-US" sz="2400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zu</a:t>
            </a:r>
            <a:r>
              <a:rPr lang="en-US" sz="2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Nationalen</a:t>
            </a:r>
            <a:r>
              <a:rPr lang="en-US" sz="2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Biodiv-Plattformen</a:t>
            </a:r>
            <a:r>
              <a:rPr lang="en-US" sz="2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/>
              <a:t>(</a:t>
            </a:r>
            <a:r>
              <a:rPr lang="en-US" sz="2000" dirty="0" smtClean="0"/>
              <a:t>IPBES/5/INF/23)</a:t>
            </a:r>
          </a:p>
          <a:p>
            <a:pPr lvl="1"/>
            <a:endParaRPr lang="en-US" sz="2000" dirty="0"/>
          </a:p>
          <a:p>
            <a:pPr lvl="1"/>
            <a:r>
              <a:rPr lang="de-DE" sz="2000" dirty="0" smtClean="0"/>
              <a:t>Präsentiert 7 Biodiversitäts-Plattformen aus Westeuropa</a:t>
            </a:r>
          </a:p>
          <a:p>
            <a:pPr lvl="1"/>
            <a:r>
              <a:rPr lang="de-DE" sz="2000" dirty="0" smtClean="0"/>
              <a:t>Übersicht über Aufgaben und Funktionsweisen</a:t>
            </a:r>
          </a:p>
          <a:p>
            <a:pPr lvl="1"/>
            <a:endParaRPr lang="de-DE" sz="2000" dirty="0" smtClean="0"/>
          </a:p>
          <a:p>
            <a:pPr lvl="1"/>
            <a:endParaRPr lang="en-US" sz="2000" dirty="0"/>
          </a:p>
          <a:p>
            <a:pPr marL="457200" lvl="1" indent="0">
              <a:buNone/>
              <a:defRPr/>
            </a:pPr>
            <a:endParaRPr lang="de-DE" sz="200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304800"/>
            <a:ext cx="8636000" cy="4048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 err="1"/>
              <a:t>NeFo‘s</a:t>
            </a:r>
            <a:r>
              <a:rPr lang="de-DE" b="1" dirty="0"/>
              <a:t> Beiträge zum Aufbau von </a:t>
            </a:r>
            <a:r>
              <a:rPr lang="de-DE" b="1" dirty="0" smtClean="0"/>
              <a:t>IPBES-Kapazitäten</a:t>
            </a:r>
            <a:endParaRPr lang="de-DE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7" t="11272" r="37636" b="6515"/>
          <a:stretch/>
        </p:blipFill>
        <p:spPr bwMode="auto">
          <a:xfrm>
            <a:off x="6156176" y="1614797"/>
            <a:ext cx="2719975" cy="52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0" y="6093296"/>
            <a:ext cx="1403648" cy="750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 rot="16200000">
            <a:off x="6624930" y="3981983"/>
            <a:ext cx="466572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http://www.eca-ipbesnetwork.org/</a:t>
            </a:r>
          </a:p>
        </p:txBody>
      </p:sp>
    </p:spTree>
    <p:extLst>
      <p:ext uri="{BB962C8B-B14F-4D97-AF65-F5344CB8AC3E}">
        <p14:creationId xmlns:p14="http://schemas.microsoft.com/office/powerpoint/2010/main" val="26767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23528" y="836712"/>
            <a:ext cx="5760640" cy="5832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INF-Doc </a:t>
            </a:r>
            <a:r>
              <a:rPr lang="en-US" sz="2400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zu</a:t>
            </a:r>
            <a:r>
              <a:rPr lang="en-US" sz="2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Nationalen</a:t>
            </a:r>
            <a:r>
              <a:rPr lang="en-US" sz="2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Biodiv-Plattformen</a:t>
            </a:r>
            <a:r>
              <a:rPr lang="en-US" sz="2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/>
              <a:t>(</a:t>
            </a:r>
            <a:r>
              <a:rPr lang="en-US" sz="2000" dirty="0" smtClean="0"/>
              <a:t>IPBES/5/INF/23)</a:t>
            </a:r>
          </a:p>
          <a:p>
            <a:pPr lvl="1"/>
            <a:endParaRPr lang="en-US" sz="2000" dirty="0"/>
          </a:p>
          <a:p>
            <a:pPr lvl="1"/>
            <a:r>
              <a:rPr lang="de-DE" sz="2000" dirty="0" smtClean="0"/>
              <a:t>Präsentiert 7 Biodiversitäts-Plattformen aus Westeuropa</a:t>
            </a:r>
          </a:p>
          <a:p>
            <a:pPr lvl="1"/>
            <a:r>
              <a:rPr lang="de-DE" sz="2000" dirty="0" smtClean="0"/>
              <a:t>Übersicht über Aufgaben und Funktionsweisen</a:t>
            </a:r>
          </a:p>
          <a:p>
            <a:pPr lvl="1"/>
            <a:endParaRPr lang="de-DE" sz="2000" dirty="0"/>
          </a:p>
          <a:p>
            <a:pPr lvl="1"/>
            <a:endParaRPr lang="en-US" sz="2000" dirty="0"/>
          </a:p>
          <a:p>
            <a:pPr marL="457200" lvl="1" indent="0">
              <a:buNone/>
              <a:defRPr/>
            </a:pPr>
            <a:endParaRPr lang="de-DE" sz="200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304800"/>
            <a:ext cx="8636000" cy="4048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 err="1"/>
              <a:t>NeFo‘s</a:t>
            </a:r>
            <a:r>
              <a:rPr lang="de-DE" b="1" dirty="0"/>
              <a:t> Beiträge zum Aufbau von </a:t>
            </a:r>
            <a:r>
              <a:rPr lang="de-DE" b="1" dirty="0" smtClean="0"/>
              <a:t>IPBES-Kapazitäten</a:t>
            </a:r>
            <a:endParaRPr lang="de-DE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7" t="11272" r="37636" b="6515"/>
          <a:stretch/>
        </p:blipFill>
        <p:spPr bwMode="auto">
          <a:xfrm>
            <a:off x="6156176" y="1614797"/>
            <a:ext cx="2719975" cy="52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0" y="6093296"/>
            <a:ext cx="1403648" cy="750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0" y="3140968"/>
            <a:ext cx="4983967" cy="3100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 rot="16200000">
            <a:off x="6624930" y="3981983"/>
            <a:ext cx="466572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http://www.eca-ipbesnetwork.org/</a:t>
            </a:r>
          </a:p>
        </p:txBody>
      </p:sp>
      <p:sp>
        <p:nvSpPr>
          <p:cNvPr id="5" name="Rechteck 4"/>
          <p:cNvSpPr/>
          <p:nvPr/>
        </p:nvSpPr>
        <p:spPr>
          <a:xfrm>
            <a:off x="615160" y="6309320"/>
            <a:ext cx="5544616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de-DE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chemeClr val="tx2"/>
                </a:solidFill>
              </a:rPr>
              <a:t>Reflexionshilfe </a:t>
            </a:r>
            <a:r>
              <a:rPr lang="de-DE" sz="2000" dirty="0">
                <a:solidFill>
                  <a:schemeClr val="tx2"/>
                </a:solidFill>
              </a:rPr>
              <a:t>für „Nachahmer-Projekte“</a:t>
            </a:r>
          </a:p>
        </p:txBody>
      </p:sp>
    </p:spTree>
    <p:extLst>
      <p:ext uri="{BB962C8B-B14F-4D97-AF65-F5344CB8AC3E}">
        <p14:creationId xmlns:p14="http://schemas.microsoft.com/office/powerpoint/2010/main" val="35627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23528" y="836712"/>
            <a:ext cx="8064896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Ziele</a:t>
            </a:r>
            <a:endParaRPr lang="de-DE" sz="28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de-DE" sz="2000" dirty="0" smtClean="0"/>
              <a:t>Experten und </a:t>
            </a:r>
            <a:r>
              <a:rPr lang="de-DE" sz="2000" dirty="0" err="1" smtClean="0"/>
              <a:t>Stakeholder</a:t>
            </a:r>
            <a:r>
              <a:rPr lang="de-DE" sz="2000" dirty="0" smtClean="0"/>
              <a:t> aus verschiedenen Disziplinen und Wissensbereichen in die Lage zu versetzen, sich aktiv und effektiv im IPBES-Prozess zu beteiligen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sz="2000" dirty="0" smtClean="0"/>
              <a:t>Fokus auf Osteuropa und Zentralasien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sz="2000" dirty="0" smtClean="0"/>
              <a:t>Erarbeitung von konkreten Beiträgen, z.B. zu Review-Prozessen</a:t>
            </a:r>
          </a:p>
          <a:p>
            <a:pPr lvl="1"/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PESC-4: verknüpft mit ‚ECA Regional </a:t>
            </a:r>
            <a:r>
              <a:rPr lang="de-DE" sz="24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Dialogue</a:t>
            </a:r>
            <a:r>
              <a:rPr lang="de-DE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‘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4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PESC-5: verknüpft mit ‚ECA Regional </a:t>
            </a:r>
            <a:r>
              <a:rPr lang="de-DE" sz="2400" b="1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Uptake</a:t>
            </a:r>
            <a:r>
              <a:rPr lang="de-DE" sz="24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Event‘,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6.-7. Juni 2018</a:t>
            </a:r>
            <a:endParaRPr lang="en-US" sz="1800" dirty="0" smtClean="0">
              <a:solidFill>
                <a:srgbClr val="C00000"/>
              </a:solidFill>
            </a:endParaRPr>
          </a:p>
          <a:p>
            <a:pPr lvl="1"/>
            <a:endParaRPr lang="en-US" sz="2000" dirty="0" smtClean="0">
              <a:solidFill>
                <a:srgbClr val="C00000"/>
              </a:solidFill>
            </a:endParaRPr>
          </a:p>
          <a:p>
            <a:pPr lvl="1"/>
            <a:endParaRPr lang="en-US" sz="2000" dirty="0"/>
          </a:p>
          <a:p>
            <a:pPr marL="457200" lvl="1" indent="0">
              <a:buNone/>
              <a:defRPr/>
            </a:pPr>
            <a:endParaRPr lang="de-DE" sz="200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304800"/>
            <a:ext cx="8915400" cy="4048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Pan-European IPBES </a:t>
            </a:r>
            <a:r>
              <a:rPr lang="de-DE" b="1" dirty="0" err="1"/>
              <a:t>Stakeholder</a:t>
            </a:r>
            <a:r>
              <a:rPr lang="de-DE" b="1" dirty="0"/>
              <a:t> </a:t>
            </a:r>
            <a:r>
              <a:rPr lang="de-DE" b="1" dirty="0" err="1" smtClean="0"/>
              <a:t>Consultation</a:t>
            </a:r>
            <a:r>
              <a:rPr lang="de-DE" b="1" dirty="0" smtClean="0"/>
              <a:t> (PESC) 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8313992" y="6525344"/>
            <a:ext cx="938528" cy="435026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de-DE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© S. </a:t>
            </a:r>
            <a:r>
              <a:rPr lang="de-DE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Tilch</a:t>
            </a:r>
            <a:r>
              <a:rPr lang="de-DE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de-DE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NeFo</a:t>
            </a:r>
            <a:endParaRPr lang="de-DE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22" y="4744811"/>
            <a:ext cx="3017490" cy="192454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12" y="4744810"/>
            <a:ext cx="2886384" cy="192455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80"/>
          <a:stretch/>
        </p:blipFill>
        <p:spPr>
          <a:xfrm>
            <a:off x="1782287" y="4733762"/>
            <a:ext cx="1350335" cy="193559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r="13123"/>
          <a:stretch/>
        </p:blipFill>
        <p:spPr>
          <a:xfrm>
            <a:off x="77762" y="4733762"/>
            <a:ext cx="1715095" cy="19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44" y="2564904"/>
            <a:ext cx="560666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73845" y="620688"/>
            <a:ext cx="5606667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16424" y="1844824"/>
            <a:ext cx="5004048" cy="2520280"/>
          </a:xfrm>
        </p:spPr>
        <p:txBody>
          <a:bodyPr>
            <a:no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Danke für Ihre Aufmerksamkeit!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raab\Desktop\WORK\IPBES\Wegweiser_GIZ\Logos\MFN_nefo_Logo_auf_Weis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5438005" cy="84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7504" y="-1"/>
            <a:ext cx="2357923" cy="720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051720" y="41490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dirty="0" smtClean="0"/>
              <a:t>Kristina </a:t>
            </a:r>
            <a:r>
              <a:rPr lang="de-DE" dirty="0"/>
              <a:t>Raab &amp; Lisa Marquard</a:t>
            </a:r>
          </a:p>
          <a:p>
            <a:pPr algn="ctr"/>
            <a:r>
              <a:rPr lang="de-DE" dirty="0">
                <a:hlinkClick r:id="rId5"/>
              </a:rPr>
              <a:t>Kristina.Raab@ufz.de</a:t>
            </a:r>
            <a:r>
              <a:rPr lang="de-DE" dirty="0"/>
              <a:t> ; </a:t>
            </a:r>
            <a:r>
              <a:rPr lang="de-DE" dirty="0">
                <a:hlinkClick r:id="rId6"/>
              </a:rPr>
              <a:t>Lisa.Marquard@ufz.de</a:t>
            </a:r>
            <a:r>
              <a:rPr lang="de-DE" dirty="0"/>
              <a:t> </a:t>
            </a:r>
          </a:p>
          <a:p>
            <a:pPr algn="ctr"/>
            <a:r>
              <a:rPr lang="de-DE" dirty="0">
                <a:hlinkClick r:id="rId7"/>
              </a:rPr>
              <a:t>info@biodiversity.de</a:t>
            </a:r>
            <a:r>
              <a:rPr lang="de-DE" dirty="0"/>
              <a:t> </a:t>
            </a:r>
            <a:r>
              <a:rPr lang="de-DE" dirty="0">
                <a:hlinkClick r:id="rId8"/>
              </a:rPr>
              <a:t>www.biodiversity.de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6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956632"/>
            <a:ext cx="719819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de-DE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Regional Assessment </a:t>
            </a:r>
            <a:r>
              <a:rPr lang="de-DE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de-DE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Europe </a:t>
            </a:r>
            <a:r>
              <a:rPr lang="de-DE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de-DE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Central </a:t>
            </a:r>
            <a:r>
              <a:rPr lang="de-DE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Asia</a:t>
            </a:r>
            <a:r>
              <a:rPr lang="de-DE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(ECA)</a:t>
            </a:r>
            <a:endParaRPr lang="en-GB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0824" y="1170945"/>
            <a:ext cx="8893176" cy="48625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mtClean="0">
              <a:solidFill>
                <a:srgbClr val="002060"/>
              </a:solidFill>
            </a:endParaRPr>
          </a:p>
          <a:p>
            <a:endParaRPr lang="en-GB" smtClean="0"/>
          </a:p>
          <a:p>
            <a:endParaRPr lang="en-GB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65126" y="1628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5600" indent="-355600" algn="l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2pPr>
            <a:lvl3pPr marL="723900" indent="-366713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3pPr>
            <a:lvl4pPr marL="1079500" indent="-366713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>
                <a:solidFill>
                  <a:srgbClr val="000000"/>
                </a:solidFill>
                <a:latin typeface="+mn-lt"/>
              </a:defRPr>
            </a:lvl4pPr>
            <a:lvl5pPr marL="1435100" indent="-355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rgbClr val="000000"/>
                </a:solidFill>
                <a:latin typeface="+mn-lt"/>
              </a:defRPr>
            </a:lvl5pPr>
            <a:lvl6pPr marL="18923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3495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8067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2639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</a:rPr>
              <a:t>125 authors (co-chairs, CLA, LA, young fellows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72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</a:rPr>
              <a:t>%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Western Europe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16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</a:rPr>
              <a:t>%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Central Europe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8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%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Eastern Europe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4%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Central Asia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</a:rPr>
              <a:t>65%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natural scientists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35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%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social scientists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</a:rPr>
              <a:t>61% male</a:t>
            </a:r>
            <a:endParaRPr lang="en-US" sz="2000" kern="0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39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%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female</a:t>
            </a:r>
          </a:p>
          <a:p>
            <a:r>
              <a:rPr lang="en-US" sz="1400" kern="0" dirty="0" smtClean="0">
                <a:solidFill>
                  <a:srgbClr val="006600"/>
                </a:solidFill>
              </a:rPr>
              <a:t>[figures provided by M. </a:t>
            </a:r>
            <a:r>
              <a:rPr lang="en-US" sz="1400" kern="0" dirty="0" err="1" smtClean="0">
                <a:solidFill>
                  <a:srgbClr val="006600"/>
                </a:solidFill>
              </a:rPr>
              <a:t>Elbakidze</a:t>
            </a:r>
            <a:r>
              <a:rPr lang="en-US" sz="1400" kern="0" dirty="0" smtClean="0">
                <a:solidFill>
                  <a:srgbClr val="006600"/>
                </a:solidFill>
              </a:rPr>
              <a:t>]</a:t>
            </a:r>
            <a:endParaRPr lang="en-US" sz="1400" kern="0" dirty="0">
              <a:solidFill>
                <a:srgbClr val="006600"/>
              </a:solidFill>
            </a:endParaRPr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/>
          </p:nvPr>
        </p:nvGraphicFramePr>
        <p:xfrm>
          <a:off x="3849920" y="36901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8261962" y="4597845"/>
            <a:ext cx="914400" cy="91440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WEOG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131840" y="6237312"/>
            <a:ext cx="5890780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Regional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representation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among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CLAs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LAs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ECA-Assessment</a:t>
            </a:r>
          </a:p>
        </p:txBody>
      </p:sp>
      <p:pic>
        <p:nvPicPr>
          <p:cNvPr id="3074" name="Picture 2" descr="http://biodiversity.de/sites/default/files/styles/large/public/media/20170612_pesc4_breakout_group_smaller_byipbesrobspaull_0.jpg?itok=jGq906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42" y="1385257"/>
            <a:ext cx="2788278" cy="209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8604448" y="3356992"/>
            <a:ext cx="519013" cy="435026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de-DE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© IPBES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304800"/>
            <a:ext cx="8915400" cy="4048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Pan-European IPBES </a:t>
            </a:r>
            <a:r>
              <a:rPr lang="de-DE" b="1" dirty="0" err="1"/>
              <a:t>Stakeholder</a:t>
            </a:r>
            <a:r>
              <a:rPr lang="de-DE" b="1" dirty="0"/>
              <a:t> </a:t>
            </a:r>
            <a:r>
              <a:rPr lang="de-DE" b="1" dirty="0" err="1" smtClean="0"/>
              <a:t>Consultation</a:t>
            </a:r>
            <a:r>
              <a:rPr lang="de-DE" b="1" dirty="0" smtClean="0"/>
              <a:t> (PESC)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880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 txBox="1">
            <a:spLocks/>
          </p:cNvSpPr>
          <p:nvPr/>
        </p:nvSpPr>
        <p:spPr>
          <a:xfrm>
            <a:off x="228600" y="304800"/>
            <a:ext cx="8636000" cy="404813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b="1" dirty="0" err="1" smtClean="0"/>
              <a:t>Capacity</a:t>
            </a:r>
            <a:r>
              <a:rPr lang="de-DE" b="1" dirty="0" smtClean="0"/>
              <a:t> </a:t>
            </a:r>
            <a:r>
              <a:rPr lang="de-DE" b="1" dirty="0" err="1" smtClean="0"/>
              <a:t>Building</a:t>
            </a:r>
            <a:r>
              <a:rPr lang="de-DE" b="1" dirty="0" smtClean="0"/>
              <a:t> bei IPBES</a:t>
            </a:r>
            <a:endParaRPr lang="de-DE" b="1" dirty="0"/>
          </a:p>
        </p:txBody>
      </p:sp>
      <p:sp>
        <p:nvSpPr>
          <p:cNvPr id="15" name="Rechteck 14"/>
          <p:cNvSpPr/>
          <p:nvPr/>
        </p:nvSpPr>
        <p:spPr>
          <a:xfrm>
            <a:off x="257607" y="96838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  <a:sym typeface="Wingdings" panose="05000000000000000000" pitchFamily="2" charset="2"/>
              </a:rPr>
              <a:t>Hintergrund</a:t>
            </a:r>
            <a:endParaRPr lang="de-DE" b="1" i="1" dirty="0">
              <a:solidFill>
                <a:srgbClr val="0070C0"/>
              </a:solidFill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7"/>
          </p:nvPr>
        </p:nvSpPr>
        <p:spPr>
          <a:xfrm>
            <a:off x="249238" y="1412776"/>
            <a:ext cx="8427218" cy="4001292"/>
          </a:xfrm>
        </p:spPr>
        <p:txBody>
          <a:bodyPr/>
          <a:lstStyle/>
          <a:p>
            <a:r>
              <a:rPr lang="de-DE" dirty="0" smtClean="0"/>
              <a:t>IPBES nutzt umfänglich vorhandenes Wissen und bindet in großer Zahl Expertinnen und Experten ein</a:t>
            </a:r>
          </a:p>
          <a:p>
            <a:r>
              <a:rPr lang="de-DE" dirty="0" smtClean="0"/>
              <a:t>Große Unterschiede in den vorhandenen Kapazitäten (Nord – Süd)</a:t>
            </a:r>
          </a:p>
          <a:p>
            <a:r>
              <a:rPr lang="de-DE" dirty="0" smtClean="0"/>
              <a:t>IPBES unternimmt und fördert </a:t>
            </a:r>
            <a:r>
              <a:rPr lang="de-DE" i="1" dirty="0" err="1">
                <a:solidFill>
                  <a:srgbClr val="FF0000"/>
                </a:solidFill>
              </a:rPr>
              <a:t>c</a:t>
            </a:r>
            <a:r>
              <a:rPr lang="de-DE" i="1" dirty="0" err="1" smtClean="0">
                <a:solidFill>
                  <a:srgbClr val="FF0000"/>
                </a:solidFill>
              </a:rPr>
              <a:t>apacity-building</a:t>
            </a:r>
            <a:r>
              <a:rPr lang="de-DE" i="1" dirty="0" smtClean="0">
                <a:solidFill>
                  <a:srgbClr val="FF0000"/>
                </a:solidFill>
              </a:rPr>
              <a:t>, mit dem Ziel, diese Asymmetrien zu verringern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platzhalter 1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2" y="1395194"/>
            <a:ext cx="4530558" cy="3863339"/>
          </a:xfrm>
        </p:spPr>
      </p:pic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387340" y="1443932"/>
            <a:ext cx="3642360" cy="40012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smtClean="0"/>
              <a:t>1(a): </a:t>
            </a:r>
            <a:r>
              <a:rPr lang="de-DE" dirty="0" smtClean="0">
                <a:solidFill>
                  <a:schemeClr val="accent2"/>
                </a:solidFill>
              </a:rPr>
              <a:t>Zusammenführung priorisierter </a:t>
            </a:r>
            <a:r>
              <a:rPr lang="de-DE" dirty="0" err="1" smtClean="0">
                <a:solidFill>
                  <a:schemeClr val="accent2"/>
                </a:solidFill>
              </a:rPr>
              <a:t>Capacity</a:t>
            </a:r>
            <a:r>
              <a:rPr lang="de-DE" dirty="0" smtClean="0">
                <a:solidFill>
                  <a:schemeClr val="accent2"/>
                </a:solidFill>
              </a:rPr>
              <a:t> Building-Bedarfe </a:t>
            </a:r>
            <a:r>
              <a:rPr lang="de-DE" dirty="0" smtClean="0"/>
              <a:t>zur Umsetzung des Arbeitsprogramms </a:t>
            </a:r>
            <a:r>
              <a:rPr lang="de-DE" dirty="0" smtClean="0">
                <a:solidFill>
                  <a:schemeClr val="accent2"/>
                </a:solidFill>
              </a:rPr>
              <a:t>mit entsprechenden Ressourcen/Gebern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smtClean="0">
                <a:sym typeface="Wingdings" panose="05000000000000000000" pitchFamily="2" charset="2"/>
              </a:rPr>
              <a:t>Mobilisierung </a:t>
            </a:r>
            <a:r>
              <a:rPr lang="de-DE" dirty="0" smtClean="0"/>
              <a:t>technischer und finanzieller Unterstützung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smtClean="0">
                <a:sym typeface="Wingdings" panose="05000000000000000000" pitchFamily="2" charset="2"/>
              </a:rPr>
              <a:t>1(b): </a:t>
            </a:r>
            <a:r>
              <a:rPr lang="de-DE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Entwicklung von </a:t>
            </a:r>
            <a:r>
              <a:rPr lang="de-DE" dirty="0" smtClean="0">
                <a:solidFill>
                  <a:schemeClr val="accent2"/>
                </a:solidFill>
              </a:rPr>
              <a:t> Kapazitäten</a:t>
            </a:r>
            <a:r>
              <a:rPr lang="de-DE" dirty="0" smtClean="0"/>
              <a:t>, die zur Umsetzung des Arbeitsprogramms nötig sind </a:t>
            </a:r>
            <a:endParaRPr lang="de-DE" dirty="0"/>
          </a:p>
        </p:txBody>
      </p:sp>
      <p:sp>
        <p:nvSpPr>
          <p:cNvPr id="2" name="Pfeil nach links 1"/>
          <p:cNvSpPr/>
          <p:nvPr/>
        </p:nvSpPr>
        <p:spPr>
          <a:xfrm>
            <a:off x="4549140" y="1913354"/>
            <a:ext cx="739140" cy="510540"/>
          </a:xfrm>
          <a:prstGeom prst="leftArrow">
            <a:avLst/>
          </a:prstGeom>
          <a:solidFill>
            <a:srgbClr val="F7A79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28600" y="304800"/>
            <a:ext cx="8636000" cy="404813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b="1" dirty="0" err="1" smtClean="0"/>
              <a:t>Capacity</a:t>
            </a:r>
            <a:r>
              <a:rPr lang="de-DE" b="1" dirty="0" smtClean="0"/>
              <a:t> </a:t>
            </a:r>
            <a:r>
              <a:rPr lang="de-DE" b="1" dirty="0" err="1" smtClean="0"/>
              <a:t>Building</a:t>
            </a:r>
            <a:r>
              <a:rPr lang="de-DE" b="1" dirty="0" smtClean="0"/>
              <a:t> bei IPBES</a:t>
            </a:r>
            <a:endParaRPr lang="de-DE" b="1" dirty="0"/>
          </a:p>
        </p:txBody>
      </p:sp>
      <p:sp>
        <p:nvSpPr>
          <p:cNvPr id="15" name="Rechteck 14"/>
          <p:cNvSpPr/>
          <p:nvPr/>
        </p:nvSpPr>
        <p:spPr>
          <a:xfrm>
            <a:off x="257607" y="96838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  <a:sym typeface="Wingdings" panose="05000000000000000000" pitchFamily="2" charset="2"/>
              </a:rPr>
              <a:t>Schema: Erstes IPBES Arbeitsprogramm</a:t>
            </a:r>
            <a:endParaRPr lang="de-DE" b="1" i="1" dirty="0">
              <a:solidFill>
                <a:srgbClr val="0070C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020272" y="6017379"/>
            <a:ext cx="1990378" cy="435026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de-DE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© Folie : Katja </a:t>
            </a:r>
            <a:r>
              <a:rPr lang="de-DE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Heubach</a:t>
            </a:r>
            <a:r>
              <a:rPr lang="de-DE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(modifiziert)</a:t>
            </a:r>
          </a:p>
        </p:txBody>
      </p:sp>
      <p:sp>
        <p:nvSpPr>
          <p:cNvPr id="17" name="Rechteck 16"/>
          <p:cNvSpPr/>
          <p:nvPr/>
        </p:nvSpPr>
        <p:spPr>
          <a:xfrm>
            <a:off x="539552" y="551897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de-DE" dirty="0" smtClean="0">
                <a:solidFill>
                  <a:srgbClr val="0070C0"/>
                </a:solidFill>
              </a:rPr>
              <a:t>IPBES identifiziert und priorisiert Bedarfe an zusätzlichen Kapazitäten</a:t>
            </a:r>
          </a:p>
          <a:p>
            <a:pPr marL="285750" indent="-285750">
              <a:buFont typeface="Wingdings"/>
              <a:buChar char="à"/>
            </a:pPr>
            <a:r>
              <a:rPr lang="de-DE" dirty="0" smtClean="0">
                <a:solidFill>
                  <a:srgbClr val="0070C0"/>
                </a:solidFill>
              </a:rPr>
              <a:t>IPBES unternimmt und fördert Aktivitäten für den Kapazitäts-Aufbau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platzhalter 1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2" y="1395194"/>
            <a:ext cx="4530558" cy="3863339"/>
          </a:xfrm>
        </p:spPr>
      </p:pic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387340" y="1443932"/>
            <a:ext cx="3642360" cy="40012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smtClean="0"/>
              <a:t>1(a): Zusammenführung priorisierter </a:t>
            </a:r>
            <a:r>
              <a:rPr lang="de-DE" dirty="0" err="1" smtClean="0"/>
              <a:t>Capacity</a:t>
            </a:r>
            <a:r>
              <a:rPr lang="de-DE" dirty="0" smtClean="0"/>
              <a:t> Building-Bedarfe </a:t>
            </a:r>
            <a:r>
              <a:rPr lang="de-DE" dirty="0">
                <a:solidFill>
                  <a:schemeClr val="accent2"/>
                </a:solidFill>
              </a:rPr>
              <a:t>zur Umsetzung des Arbeitsprogramms </a:t>
            </a:r>
            <a:r>
              <a:rPr lang="de-DE" dirty="0" smtClean="0"/>
              <a:t>mit entsprechenden Ressourcen/Gebern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smtClean="0">
                <a:sym typeface="Wingdings" panose="05000000000000000000" pitchFamily="2" charset="2"/>
              </a:rPr>
              <a:t>Mobilisierung </a:t>
            </a:r>
            <a:r>
              <a:rPr lang="de-DE" dirty="0" smtClean="0"/>
              <a:t>technischer und finanzieller Unterstützung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dirty="0" smtClean="0">
              <a:solidFill>
                <a:schemeClr val="accent2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smtClean="0">
                <a:sym typeface="Wingdings" panose="05000000000000000000" pitchFamily="2" charset="2"/>
              </a:rPr>
              <a:t>1(b): Entwicklung von </a:t>
            </a:r>
            <a:r>
              <a:rPr lang="de-DE" dirty="0" smtClean="0"/>
              <a:t> Kapazitäten, die </a:t>
            </a:r>
            <a:r>
              <a:rPr lang="de-DE" dirty="0">
                <a:solidFill>
                  <a:schemeClr val="accent2"/>
                </a:solidFill>
              </a:rPr>
              <a:t>zur Umsetzung des Arbeitsprogramms </a:t>
            </a:r>
            <a:r>
              <a:rPr lang="de-DE" dirty="0" smtClean="0"/>
              <a:t>nötig sind </a:t>
            </a:r>
            <a:endParaRPr lang="de-DE" dirty="0"/>
          </a:p>
        </p:txBody>
      </p:sp>
      <p:sp>
        <p:nvSpPr>
          <p:cNvPr id="2" name="Pfeil nach links 1"/>
          <p:cNvSpPr/>
          <p:nvPr/>
        </p:nvSpPr>
        <p:spPr>
          <a:xfrm>
            <a:off x="4549140" y="1913354"/>
            <a:ext cx="739140" cy="510540"/>
          </a:xfrm>
          <a:prstGeom prst="leftArrow">
            <a:avLst/>
          </a:prstGeom>
          <a:solidFill>
            <a:srgbClr val="F7A79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39552" y="5518973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Einschränkung auf „</a:t>
            </a:r>
            <a:r>
              <a:rPr lang="de-DE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Kapazitäten für die Umsetzung des Arbeitsprogramms“ </a:t>
            </a:r>
            <a:endParaRPr lang="de-DE" b="1" i="1" dirty="0">
              <a:solidFill>
                <a:srgbClr val="0070C0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28600" y="304800"/>
            <a:ext cx="8636000" cy="404813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b="1" dirty="0" err="1" smtClean="0"/>
              <a:t>Capacity</a:t>
            </a:r>
            <a:r>
              <a:rPr lang="de-DE" b="1" dirty="0" smtClean="0"/>
              <a:t> </a:t>
            </a:r>
            <a:r>
              <a:rPr lang="de-DE" b="1" dirty="0" err="1" smtClean="0"/>
              <a:t>Building</a:t>
            </a:r>
            <a:r>
              <a:rPr lang="de-DE" b="1" dirty="0" smtClean="0"/>
              <a:t> bei IPBES</a:t>
            </a:r>
            <a:endParaRPr lang="de-DE" b="1" dirty="0"/>
          </a:p>
        </p:txBody>
      </p:sp>
      <p:sp>
        <p:nvSpPr>
          <p:cNvPr id="15" name="Rechteck 14"/>
          <p:cNvSpPr/>
          <p:nvPr/>
        </p:nvSpPr>
        <p:spPr>
          <a:xfrm>
            <a:off x="257607" y="96838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  <a:sym typeface="Wingdings" panose="05000000000000000000" pitchFamily="2" charset="2"/>
              </a:rPr>
              <a:t>Schema: Erstes IPBES Arbeitsprogramm</a:t>
            </a:r>
            <a:endParaRPr lang="de-DE" b="1" i="1" dirty="0">
              <a:solidFill>
                <a:srgbClr val="0070C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020272" y="6017379"/>
            <a:ext cx="1990378" cy="435026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de-DE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© Folie : Katja </a:t>
            </a:r>
            <a:r>
              <a:rPr lang="de-DE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Heubach</a:t>
            </a:r>
            <a:r>
              <a:rPr lang="de-DE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(modifiziert)</a:t>
            </a:r>
          </a:p>
        </p:txBody>
      </p:sp>
    </p:spTree>
    <p:extLst>
      <p:ext uri="{BB962C8B-B14F-4D97-AF65-F5344CB8AC3E}">
        <p14:creationId xmlns:p14="http://schemas.microsoft.com/office/powerpoint/2010/main" val="23835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3528" y="836712"/>
            <a:ext cx="8820472" cy="5544616"/>
          </a:xfrm>
          <a:prstGeom prst="rect">
            <a:avLst/>
          </a:prstGeo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Task Force (2014-2018) </a:t>
            </a:r>
            <a:r>
              <a:rPr lang="de-DE" sz="24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&amp; TSU (2015-2018)</a:t>
            </a:r>
            <a:endParaRPr lang="de-DE" sz="2800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de-DE" sz="2000" dirty="0" smtClean="0"/>
              <a:t>zur Unterstützung der Arbeitselemente 1(a) und 1(b)</a:t>
            </a:r>
          </a:p>
          <a:p>
            <a:pPr lvl="1"/>
            <a:r>
              <a:rPr lang="de-DE" sz="2000" dirty="0" smtClean="0"/>
              <a:t>Mitglieder: Experten, Repräsentanten aus MEP, Büro, Partner-Institutionen</a:t>
            </a:r>
          </a:p>
          <a:p>
            <a:pPr lvl="1"/>
            <a:endParaRPr lang="de-DE" sz="1200" dirty="0" smtClean="0"/>
          </a:p>
          <a:p>
            <a:pPr marL="457200" lvl="1" indent="0">
              <a:buNone/>
              <a:defRPr/>
            </a:pPr>
            <a:endParaRPr lang="de-DE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de-DE" sz="1400" dirty="0">
              <a:solidFill>
                <a:srgbClr val="676C5F"/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304800"/>
            <a:ext cx="8636000" cy="4048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 err="1" smtClean="0"/>
              <a:t>Capacity</a:t>
            </a:r>
            <a:r>
              <a:rPr lang="de-DE" b="1" dirty="0" smtClean="0"/>
              <a:t> Building bei IPBES (was bisher geschah…)</a:t>
            </a:r>
            <a:endParaRPr lang="de-DE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8693" r="16183" b="22021"/>
          <a:stretch/>
        </p:blipFill>
        <p:spPr bwMode="auto">
          <a:xfrm>
            <a:off x="1763688" y="2348880"/>
            <a:ext cx="5143500" cy="3167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23528" y="836712"/>
            <a:ext cx="8820472" cy="5544616"/>
          </a:xfrm>
          <a:prstGeom prst="rect">
            <a:avLst/>
          </a:prstGeo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Task Force (2014-2018) </a:t>
            </a:r>
            <a:r>
              <a:rPr lang="de-DE" sz="24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&amp; TSU (2015-2018)</a:t>
            </a:r>
            <a:endParaRPr lang="de-DE" sz="2800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de-DE" sz="2000" dirty="0" smtClean="0"/>
              <a:t>zur Unterstützung der Arbeitselemente 1(a) und 1(b)</a:t>
            </a:r>
          </a:p>
          <a:p>
            <a:pPr lvl="1"/>
            <a:r>
              <a:rPr lang="de-DE" sz="2000" dirty="0" smtClean="0"/>
              <a:t>Mitglieder: Experten, Repräsentanten aus MEP, Büro, Partner-Institutionen</a:t>
            </a:r>
          </a:p>
          <a:p>
            <a:pPr lvl="1"/>
            <a:endParaRPr lang="de-DE" sz="1200" dirty="0" smtClean="0"/>
          </a:p>
          <a:p>
            <a:pPr marL="0" lvl="1" indent="0">
              <a:buNone/>
              <a:defRPr/>
            </a:pPr>
            <a:r>
              <a:rPr lang="de-DE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‘Prioritäre Bedarfe‘ (2015), u.a. bzgl.</a:t>
            </a:r>
          </a:p>
          <a:p>
            <a:pPr lvl="1">
              <a:defRPr/>
            </a:pPr>
            <a:r>
              <a:rPr lang="de-DE" sz="2000" dirty="0" smtClean="0"/>
              <a:t>einer effektiven </a:t>
            </a:r>
            <a:r>
              <a:rPr lang="de-DE" sz="2000" dirty="0" smtClean="0">
                <a:solidFill>
                  <a:srgbClr val="FF0000"/>
                </a:solidFill>
              </a:rPr>
              <a:t>Mitwirkung an </a:t>
            </a:r>
            <a:r>
              <a:rPr lang="de-DE" sz="2000" dirty="0" smtClean="0"/>
              <a:t>der Umsetzung des </a:t>
            </a:r>
            <a:r>
              <a:rPr lang="de-DE" sz="2000" dirty="0" smtClean="0">
                <a:solidFill>
                  <a:srgbClr val="FF0000"/>
                </a:solidFill>
              </a:rPr>
              <a:t>IPBES-Arbeitsprogramms </a:t>
            </a:r>
          </a:p>
          <a:p>
            <a:pPr lvl="1">
              <a:defRPr/>
            </a:pPr>
            <a:r>
              <a:rPr lang="de-DE" sz="2000" dirty="0" smtClean="0"/>
              <a:t>der  Durchführung und Nutzung </a:t>
            </a:r>
            <a:r>
              <a:rPr lang="de-DE" sz="2000" dirty="0" smtClean="0">
                <a:solidFill>
                  <a:srgbClr val="FF0000"/>
                </a:solidFill>
              </a:rPr>
              <a:t>nationaler und regionaler Assessments</a:t>
            </a:r>
          </a:p>
          <a:p>
            <a:pPr lvl="1">
              <a:defRPr/>
            </a:pPr>
            <a:r>
              <a:rPr lang="de-DE" sz="2000" dirty="0" smtClean="0"/>
              <a:t>der Mobilisierung von finanziellen und technischen </a:t>
            </a:r>
            <a:r>
              <a:rPr lang="de-DE" sz="2000" dirty="0" smtClean="0">
                <a:solidFill>
                  <a:srgbClr val="FF0000"/>
                </a:solidFill>
              </a:rPr>
              <a:t>Ressourcen</a:t>
            </a:r>
          </a:p>
          <a:p>
            <a:pPr lvl="1">
              <a:defRPr/>
            </a:pPr>
            <a:r>
              <a:rPr lang="de-DE" sz="2000" dirty="0" smtClean="0"/>
              <a:t>dem </a:t>
            </a:r>
            <a:r>
              <a:rPr lang="de-DE" sz="2000" dirty="0" smtClean="0">
                <a:solidFill>
                  <a:srgbClr val="FF0000"/>
                </a:solidFill>
              </a:rPr>
              <a:t>Zugang</a:t>
            </a:r>
            <a:r>
              <a:rPr lang="de-DE" sz="2000" dirty="0" smtClean="0"/>
              <a:t> zu Daten, Informationen und Wissen</a:t>
            </a:r>
          </a:p>
          <a:p>
            <a:pPr lvl="1">
              <a:defRPr/>
            </a:pPr>
            <a:r>
              <a:rPr lang="de-DE" sz="2000" dirty="0" smtClean="0"/>
              <a:t>der erhöhten und sinnvollen </a:t>
            </a:r>
            <a:r>
              <a:rPr lang="de-DE" sz="2000" dirty="0" smtClean="0">
                <a:solidFill>
                  <a:srgbClr val="FF0000"/>
                </a:solidFill>
              </a:rPr>
              <a:t>Einbindung</a:t>
            </a:r>
            <a:r>
              <a:rPr lang="de-DE" sz="2000" dirty="0" smtClean="0"/>
              <a:t> von </a:t>
            </a:r>
            <a:r>
              <a:rPr lang="de-DE" sz="2000" dirty="0" err="1" smtClean="0"/>
              <a:t>Stakeholdern</a:t>
            </a:r>
            <a:endParaRPr lang="de-DE" sz="2000" dirty="0" smtClean="0"/>
          </a:p>
          <a:p>
            <a:pPr marL="457200" lvl="1" indent="0">
              <a:buNone/>
              <a:defRPr/>
            </a:pPr>
            <a:endParaRPr lang="de-DE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de-DE" sz="1400" dirty="0">
              <a:solidFill>
                <a:srgbClr val="676C5F"/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304800"/>
            <a:ext cx="8636000" cy="4048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 err="1" smtClean="0"/>
              <a:t>Capacity</a:t>
            </a:r>
            <a:r>
              <a:rPr lang="de-DE" b="1" dirty="0" smtClean="0"/>
              <a:t> Building bei IPBES (was bisher geschah…)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5026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23528" y="836712"/>
            <a:ext cx="8820472" cy="5544616"/>
          </a:xfrm>
          <a:prstGeom prst="rect">
            <a:avLst/>
          </a:prstGeo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Task Force (2014-2018) </a:t>
            </a:r>
            <a:r>
              <a:rPr lang="de-DE" sz="24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&amp; TSU (2015-2018)</a:t>
            </a:r>
            <a:endParaRPr lang="de-DE" sz="2800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de-DE" sz="2000" dirty="0" smtClean="0"/>
              <a:t>zur Unterstützung der Arbeitselemente 1(a) und 1(b)</a:t>
            </a:r>
          </a:p>
          <a:p>
            <a:pPr lvl="1"/>
            <a:r>
              <a:rPr lang="de-DE" sz="2000" dirty="0" smtClean="0"/>
              <a:t>Mitglieder: Experten, Repräsentanten aus MEP, Büro, Partner-Institutionen</a:t>
            </a:r>
          </a:p>
          <a:p>
            <a:pPr lvl="1"/>
            <a:endParaRPr lang="de-DE" sz="1200" dirty="0" smtClean="0"/>
          </a:p>
          <a:p>
            <a:pPr marL="0" lvl="1" indent="0">
              <a:buNone/>
              <a:defRPr/>
            </a:pPr>
            <a:r>
              <a:rPr lang="de-DE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‘Prioritäre Bedarfe‘ (2015), u.a. bzgl.</a:t>
            </a:r>
          </a:p>
          <a:p>
            <a:pPr lvl="1">
              <a:defRPr/>
            </a:pPr>
            <a:r>
              <a:rPr lang="de-DE" sz="2000" dirty="0" smtClean="0"/>
              <a:t>einer effektiven </a:t>
            </a:r>
            <a:r>
              <a:rPr lang="de-DE" sz="2000" dirty="0" smtClean="0">
                <a:solidFill>
                  <a:srgbClr val="FF0000"/>
                </a:solidFill>
              </a:rPr>
              <a:t>Mitwirkung an </a:t>
            </a:r>
            <a:r>
              <a:rPr lang="de-DE" sz="2000" dirty="0" smtClean="0"/>
              <a:t>der Umsetzung des </a:t>
            </a:r>
            <a:r>
              <a:rPr lang="de-DE" sz="2000" dirty="0" smtClean="0">
                <a:solidFill>
                  <a:srgbClr val="FF0000"/>
                </a:solidFill>
              </a:rPr>
              <a:t>IPBES-Arbeitsprogramms </a:t>
            </a:r>
          </a:p>
          <a:p>
            <a:pPr lvl="1">
              <a:defRPr/>
            </a:pPr>
            <a:r>
              <a:rPr lang="de-DE" sz="2000" dirty="0" smtClean="0"/>
              <a:t>der  Durchführung und Nutzung </a:t>
            </a:r>
            <a:r>
              <a:rPr lang="de-DE" sz="2000" dirty="0" smtClean="0">
                <a:solidFill>
                  <a:srgbClr val="FF0000"/>
                </a:solidFill>
              </a:rPr>
              <a:t>nationaler und regionaler Assessments</a:t>
            </a:r>
          </a:p>
          <a:p>
            <a:pPr lvl="1">
              <a:defRPr/>
            </a:pPr>
            <a:r>
              <a:rPr lang="de-DE" sz="2000" dirty="0" smtClean="0"/>
              <a:t>der Mobilisierung von finanziellen und technischen </a:t>
            </a:r>
            <a:r>
              <a:rPr lang="de-DE" sz="2000" dirty="0" smtClean="0">
                <a:solidFill>
                  <a:srgbClr val="FF0000"/>
                </a:solidFill>
              </a:rPr>
              <a:t>Ressourcen</a:t>
            </a:r>
          </a:p>
          <a:p>
            <a:pPr lvl="1">
              <a:defRPr/>
            </a:pPr>
            <a:r>
              <a:rPr lang="de-DE" sz="2000" dirty="0" smtClean="0"/>
              <a:t>dem </a:t>
            </a:r>
            <a:r>
              <a:rPr lang="de-DE" sz="2000" dirty="0" smtClean="0">
                <a:solidFill>
                  <a:srgbClr val="FF0000"/>
                </a:solidFill>
              </a:rPr>
              <a:t>Zugang</a:t>
            </a:r>
            <a:r>
              <a:rPr lang="de-DE" sz="2000" dirty="0" smtClean="0"/>
              <a:t> zu Daten, Informationen und Wissen</a:t>
            </a:r>
          </a:p>
          <a:p>
            <a:pPr lvl="1">
              <a:defRPr/>
            </a:pPr>
            <a:r>
              <a:rPr lang="de-DE" sz="2000" dirty="0" smtClean="0"/>
              <a:t>der erhöhten und sinnvollen </a:t>
            </a:r>
            <a:r>
              <a:rPr lang="de-DE" sz="2000" dirty="0" smtClean="0">
                <a:solidFill>
                  <a:srgbClr val="FF0000"/>
                </a:solidFill>
              </a:rPr>
              <a:t>Einbindung</a:t>
            </a:r>
            <a:r>
              <a:rPr lang="de-DE" sz="2000" dirty="0" smtClean="0"/>
              <a:t> von </a:t>
            </a:r>
            <a:r>
              <a:rPr lang="de-DE" sz="2000" dirty="0" err="1" smtClean="0"/>
              <a:t>Stakeholdern</a:t>
            </a:r>
            <a:endParaRPr lang="de-DE" sz="2000" dirty="0" smtClean="0"/>
          </a:p>
          <a:p>
            <a:pPr lvl="1">
              <a:defRPr/>
            </a:pPr>
            <a:endParaRPr lang="de-DE" sz="12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4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Aktivitäten (Pilotphase, 2014 - …)</a:t>
            </a:r>
          </a:p>
          <a:p>
            <a:pPr lvl="1">
              <a:defRPr/>
            </a:pPr>
            <a:r>
              <a:rPr lang="de-DE" sz="2000" dirty="0" err="1" smtClean="0"/>
              <a:t>Webinars</a:t>
            </a:r>
            <a:endParaRPr lang="de-DE" sz="2000" dirty="0" smtClean="0"/>
          </a:p>
          <a:p>
            <a:pPr lvl="1">
              <a:defRPr/>
            </a:pPr>
            <a:r>
              <a:rPr lang="de-DE" sz="2000" dirty="0" smtClean="0"/>
              <a:t>Fellowship Programme</a:t>
            </a:r>
            <a:endParaRPr lang="de-DE" sz="2000" dirty="0"/>
          </a:p>
          <a:p>
            <a:pPr lvl="1">
              <a:defRPr/>
            </a:pPr>
            <a:r>
              <a:rPr lang="de-DE" sz="2000" dirty="0" err="1" smtClean="0"/>
              <a:t>Capacity</a:t>
            </a:r>
            <a:r>
              <a:rPr lang="de-DE" sz="2000" dirty="0" smtClean="0"/>
              <a:t> </a:t>
            </a:r>
            <a:r>
              <a:rPr lang="de-DE" sz="2000" dirty="0" err="1" smtClean="0"/>
              <a:t>Building</a:t>
            </a:r>
            <a:r>
              <a:rPr lang="de-DE" sz="2000" dirty="0" smtClean="0"/>
              <a:t> Forum + </a:t>
            </a:r>
            <a:r>
              <a:rPr lang="de-DE" sz="2000" dirty="0" err="1" smtClean="0"/>
              <a:t>Matchmaking</a:t>
            </a:r>
            <a:endParaRPr lang="de-DE" sz="2000" dirty="0"/>
          </a:p>
          <a:p>
            <a:pPr lvl="1">
              <a:defRPr/>
            </a:pPr>
            <a:endParaRPr lang="de-DE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de-DE" sz="1400" dirty="0">
              <a:solidFill>
                <a:srgbClr val="676C5F"/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304800"/>
            <a:ext cx="8636000" cy="4048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 err="1" smtClean="0"/>
              <a:t>Capacity</a:t>
            </a:r>
            <a:r>
              <a:rPr lang="de-DE" b="1" dirty="0" smtClean="0"/>
              <a:t> Building bei IPBES (was bisher geschah…)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205472" y="6552574"/>
            <a:ext cx="938528" cy="435026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de-DE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© IPBES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09" y="4725144"/>
            <a:ext cx="3384375" cy="197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23528" y="836712"/>
            <a:ext cx="8820472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1. Lernen und Einbindung</a:t>
            </a:r>
            <a:endParaRPr lang="de-DE" sz="28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de-DE" sz="2000" dirty="0" smtClean="0"/>
              <a:t>Fellowship-Programm, Regional-Dialoge und andere Bildungsmaßnahmen</a:t>
            </a:r>
          </a:p>
          <a:p>
            <a:pPr marL="457200" lvl="1" indent="0">
              <a:buNone/>
              <a:defRPr/>
            </a:pPr>
            <a:endParaRPr lang="de-DE" sz="1100" dirty="0" smtClean="0"/>
          </a:p>
          <a:p>
            <a:pPr marL="457200" lvl="1" indent="0">
              <a:buNone/>
              <a:defRPr/>
            </a:pPr>
            <a:endParaRPr lang="de-DE" sz="20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8604448" y="6453336"/>
            <a:ext cx="938528" cy="435026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de-DE" sz="800" dirty="0" smtClean="0"/>
              <a:t> © </a:t>
            </a:r>
            <a:r>
              <a:rPr lang="de-DE" sz="800" dirty="0" err="1" smtClean="0"/>
              <a:t>NeFo</a:t>
            </a:r>
            <a:endParaRPr lang="de-DE" sz="800" dirty="0" smtClean="0"/>
          </a:p>
        </p:txBody>
      </p:sp>
      <p:pic>
        <p:nvPicPr>
          <p:cNvPr id="11" name="Picture 2" descr="http://biodiversity.de/sites/default/files/styles/large/public/media/dscf0100c.jpg?itok=ZGg_YiP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32143" r="7458"/>
          <a:stretch/>
        </p:blipFill>
        <p:spPr bwMode="auto">
          <a:xfrm>
            <a:off x="6245677" y="3755571"/>
            <a:ext cx="2898323" cy="310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332656"/>
            <a:ext cx="8636000" cy="404813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Handlungsrahmen für </a:t>
            </a:r>
            <a:r>
              <a:rPr lang="de-DE" sz="3200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Kapazitätenaufbau</a:t>
            </a:r>
            <a:r>
              <a:rPr lang="de-DE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’ (2017)</a:t>
            </a:r>
          </a:p>
        </p:txBody>
      </p:sp>
    </p:spTree>
    <p:extLst>
      <p:ext uri="{BB962C8B-B14F-4D97-AF65-F5344CB8AC3E}">
        <p14:creationId xmlns:p14="http://schemas.microsoft.com/office/powerpoint/2010/main" val="26979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23528" y="836712"/>
            <a:ext cx="8820472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1. Lernen und Einbindung</a:t>
            </a:r>
            <a:endParaRPr lang="de-DE" sz="28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de-DE" sz="2000" dirty="0" smtClean="0"/>
              <a:t>Fellowship-Programm, Regional-Dialoge und andere Bildungsmaßnahmen</a:t>
            </a:r>
          </a:p>
          <a:p>
            <a:pPr marL="457200" lvl="1" indent="0">
              <a:buNone/>
              <a:defRPr/>
            </a:pPr>
            <a:endParaRPr lang="de-DE" sz="11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2. Besserer Zugang zu Expertise und Informationen</a:t>
            </a:r>
          </a:p>
          <a:p>
            <a:pPr lvl="1"/>
            <a:r>
              <a:rPr lang="de-DE" sz="2000" dirty="0" smtClean="0"/>
              <a:t>Zusammenarbeit mit Partner-Institutionen</a:t>
            </a:r>
          </a:p>
          <a:p>
            <a:pPr lvl="1"/>
            <a:r>
              <a:rPr lang="de-DE" sz="2000" dirty="0" smtClean="0"/>
              <a:t>Förderung eines Brückenschlags zu indigenem und lokalem Wissen (ILK)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de-DE" sz="12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buNone/>
              <a:defRPr/>
            </a:pPr>
            <a:endParaRPr lang="de-DE" sz="2000" dirty="0" smtClean="0"/>
          </a:p>
        </p:txBody>
      </p:sp>
      <p:pic>
        <p:nvPicPr>
          <p:cNvPr id="8194" name="Picture 2" descr="http://biodiversity.de/sites/default/files/styles/large/public/media/dscf0100c.jpg?itok=ZGg_YiP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32143" r="7458"/>
          <a:stretch/>
        </p:blipFill>
        <p:spPr bwMode="auto">
          <a:xfrm>
            <a:off x="6245677" y="3755571"/>
            <a:ext cx="2898323" cy="310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604448" y="6453336"/>
            <a:ext cx="938528" cy="435026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de-DE" sz="800" dirty="0" smtClean="0"/>
              <a:t> © </a:t>
            </a:r>
            <a:r>
              <a:rPr lang="de-DE" sz="800" dirty="0" err="1" smtClean="0"/>
              <a:t>NeFo</a:t>
            </a:r>
            <a:endParaRPr lang="de-DE" sz="800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332656"/>
            <a:ext cx="8636000" cy="404813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Handlungsrahmen für </a:t>
            </a:r>
            <a:r>
              <a:rPr lang="de-DE" sz="3200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Kapazitätenaufbau</a:t>
            </a:r>
            <a:r>
              <a:rPr lang="de-DE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’ (2017)</a:t>
            </a:r>
          </a:p>
        </p:txBody>
      </p:sp>
    </p:spTree>
    <p:extLst>
      <p:ext uri="{BB962C8B-B14F-4D97-AF65-F5344CB8AC3E}">
        <p14:creationId xmlns:p14="http://schemas.microsoft.com/office/powerpoint/2010/main" val="35324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UPM - Theme">
      <a:dk1>
        <a:srgbClr val="464646"/>
      </a:dk1>
      <a:lt1>
        <a:srgbClr val="FFFFFF"/>
      </a:lt1>
      <a:dk2>
        <a:srgbClr val="313131"/>
      </a:dk2>
      <a:lt2>
        <a:srgbClr val="E8EAE9"/>
      </a:lt2>
      <a:accent1>
        <a:srgbClr val="51A00B"/>
      </a:accent1>
      <a:accent2>
        <a:srgbClr val="BECE00"/>
      </a:accent2>
      <a:accent3>
        <a:srgbClr val="FFD500"/>
      </a:accent3>
      <a:accent4>
        <a:srgbClr val="FA9E0D"/>
      </a:accent4>
      <a:accent5>
        <a:srgbClr val="D5D5D5"/>
      </a:accent5>
      <a:accent6>
        <a:srgbClr val="00A3E0"/>
      </a:accent6>
      <a:hlink>
        <a:srgbClr val="0181B7"/>
      </a:hlink>
      <a:folHlink>
        <a:srgbClr val="0181B7"/>
      </a:folHlink>
    </a:clrScheme>
    <a:fontScheme name="UPM -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PM - Them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1A00B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891</Words>
  <Application>Microsoft Office PowerPoint</Application>
  <PresentationFormat>Bildschirmpräsentation (4:3)</PresentationFormat>
  <Paragraphs>163</Paragraphs>
  <Slides>16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Larissa</vt:lpstr>
      <vt:lpstr>blank</vt:lpstr>
      <vt:lpstr>Office Theme</vt:lpstr>
      <vt:lpstr>1_Office Theme</vt:lpstr>
      <vt:lpstr>Capacity Building bei IPBES und NeFo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Danke für Ihre Aufmerksamkeit!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Boßmeyer</dc:creator>
  <cp:lastModifiedBy>Elisabeth Marquard</cp:lastModifiedBy>
  <cp:revision>559</cp:revision>
  <cp:lastPrinted>2017-06-01T06:47:32Z</cp:lastPrinted>
  <dcterms:created xsi:type="dcterms:W3CDTF">2011-10-31T12:00:58Z</dcterms:created>
  <dcterms:modified xsi:type="dcterms:W3CDTF">2018-02-22T06:49:25Z</dcterms:modified>
</cp:coreProperties>
</file>